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D87362-0F07-4150-81A9-4B793E5EC74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893135-E0F3-421E-94EE-CC16C6B292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Bahaa</a:t>
            </a:r>
            <a:r>
              <a:rPr lang="en-US" dirty="0" smtClean="0"/>
              <a:t> </a:t>
            </a:r>
            <a:r>
              <a:rPr lang="en-US" dirty="0" err="1" smtClean="0"/>
              <a:t>Khaled</a:t>
            </a:r>
            <a:r>
              <a:rPr lang="en-US" dirty="0" smtClean="0"/>
              <a:t> Mohamed</a:t>
            </a:r>
          </a:p>
          <a:p>
            <a:r>
              <a:rPr lang="en-US" dirty="0" smtClean="0"/>
              <a:t>21010383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255.255.255.255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7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router line </a:t>
            </a:r>
            <a:r>
              <a:rPr lang="en-US" dirty="0" smtClean="0"/>
              <a:t>shows where </a:t>
            </a:r>
            <a:r>
              <a:rPr lang="en-US" dirty="0"/>
              <a:t>the client should send messages by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The </a:t>
            </a:r>
            <a:r>
              <a:rPr lang="en-US" dirty="0"/>
              <a:t>subnet mask line </a:t>
            </a:r>
            <a:r>
              <a:rPr lang="en-US" dirty="0" smtClean="0"/>
              <a:t>shows the </a:t>
            </a:r>
            <a:r>
              <a:rPr lang="en-US" dirty="0"/>
              <a:t>client which subnet mask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Q11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11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Q12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31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 Release Message is the request to release the IP back to the DHCP Server. There is no ACK for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Q14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71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 is sent over UDP.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115175" cy="400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14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92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0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46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6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73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9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192.168.1.1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22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74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Lab 7</vt:lpstr>
      <vt:lpstr>Q1</vt:lpstr>
      <vt:lpstr>Q2</vt:lpstr>
      <vt:lpstr>Q3</vt:lpstr>
      <vt:lpstr>Q4</vt:lpstr>
      <vt:lpstr>Q4</vt:lpstr>
      <vt:lpstr>Q5</vt:lpstr>
      <vt:lpstr>Q6</vt:lpstr>
      <vt:lpstr>Q7</vt:lpstr>
      <vt:lpstr>Q8</vt:lpstr>
      <vt:lpstr>Q10</vt:lpstr>
      <vt:lpstr>Q11</vt:lpstr>
      <vt:lpstr>Q12</vt:lpstr>
      <vt:lpstr>Q13</vt:lpstr>
      <vt:lpstr>Q14</vt:lpstr>
    </vt:vector>
  </TitlesOfParts>
  <Company>Kimo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</dc:title>
  <dc:creator>pc</dc:creator>
  <cp:lastModifiedBy>pc</cp:lastModifiedBy>
  <cp:revision>3</cp:revision>
  <dcterms:created xsi:type="dcterms:W3CDTF">2024-12-07T17:10:59Z</dcterms:created>
  <dcterms:modified xsi:type="dcterms:W3CDTF">2024-12-07T17:45:01Z</dcterms:modified>
</cp:coreProperties>
</file>