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840D7-A7AA-4B8E-B6F5-2769E9A18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B85B0F-1BF3-4B26-AA5F-F99DD4BDA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E6A9B-AB5B-428F-9EB9-2E1B9C6B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46B1-AF45-40D0-8958-E4C864CE6EC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792FB8-736D-4DCF-9689-373C17EA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0F6E3A-462F-4CF8-8113-37702F7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A41C-D7FB-4C17-8628-FF6D8455C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0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C4E5E-F2D9-4312-A4B3-56DDA49A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08F022-6C4F-48DB-B460-C16FA10A7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57E773-2A24-4BD5-B506-24FF6477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46B1-AF45-40D0-8958-E4C864CE6EC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CB23BF-F8EC-478D-B045-B0D8DB8E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A957E-170B-45EA-A677-1D4F6C4B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A41C-D7FB-4C17-8628-FF6D8455C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83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289CD7-2FD4-4A13-94F3-3134C571E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5F4C23-8080-4DBE-884C-6C47D4DE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09ED93-0713-4565-99EF-AEF1909B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46B1-AF45-40D0-8958-E4C864CE6EC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423C92-2AFA-4575-8CFC-99B995CA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5E34A3-FD10-45D4-B2BE-4F3A99E9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A41C-D7FB-4C17-8628-FF6D8455C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6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3626E-0E16-4C3A-B687-68E8BD82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136904-AF75-46E6-914E-3A6B52D5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605EB-157A-4DF8-B285-005EE2AE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46B1-AF45-40D0-8958-E4C864CE6EC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0D7A5F-8D89-4166-A8B5-84434B38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80A84D-85F0-4E87-9AED-4B2AE3E2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A41C-D7FB-4C17-8628-FF6D8455C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28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68E35-1C58-4655-999F-1A300889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E56F69-D97C-495B-8AC4-481396ED5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BFAAF-1597-4482-B757-EFCC1AE8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46B1-AF45-40D0-8958-E4C864CE6EC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EA1A4-BBA0-425B-BCB9-1EB24AF9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9DD4C-5D4B-4616-8853-C1C2C458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A41C-D7FB-4C17-8628-FF6D8455C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41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D23E0-28E7-45EB-8374-CFF11D29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9F0FCF-C460-4D32-8CD2-13238ED6A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E46DF6-E61E-4745-A335-DEF4B2080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0A54E4-40FE-4BCE-BB0C-7DB78F20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46B1-AF45-40D0-8958-E4C864CE6EC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A7B105-4441-49FC-A02F-B55AD4D1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1059F2-8D85-45AE-99EA-54E3726A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A41C-D7FB-4C17-8628-FF6D8455C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1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6D9A0-0D36-40F8-8686-37F4E2D8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E13C54-1DC5-43E9-B451-5DF6AE904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72C655-A15C-4411-963F-BD000CE9B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DF6A98-ADE3-469E-B252-B2A09C7AF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DA4E2A-BF3B-49FE-B063-00AED497F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21EB9B-1EB8-4277-BD87-694949BD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46B1-AF45-40D0-8958-E4C864CE6EC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AEB37C-E60D-4099-BF72-46510C1B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8E55AE-F517-4B8D-8E2E-2221482A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A41C-D7FB-4C17-8628-FF6D8455C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87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AED25-85F8-44D3-AC48-6BE16F93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53D191-ACB4-4E38-99D4-47943841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46B1-AF45-40D0-8958-E4C864CE6EC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84F156-FB60-4526-BD74-2671BDA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B72632-03BB-4BE1-987B-DF000D39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A41C-D7FB-4C17-8628-FF6D8455C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0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CE2405-A866-4AA2-BFFA-502E9B5E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46B1-AF45-40D0-8958-E4C864CE6EC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BC8474-543B-493D-99C0-3BA35C89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181C44-7601-4D5E-89F1-3F698F63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A41C-D7FB-4C17-8628-FF6D8455C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80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227A8-6547-4D05-9446-B39553FC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328B9-755D-4001-B0F4-E0FD4A9C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FB39E5-8BF2-4E68-BAE1-4DDC6FBE5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8AE1-DF48-4521-9522-E641F2B0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46B1-AF45-40D0-8958-E4C864CE6EC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920D98-3FF0-4715-9D6E-D6DF3AC2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7C6077-A393-47F4-97BC-854DA19F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A41C-D7FB-4C17-8628-FF6D8455C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9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02737-F732-47F4-81CA-F68E2CDA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CA55A2-4A80-46B5-8C85-D8A6D7BFE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11346E-AFDF-41D7-B74E-78681383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8AF234-A095-4DD2-9A29-4D01F432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46B1-AF45-40D0-8958-E4C864CE6EC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19E1CA-C8F6-4AFF-BB4F-89916E15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6D01FA-437E-4042-8A84-B6EC435B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A41C-D7FB-4C17-8628-FF6D8455C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16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2E6E3-4D84-4EEE-B31B-350CAE09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D1F39-A074-4D5C-8D6A-CCDDA3027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F28757-F2BF-4FB7-92DC-763A83F80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46B1-AF45-40D0-8958-E4C864CE6EC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220567-99DD-4469-842F-47E7E855A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4E033D-3206-4976-8885-D5CAE297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3A41C-D7FB-4C17-8628-FF6D8455C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50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35F-5451-43A7-B697-55D96CBC3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779ACB-9701-403F-BD2A-10B622595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Подготовила:</a:t>
            </a:r>
          </a:p>
          <a:p>
            <a:r>
              <a:rPr lang="ru-RU" dirty="0"/>
              <a:t> студентка НПИбд-01-21</a:t>
            </a:r>
          </a:p>
          <a:p>
            <a:r>
              <a:rPr lang="ru-RU" dirty="0"/>
              <a:t>Абдуллина Ляйсан</a:t>
            </a:r>
          </a:p>
          <a:p>
            <a:r>
              <a:rPr lang="ru-RU" dirty="0"/>
              <a:t>Студ. Билет : 1032216538</a:t>
            </a:r>
          </a:p>
        </p:txBody>
      </p:sp>
    </p:spTree>
    <p:extLst>
      <p:ext uri="{BB962C8B-B14F-4D97-AF65-F5344CB8AC3E}">
        <p14:creationId xmlns:p14="http://schemas.microsoft.com/office/powerpoint/2010/main" val="85273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D1035-8AFF-4B70-AEDB-7885028D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86978B-1AC5-402B-BC36-5077C72E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1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5C756-EE77-473D-A18F-69118291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30C28-B5FD-44D1-8396-6392CEB2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VirtualBox</a:t>
            </a:r>
          </a:p>
          <a:p>
            <a:r>
              <a:rPr lang="en-US" dirty="0"/>
              <a:t>Fedora-Workstation</a:t>
            </a:r>
          </a:p>
          <a:p>
            <a:r>
              <a:rPr lang="en-US" dirty="0"/>
              <a:t>TUIS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17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22DFDF-DDE4-4FF7-929F-E8DDA6D5F8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693738"/>
            <a:ext cx="4819650" cy="39782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5089AF-90ED-43A8-9404-D5B0656436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29288" y="693738"/>
            <a:ext cx="5624513" cy="39782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06515-FFB2-4A5E-81A2-87A01EBA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ru-RU" dirty="0"/>
              <a:t>Ход работы</a:t>
            </a:r>
          </a:p>
        </p:txBody>
      </p:sp>
    </p:spTree>
    <p:extLst>
      <p:ext uri="{BB962C8B-B14F-4D97-AF65-F5344CB8AC3E}">
        <p14:creationId xmlns:p14="http://schemas.microsoft.com/office/powerpoint/2010/main" val="320805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CD5003-88D5-4FDA-AFF8-24045C0A5D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8600" y="1438275"/>
            <a:ext cx="7186613" cy="10541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7C9AA4-8F6A-46C5-B2FE-4C97FCF249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38600" y="2541588"/>
            <a:ext cx="7186613" cy="15890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53E070-8F28-4EEE-80A6-A1B3BC3443C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38600" y="4178300"/>
            <a:ext cx="7186613" cy="12350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655E5-E6A5-455E-B74C-A3DBD933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Ход работы</a:t>
            </a:r>
          </a:p>
        </p:txBody>
      </p:sp>
    </p:spTree>
    <p:extLst>
      <p:ext uri="{BB962C8B-B14F-4D97-AF65-F5344CB8AC3E}">
        <p14:creationId xmlns:p14="http://schemas.microsoft.com/office/powerpoint/2010/main" val="205042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E9CC1-CC6B-4A42-8CF6-DDF81E4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A0470-8791-4E4C-862B-AB1CE25E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лабораторной работы мы приобрели практические навыки установки операционной системы на виртуальную машину, настройки минимально необходимых для дальнейшей работы сервисов.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09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AE55A-EEE8-45E9-B74B-69569377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1F7AC-1D4F-45F9-ABFD-C3F6F85CF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1. Colvin H. VirtualBox: An Ultimate Guide Book on Virtualization with VirtualBox. — CreateSpace Independent Publishing Platform, 2015. — 70 </a:t>
            </a:r>
            <a:r>
              <a:rPr lang="ru-RU" sz="1400" dirty="0"/>
              <a:t>с.</a:t>
            </a:r>
          </a:p>
          <a:p>
            <a:r>
              <a:rPr lang="ru-RU" sz="1400" dirty="0"/>
              <a:t> 2. </a:t>
            </a:r>
            <a:r>
              <a:rPr lang="en-US" sz="1400" dirty="0"/>
              <a:t>Dash P. Getting Started with Oracle VM VirtualBox. — </a:t>
            </a:r>
            <a:r>
              <a:rPr lang="en-US" sz="1400" dirty="0" err="1"/>
              <a:t>Packt</a:t>
            </a:r>
            <a:r>
              <a:rPr lang="en-US" sz="1400" dirty="0"/>
              <a:t> Publishing Ltd, 2013. — 86 </a:t>
            </a:r>
            <a:r>
              <a:rPr lang="ru-RU" sz="1400" dirty="0"/>
              <a:t>с. </a:t>
            </a:r>
          </a:p>
          <a:p>
            <a:r>
              <a:rPr lang="ru-RU" sz="1400" dirty="0"/>
              <a:t>3. </a:t>
            </a:r>
            <a:r>
              <a:rPr lang="en-US" sz="1400" dirty="0"/>
              <a:t>GNU Bash Manual. — 2016. — URL: https://www.gnu.org/software/bash/manual/. </a:t>
            </a:r>
            <a:endParaRPr lang="ru-RU" sz="1400" dirty="0"/>
          </a:p>
          <a:p>
            <a:r>
              <a:rPr lang="en-US" sz="1400" dirty="0"/>
              <a:t>4. </a:t>
            </a:r>
            <a:r>
              <a:rPr lang="en-US" sz="1400" dirty="0" err="1"/>
              <a:t>Newham</a:t>
            </a:r>
            <a:r>
              <a:rPr lang="en-US" sz="1400" dirty="0"/>
              <a:t> C. Learning the bash Shell: Unix Shell Programming. — O’Reilly Media, 2005. — 354 </a:t>
            </a:r>
            <a:r>
              <a:rPr lang="ru-RU" sz="1400" dirty="0"/>
              <a:t>с. — (</a:t>
            </a:r>
            <a:r>
              <a:rPr lang="en-US" sz="1400" dirty="0"/>
              <a:t>In a Nutshell). </a:t>
            </a:r>
            <a:endParaRPr lang="ru-RU" sz="1400" dirty="0"/>
          </a:p>
          <a:p>
            <a:r>
              <a:rPr lang="en-US" sz="1400" dirty="0"/>
              <a:t>5. Robbins A. Bash Pocket Reference. — O’Reilly Media, 2016. — 156 </a:t>
            </a:r>
            <a:r>
              <a:rPr lang="ru-RU" sz="1400" dirty="0"/>
              <a:t>с.</a:t>
            </a:r>
          </a:p>
          <a:p>
            <a:r>
              <a:rPr lang="ru-RU" sz="1400" dirty="0"/>
              <a:t> 6. </a:t>
            </a:r>
            <a:r>
              <a:rPr lang="en-US" sz="1400" dirty="0"/>
              <a:t>Unix </a:t>
            </a:r>
            <a:r>
              <a:rPr lang="ru-RU" sz="1400" dirty="0"/>
              <a:t>и </a:t>
            </a:r>
            <a:r>
              <a:rPr lang="en-US" sz="1400" dirty="0"/>
              <a:t>Linux: </a:t>
            </a:r>
            <a:r>
              <a:rPr lang="ru-RU" sz="1400" dirty="0"/>
              <a:t>руководство системного администратора / Э. </a:t>
            </a:r>
            <a:r>
              <a:rPr lang="ru-RU" sz="1400" dirty="0" err="1"/>
              <a:t>Немет</a:t>
            </a:r>
            <a:r>
              <a:rPr lang="ru-RU" sz="1400" dirty="0"/>
              <a:t> [и др.]. — 4-е изд. — Вильямс, 2014. — 1312 с. </a:t>
            </a:r>
          </a:p>
          <a:p>
            <a:r>
              <a:rPr lang="ru-RU" sz="1400" dirty="0"/>
              <a:t>7. </a:t>
            </a:r>
            <a:r>
              <a:rPr lang="en-US" sz="1400" dirty="0" err="1"/>
              <a:t>Vugt</a:t>
            </a:r>
            <a:r>
              <a:rPr lang="en-US" sz="1400" dirty="0"/>
              <a:t> S. van. Red Hat RHCSA/RHCE 7 cert guide : Red Hat Enterprise Linux 7 (EX200 and EX300). — Pearson IT Certification, 2016. — 1008 </a:t>
            </a:r>
            <a:r>
              <a:rPr lang="ru-RU" sz="1400" dirty="0"/>
              <a:t>с. — (</a:t>
            </a:r>
            <a:r>
              <a:rPr lang="en-US" sz="1400" dirty="0"/>
              <a:t>Certification Guide). </a:t>
            </a:r>
            <a:endParaRPr lang="ru-RU" sz="1400" dirty="0"/>
          </a:p>
          <a:p>
            <a:r>
              <a:rPr lang="en-US" sz="1400" dirty="0"/>
              <a:t>8. </a:t>
            </a:r>
            <a:r>
              <a:rPr lang="en-US" sz="1400" dirty="0" err="1"/>
              <a:t>Zarrelli</a:t>
            </a:r>
            <a:r>
              <a:rPr lang="en-US" sz="1400" dirty="0"/>
              <a:t> G. Mastering Bash. — </a:t>
            </a:r>
            <a:r>
              <a:rPr lang="en-US" sz="1400" dirty="0" err="1"/>
              <a:t>Packt</a:t>
            </a:r>
            <a:r>
              <a:rPr lang="en-US" sz="1400" dirty="0"/>
              <a:t> Publishing, 2017. — 502 </a:t>
            </a:r>
            <a:r>
              <a:rPr lang="ru-RU" sz="1400" dirty="0"/>
              <a:t>с. </a:t>
            </a:r>
          </a:p>
          <a:p>
            <a:r>
              <a:rPr lang="ru-RU" sz="1400" dirty="0"/>
              <a:t>9. Колисниченко Д. Н. Самоучитель системного администратора </a:t>
            </a:r>
            <a:r>
              <a:rPr lang="en-US" sz="1400" dirty="0"/>
              <a:t>Linux. — </a:t>
            </a:r>
            <a:r>
              <a:rPr lang="ru-RU" sz="1400" dirty="0"/>
              <a:t>СПб. : </a:t>
            </a:r>
            <a:r>
              <a:rPr lang="ru-RU" sz="1400" dirty="0" err="1"/>
              <a:t>БХВПетербург</a:t>
            </a:r>
            <a:r>
              <a:rPr lang="ru-RU" sz="1400" dirty="0"/>
              <a:t>, 2011. — 544 с. — (Системный администратор). </a:t>
            </a:r>
          </a:p>
          <a:p>
            <a:r>
              <a:rPr lang="ru-RU" sz="1400" dirty="0"/>
              <a:t>10. Купер М. Искусство программирования на языке сценариев командной оболочки. — 2004. — </a:t>
            </a:r>
            <a:r>
              <a:rPr lang="en-US" sz="1400" dirty="0"/>
              <a:t>URL: https://www.opennet.ru/docs/RUS/bash_scripting_guide/.</a:t>
            </a:r>
            <a:endParaRPr lang="ru-RU" sz="1400" dirty="0"/>
          </a:p>
          <a:p>
            <a:r>
              <a:rPr lang="ru-RU" sz="1400" dirty="0"/>
              <a:t>11. </a:t>
            </a:r>
            <a:r>
              <a:rPr lang="ru-RU" sz="1400" dirty="0" err="1"/>
              <a:t>Робачевский</a:t>
            </a:r>
            <a:r>
              <a:rPr lang="ru-RU" sz="1400" dirty="0"/>
              <a:t> А., </a:t>
            </a:r>
            <a:r>
              <a:rPr lang="ru-RU" sz="1400" dirty="0" err="1"/>
              <a:t>Немнюгин</a:t>
            </a:r>
            <a:r>
              <a:rPr lang="ru-RU" sz="1400" dirty="0"/>
              <a:t> С., </a:t>
            </a:r>
            <a:r>
              <a:rPr lang="ru-RU" sz="1400" dirty="0" err="1"/>
              <a:t>Стесик</a:t>
            </a:r>
            <a:r>
              <a:rPr lang="ru-RU" sz="1400" dirty="0"/>
              <a:t> О. Операционная система </a:t>
            </a:r>
            <a:r>
              <a:rPr lang="en-US" sz="1400" dirty="0"/>
              <a:t>UNIX. — 2-</a:t>
            </a:r>
            <a:r>
              <a:rPr lang="ru-RU" sz="1400" dirty="0"/>
              <a:t>е изд. — БХВ-Петербург, 2010. — 656 с. </a:t>
            </a:r>
          </a:p>
          <a:p>
            <a:r>
              <a:rPr lang="ru-RU" sz="1400" dirty="0"/>
              <a:t>12. Таненбаум Э., Бос Х. Современные операционные системы. — 4-е изд. — СПб. : Питер, 2015. — 1120 с. — (Классика </a:t>
            </a:r>
            <a:r>
              <a:rPr lang="en-US" sz="1400" dirty="0"/>
              <a:t>Computer Science).</a:t>
            </a:r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35343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417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Лабораторная работа №1</vt:lpstr>
      <vt:lpstr>Цель работы</vt:lpstr>
      <vt:lpstr>Материалы </vt:lpstr>
      <vt:lpstr>Ход работы</vt:lpstr>
      <vt:lpstr>Ход работы</vt:lpstr>
      <vt:lpstr>Вывод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Абдуллина Ляйсан Раисовна</dc:creator>
  <cp:lastModifiedBy>Абдуллина Ляйсан Раисовна</cp:lastModifiedBy>
  <cp:revision>3</cp:revision>
  <dcterms:created xsi:type="dcterms:W3CDTF">2022-04-21T09:53:41Z</dcterms:created>
  <dcterms:modified xsi:type="dcterms:W3CDTF">2022-04-21T10:45:59Z</dcterms:modified>
</cp:coreProperties>
</file>