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C305-A270-4332-81B6-6B6E2ABD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C0E773-2A1E-433B-9E6D-37CD4F05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1189D-0D4C-48DB-BEB9-F3C0DD91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B0324-96F4-4775-A5AE-4C915E56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72F92-E829-4835-813D-394359DE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5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B2DE0-BA28-4976-88A4-6F906F5C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EC8612-019D-4F90-9793-6E597BDB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04E9E8-34A0-4933-BB06-C08834A9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DC571-F175-456D-937C-EC52E774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3BBE82-5CDE-427D-8C24-97B68C03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020E6F-82C1-485F-8A5A-AE93AAE6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BD6A01-34A7-40CF-BB2C-49B0A840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AA5D5-F06C-4A01-8CA0-C4E92523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A165C-6596-4F9E-99F5-D2EE4FD8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AA8A2-0F5E-4481-A57E-9FE856BA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3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D068D-7A88-4DFE-A2C2-E5F59FE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8AA62-AD95-4EEB-B5D7-46FC5801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D42867-3BE5-48CF-A843-05401FF6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3FC0A-249B-4265-A4B4-128E929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0D682-6E33-4AFD-8614-26110E87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73C-0F8E-4E8D-9016-6EB67801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174170-D6E5-4947-88D7-0F165FC4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EC781-EE44-4F6F-8DB5-3FEB4CBF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BCCAB-9381-4126-8CF2-40523996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755B4-1FAB-496E-AE45-B266DD6C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0F522-887E-4AC4-B591-BE77E9BA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CF997-736E-4E74-9BE4-8254C3983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C4E16D-0222-4E2E-A568-A95CE3C8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C5380-111D-4918-B031-4121C42D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05EA73-6ADC-4817-A780-0716100F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D7EC3-71F1-474E-AEC5-447BC84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86304-D968-4178-8D9E-02E48A26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F17F44-D66B-4942-94D9-5F31EC81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BC1794-5DC1-4193-8929-FE616864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2E17E5-2D7D-4050-B118-35CFC2F5D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908247-77CC-4A3B-AEF3-032F3D69E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297407-543E-4567-AF78-8422D4F3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79A68E-091B-4649-BD1F-1A4BA6C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57AB46-39A8-4FAE-9FDB-062E7CFB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1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4FEC2-D078-4574-B142-1D8489FA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D15134-BBDA-4545-B094-D19304B2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AD669-CA31-48CC-9FE5-A1C437AC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9F9884-0EDB-493B-80CE-0BB8D3E3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CBD13F-CA2D-4126-A709-45E759F3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5F81DE-1DF9-4E79-8934-EF84A2C7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CF8F5-7494-4416-86C1-35AB8D8D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8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E563-F43F-42F1-9B54-0F9D6799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D384C-EFAE-4C06-AC95-8ABFE257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DE1548-1458-40A9-AD2C-B5A05B0C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73F898-B143-4A19-8F94-FFD84161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36FF01-0635-4124-8968-7409BCC7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5B288-C157-4237-8B94-ACFB0B93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F547B-7F64-4C69-8511-FE6B4123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B4F068-7CC3-45D0-BA7E-B9B75259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85DDF-86D3-40FF-807C-85CFD5CC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A760D3-F2C7-4201-96F9-79B073C8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B1052-B774-4DED-942E-BEB037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EFEEB-382F-4174-A49F-CA476A75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4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A2D21-0018-4079-A08E-9D9E2AD6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605475-C5F4-4E41-AA16-D694FCCB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67E97-76B7-4149-9D9B-3D1A2E346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9AA4-2CBB-4D32-BEC8-76D30F81C13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E08BD-589D-4C60-83A0-862B581F0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66895-4923-4739-8E2A-885ED860C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2B7-8814-404F-9BAE-2129835B5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3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3F67D-4268-4B6C-97CD-D1B63A688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338671-AC12-49DA-A638-236B63B98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 студентка НПИбд-01-21</a:t>
            </a:r>
          </a:p>
          <a:p>
            <a:r>
              <a:rPr lang="ru-RU" dirty="0"/>
              <a:t>Абдуллина Ляйсан</a:t>
            </a:r>
          </a:p>
          <a:p>
            <a:r>
              <a:rPr lang="ru-RU" dirty="0"/>
              <a:t>Студ. Билет: 1032216538</a:t>
            </a:r>
          </a:p>
        </p:txBody>
      </p:sp>
    </p:spTree>
    <p:extLst>
      <p:ext uri="{BB962C8B-B14F-4D97-AF65-F5344CB8AC3E}">
        <p14:creationId xmlns:p14="http://schemas.microsoft.com/office/powerpoint/2010/main" val="142082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650C-ED3F-4409-84EC-000AAE0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9EB8C-F18A-4E07-A63D-7BC16336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идеологии и применения средств контроля версий, а также освоение умения по работе с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82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9BEFE-294F-4648-BA79-E1B2DAE1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27A5C2-7A9B-4CBD-A51B-B9FD6D3F36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4"/>
          <a:stretch/>
        </p:blipFill>
        <p:spPr bwMode="auto">
          <a:xfrm>
            <a:off x="1704560" y="1544914"/>
            <a:ext cx="8287578" cy="4565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19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2CC50-522E-41EE-809B-39147E1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8573E9-3A59-48FD-A7AD-99EDBB45857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3" r="56382"/>
          <a:stretch/>
        </p:blipFill>
        <p:spPr bwMode="auto">
          <a:xfrm>
            <a:off x="446032" y="1690688"/>
            <a:ext cx="5059418" cy="3592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7ABB93-F0E3-4BC8-B894-BCEBB95EDBE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37"/>
          <a:stretch/>
        </p:blipFill>
        <p:spPr bwMode="auto">
          <a:xfrm>
            <a:off x="6096000" y="1325011"/>
            <a:ext cx="4667250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46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4D145-474F-4728-9A2A-9FC551DC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8E59B3C-F36F-4F8C-8A51-2EE146F7EC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2" r="6579"/>
          <a:stretch/>
        </p:blipFill>
        <p:spPr bwMode="auto">
          <a:xfrm>
            <a:off x="922682" y="2239270"/>
            <a:ext cx="10346635" cy="31010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220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DB947-AC87-4A04-A01D-775C7F87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843BB-0CE0-408C-BA1B-88210F62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лабораторной работы мы изучили идеологию и применение средств контроля версий, а также освоение умения по работе с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322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Лабораторная работа№2</vt:lpstr>
      <vt:lpstr>Цель работы:</vt:lpstr>
      <vt:lpstr>Ход работы</vt:lpstr>
      <vt:lpstr>Ход работы</vt:lpstr>
      <vt:lpstr>Ход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работа№2</dc:title>
  <dc:creator>Абдуллина Ляйсан Раисовна</dc:creator>
  <cp:lastModifiedBy>Абдуллина Ляйсан Раисовна</cp:lastModifiedBy>
  <cp:revision>2</cp:revision>
  <dcterms:created xsi:type="dcterms:W3CDTF">2022-04-22T18:29:42Z</dcterms:created>
  <dcterms:modified xsi:type="dcterms:W3CDTF">2022-04-22T19:11:47Z</dcterms:modified>
</cp:coreProperties>
</file>