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C932-8AAF-400D-92CE-C4CFFE7F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6B0DD-CD3B-42C4-946B-E5BBE8288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6E07-427A-4FDC-9DCF-F393820E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FCD0-393D-4811-9B2B-C72F8629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CF41-2E3F-47A6-9FCD-1A4C0E3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9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6DE7-57F4-4432-A8AB-DEEC83F2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6F1CD-8CF6-42A4-A246-952D52E61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1C53-AB45-4D0B-9D23-5FFE3E32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92F4-7587-42C0-93F5-96F912D7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FAAD-B1D0-4C59-864E-42A4FBBE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E7902-DD8A-49F9-83CE-DB0296A6A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65483-A5BA-4ED7-AE70-FF804CFCF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2DE7-1CB5-4F59-BE75-FCF73C17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8BCC-93BE-4F16-BE6E-40E93577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C334-2EE5-4905-99EF-0516D825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24FA-DF58-4DA5-A07C-34E8494A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6B63-DFE0-40A9-A6CA-10F7DE93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FB57-46BD-4083-AFC8-9A1BA131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37E8-A6B5-4D57-B947-707C17D7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AF70-6E47-4581-8FA5-170D5BBC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0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B1A6-384D-423F-B88E-2BD6CA42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89F2-F8BF-4C01-AD31-14D4D1DD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089E-B7F0-4A97-8F09-C8CF673B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CCD8-76B2-4A54-9AE9-22345680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4C65-4689-4C3F-83A7-BBF989EE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5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EF01-8316-4E92-A3CC-231D040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F90E-E0C8-4A11-BCC8-A5B63026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6E80-6D30-404A-96DC-381CF3A0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86BF-2B5B-4186-B7DE-670754F8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69FAF-DFC0-4AC2-B452-BAFEAF7E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7E6C7-8C1C-40C5-A6E9-6E8BC0E3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1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5618-D212-4BB2-9A74-A73A7526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5740D-CD65-4ABB-907A-4639A869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E3D6-39C3-490A-AA87-8DE02A38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BF3CC-4162-4DA6-8CD4-CB76512E5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718DA-F754-444B-950B-A266FDB09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DAB5B-8923-48FF-8F69-7DC5E2F8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2A123-67E6-475E-8644-3C4AE552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7DF09-CB56-4072-8507-96BE8742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9A51-F517-46D7-A016-5126650F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465A9-FF84-4BDF-92E0-6B07EA64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4AE0E-24DA-4C87-B353-E8F7CC7F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234B8-CB26-43BA-BD77-A065AA54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38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A9D80-BFB2-421D-A22C-41B8086F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9DF93-D329-4AF1-947E-ECCFACFD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64B31-153A-49A9-BC2F-1D78D6C1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6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18B1-16EB-44AA-A627-FFAF4A2F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F90F-BC1A-4BCB-985C-B9E7E08B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C61F2-F726-46EE-825D-A52356270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1B147-022F-41E6-B612-6D936C90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1A070-CC65-4FF9-AFFE-E8EBBF96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841B-944C-44C9-8772-3A44CAE4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2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02B1-8065-49D9-B1A0-24DDF1A1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A2EB9-9B11-4244-A45E-DFEE8E7D0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F6F59-62FB-4E60-A4BB-DCADBB5E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FCE0-71FF-4118-8EE9-260EA95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D9A5-E577-4199-B83C-16EAD5F8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84F0-FE1F-40F2-8420-305170FA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81AEB-5B41-4F89-A073-04B45CA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E60E8-5E8F-44B2-A842-9DAD3BD2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DFF3-FF20-4E36-A19F-D7DA03646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4D88-8565-4357-8D98-38328D1CF2D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6586-D9BF-4C10-98AF-E0763387E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E434-2E24-4AA6-92D4-447E525AF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5815-6F97-41B5-A28E-1C429E3B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1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F9B0-06C7-40A1-9D20-0D3474CF5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NodeJS 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A17F-6E2E-465E-95DC-E29F89B5A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79749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0520-6764-41DB-8802-1ECD5A51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# </a:t>
            </a:r>
            <a:r>
              <a:rPr lang="en-IN" dirty="0" err="1"/>
              <a:t>whoami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4AD3-AF7E-440E-9BE5-9A41452F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Faiz Mohammad Khan</a:t>
            </a:r>
          </a:p>
          <a:p>
            <a:r>
              <a:rPr lang="en-IN" dirty="0"/>
              <a:t>Corporate Trainer</a:t>
            </a:r>
          </a:p>
          <a:p>
            <a:r>
              <a:rPr lang="en-IN" dirty="0"/>
              <a:t>Cloud Native Applications</a:t>
            </a:r>
          </a:p>
          <a:p>
            <a:r>
              <a:rPr lang="en-IN" dirty="0"/>
              <a:t>NodeJS and Go</a:t>
            </a:r>
          </a:p>
          <a:p>
            <a:r>
              <a:rPr lang="en-IN" dirty="0"/>
              <a:t>Your Trainer for next 10 days.</a:t>
            </a:r>
          </a:p>
          <a:p>
            <a:r>
              <a:rPr lang="en-IN" dirty="0"/>
              <a:t>Pretty Bad </a:t>
            </a:r>
            <a:r>
              <a:rPr lang="en-IN"/>
              <a:t>with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3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46C7-6FD0-49B7-92E3-1748D8A9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Icebreaker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D717-4663-4941-9C53-DA7F07DC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Your Name</a:t>
            </a:r>
          </a:p>
          <a:p>
            <a:r>
              <a:rPr lang="en-IN" dirty="0"/>
              <a:t>Place of Origin</a:t>
            </a:r>
          </a:p>
          <a:p>
            <a:r>
              <a:rPr lang="en-IN" dirty="0"/>
              <a:t>Degree and College</a:t>
            </a:r>
          </a:p>
          <a:p>
            <a:r>
              <a:rPr lang="en-IN" dirty="0"/>
              <a:t>Previous Experience with Web Development </a:t>
            </a:r>
            <a:r>
              <a:rPr lang="en-IN"/>
              <a:t>and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60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DA53-471A-4DF9-B777-DF0C1CA7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Training: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BFED-4FF5-483D-B1BE-2D8A1AA7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make you comfortable with JavaScript and NodeJS</a:t>
            </a:r>
          </a:p>
          <a:p>
            <a:r>
              <a:rPr lang="en-IN" dirty="0"/>
              <a:t>To make you comfortable with running HTTP/Web Servers</a:t>
            </a:r>
          </a:p>
          <a:p>
            <a:r>
              <a:rPr lang="en-IN" dirty="0"/>
              <a:t>To make you comfortable with various frameworks/libraries related to Web Servers</a:t>
            </a:r>
          </a:p>
          <a:p>
            <a:r>
              <a:rPr lang="en-IN" dirty="0"/>
              <a:t>To make you comfortable with Software Testing and its importance</a:t>
            </a:r>
          </a:p>
          <a:p>
            <a:r>
              <a:rPr lang="en-IN" dirty="0"/>
              <a:t>To make you comfortable with persisting data on a backend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0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EBA9-DA36-450C-B96E-87CF0C10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Training: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96A6-ED25-4886-8A13-4C64BC36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help you develop backend APIs and to design them as a </a:t>
            </a:r>
            <a:r>
              <a:rPr lang="en-IN" dirty="0" err="1"/>
              <a:t>RESTFul</a:t>
            </a:r>
            <a:r>
              <a:rPr lang="en-IN" dirty="0"/>
              <a:t> service</a:t>
            </a:r>
          </a:p>
          <a:p>
            <a:r>
              <a:rPr lang="en-IN" dirty="0"/>
              <a:t>To make you comfortable with containerization and its benefits</a:t>
            </a:r>
          </a:p>
          <a:p>
            <a:r>
              <a:rPr lang="en-IN" dirty="0"/>
              <a:t>To make you comfortable with Microservices Architectural Style</a:t>
            </a:r>
          </a:p>
          <a:p>
            <a:r>
              <a:rPr lang="en-IN" dirty="0"/>
              <a:t>To help you implement authentication and authorization on simple and distributed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87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48C5-4311-4486-A348-DAF89EBB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1D1F-463A-415C-8165-2D9BBA08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Discussion Based Approach*</a:t>
            </a:r>
          </a:p>
          <a:p>
            <a:r>
              <a:rPr lang="en-IN" dirty="0"/>
              <a:t>You can ask a question whenever you want. Just type it in the chat, and wait for me to respond.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600" i="1" dirty="0"/>
              <a:t>* Cheating/Google Search is allowed</a:t>
            </a:r>
          </a:p>
        </p:txBody>
      </p:sp>
    </p:spTree>
    <p:extLst>
      <p:ext uri="{BB962C8B-B14F-4D97-AF65-F5344CB8AC3E}">
        <p14:creationId xmlns:p14="http://schemas.microsoft.com/office/powerpoint/2010/main" val="119644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NodeJS Track</vt:lpstr>
      <vt:lpstr># whoami</vt:lpstr>
      <vt:lpstr>Icebreaker</vt:lpstr>
      <vt:lpstr>The Training: Objectives</vt:lpstr>
      <vt:lpstr>The Training: Objectives</vt:lpstr>
      <vt:lpstr>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Track</dc:title>
  <dc:creator>Faiz Khan</dc:creator>
  <cp:lastModifiedBy>Faiz Khan</cp:lastModifiedBy>
  <cp:revision>7</cp:revision>
  <dcterms:created xsi:type="dcterms:W3CDTF">2021-03-29T07:08:47Z</dcterms:created>
  <dcterms:modified xsi:type="dcterms:W3CDTF">2021-03-30T03:56:19Z</dcterms:modified>
</cp:coreProperties>
</file>