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F5B8-62DA-458B-8559-22AA520D4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ED6F3-1B92-4616-93A0-C72336B39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F9660-5659-49B5-8E82-E163F3BA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80BD-731A-4884-97C9-C5BD6B2B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7FEFE-123F-4C33-9D6B-1938DF5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2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B752-AEE4-408D-8544-53EBF813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BC778-0415-4C52-8CFB-8ACF7D807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7FB6-B2C9-4A10-BD1D-F00FA47D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DD00-7825-4ADF-B72D-0A8CF2BD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532E-382D-47D1-865A-077EC28B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2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9BFB3-9307-4C59-BFB1-7F6A062F8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A76B8-B632-4AAA-AC23-BE93C9C42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B47A-1699-43E5-9670-5DF7B6DC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A5F4-73DD-48CB-BC35-D26904F15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3F77-CC9B-4448-8BD2-8AA20B9A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7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1084-5DD7-4293-8DF6-0DF26249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70B2-E7D1-4225-AC5C-8B29787B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362B-3751-4F2F-B1F6-0C35D597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DA14-8BD0-423B-A5F8-74E22289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C802-C87C-4730-8476-46D696AF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EF00-B8B7-4700-9C0A-5822B841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61C85-73F5-48FE-82C8-E4A6A675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9B11-437A-4F77-BCBA-194964D2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26D46-BFC8-427E-9DCB-33FD9817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DFBFD-1155-4E18-A74F-B2A361AA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1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388B3-0CEE-4C16-B603-36134663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8DA16-BBB5-4FF3-BE26-0FE40F0B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453B2-7D41-4B72-9EF3-194C35E3C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2A654-5900-4A87-A1A0-7590BAD2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42DA0-F1CF-4D37-AD9B-71DFCD13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EB04F-07D7-4EBA-826E-ED4A9137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1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1BA8-43C8-487D-AC85-CA3F00A9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41BE-7690-4B18-A03A-D4A67C6F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09560-E8C1-4BF5-9B3F-F0C402522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5D934-B890-45B0-93CD-3A190824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4A311-C53A-467E-9D6C-670B683C0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AE35B-5FF3-4C8B-9E28-E0F8E576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B8E9C-2D8A-4B10-9BF5-D871D840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81AB1-53E2-4248-9F22-FDDA3523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9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5983-F61F-412C-83F6-963B3BDB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F3E2A-A32A-4637-9B53-1268D7EB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E8B02-8B34-4463-973F-DF61B6E4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C2A6B-4203-470C-8546-E7737CC8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F1A39-2641-4733-B9CD-7C8D2D0B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F3A06-013A-4912-9313-AEA9233F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F8623-E3DB-43AF-90CE-AD016542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45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D615-FCBF-4611-AB04-CB3C0379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E43E-D7AC-4055-BC6B-D6330AE7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E0FD7-A0B3-4777-8E7F-A9AE7EF2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B42E7-769D-4214-9A8D-893D4CD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66C4E-6993-460F-BF13-8742ED39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36243-04C9-4F1A-A92C-B1D5ADF9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0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FEF4-EABF-4B70-983C-0BB367B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FD6AB-5AA8-4CB4-A0FF-05F801497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2366-D332-431F-91A0-B2166103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28E40-95FC-4365-82DA-4CCD3165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241D-92C8-4CF7-8FE9-F6612E93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130C4-0AA4-4E6A-A655-CA982A79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8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5DD4A-6B18-41AF-8FB4-217C77A2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1267D-4610-4EB1-B73D-23BA23598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AAF4-8C70-425F-95EC-64EE77D9E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103-78B1-43BE-9274-75F8E6B988B4}" type="datetimeFigureOut">
              <a:rPr lang="en-IN" smtClean="0"/>
              <a:t>30-03-2021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2B30-D46E-4441-86E0-04927B84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7A6FC-75E5-4F76-811D-1CE9F9CAB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A611-6F12-4628-817F-F57C89AAD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4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11C7-AF59-484A-999D-7DA5901C5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71456-8B61-461E-A4EB-D4AFA787D4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4021-3C24-4732-9308-6CC6B71E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E6CA-DCD8-479A-B90D-B81CC23E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212121"/>
                </a:solidFill>
                <a:latin typeface="arial" panose="020B0604020202020204" pitchFamily="34" charset="0"/>
              </a:rPr>
              <a:t>JavaScript® (often shortened to JS) is a </a:t>
            </a:r>
            <a:r>
              <a:rPr lang="en-IN" b="1" dirty="0">
                <a:solidFill>
                  <a:srgbClr val="212121"/>
                </a:solidFill>
                <a:latin typeface="arial" panose="020B0604020202020204" pitchFamily="34" charset="0"/>
              </a:rPr>
              <a:t>lightweight</a:t>
            </a:r>
            <a:r>
              <a:rPr lang="en-IN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en-IN" b="1" dirty="0">
                <a:solidFill>
                  <a:srgbClr val="212121"/>
                </a:solidFill>
                <a:latin typeface="arial" panose="020B0604020202020204" pitchFamily="34" charset="0"/>
              </a:rPr>
              <a:t>interpreted</a:t>
            </a:r>
            <a:r>
              <a:rPr lang="en-IN" dirty="0">
                <a:solidFill>
                  <a:srgbClr val="212121"/>
                </a:solidFill>
                <a:latin typeface="arial" panose="020B0604020202020204" pitchFamily="34" charset="0"/>
              </a:rPr>
              <a:t>, </a:t>
            </a:r>
            <a:r>
              <a:rPr lang="en-IN" b="1" dirty="0">
                <a:solidFill>
                  <a:srgbClr val="212121"/>
                </a:solidFill>
                <a:latin typeface="arial" panose="020B0604020202020204" pitchFamily="34" charset="0"/>
              </a:rPr>
              <a:t>object-oriented</a:t>
            </a:r>
            <a:r>
              <a:rPr lang="en-IN" dirty="0">
                <a:solidFill>
                  <a:srgbClr val="212121"/>
                </a:solidFill>
                <a:latin typeface="arial" panose="020B0604020202020204" pitchFamily="34" charset="0"/>
              </a:rPr>
              <a:t> language with first-class functions, and is best known as </a:t>
            </a:r>
            <a:r>
              <a:rPr lang="en-IN" b="1" dirty="0">
                <a:solidFill>
                  <a:srgbClr val="212121"/>
                </a:solidFill>
                <a:latin typeface="arial" panose="020B0604020202020204" pitchFamily="34" charset="0"/>
              </a:rPr>
              <a:t>the scripting language for Web pages</a:t>
            </a:r>
            <a:r>
              <a:rPr lang="en-IN" dirty="0">
                <a:solidFill>
                  <a:srgbClr val="212121"/>
                </a:solidFill>
                <a:latin typeface="arial" panose="020B0604020202020204" pitchFamily="34" charset="0"/>
              </a:rPr>
              <a:t>, but it's used in many </a:t>
            </a:r>
            <a:r>
              <a:rPr lang="en-IN" b="1" dirty="0">
                <a:solidFill>
                  <a:srgbClr val="212121"/>
                </a:solidFill>
                <a:latin typeface="arial" panose="020B0604020202020204" pitchFamily="34" charset="0"/>
              </a:rPr>
              <a:t>non-browser environments </a:t>
            </a:r>
            <a:r>
              <a:rPr lang="en-IN" dirty="0">
                <a:solidFill>
                  <a:srgbClr val="212121"/>
                </a:solidFill>
                <a:latin typeface="arial" panose="020B0604020202020204" pitchFamily="34" charset="0"/>
              </a:rPr>
              <a:t>as well. </a:t>
            </a:r>
          </a:p>
        </p:txBody>
      </p:sp>
    </p:spTree>
    <p:extLst>
      <p:ext uri="{BB962C8B-B14F-4D97-AF65-F5344CB8AC3E}">
        <p14:creationId xmlns:p14="http://schemas.microsoft.com/office/powerpoint/2010/main" val="55314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42BB-4689-45EF-A1AC-5CDCA189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EDCC-9B09-4E80-9D98-4062DC73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Compiled vs Interpreted</a:t>
            </a:r>
          </a:p>
          <a:p>
            <a:r>
              <a:rPr lang="en-IN" dirty="0"/>
              <a:t>Programming Languages vs Scripting Languages</a:t>
            </a:r>
          </a:p>
          <a:p>
            <a:r>
              <a:rPr lang="en-IN" dirty="0"/>
              <a:t>Program vs Code</a:t>
            </a:r>
          </a:p>
          <a:p>
            <a:r>
              <a:rPr lang="en-IN" dirty="0"/>
              <a:t>Statically Typed vs Dynamically Typed</a:t>
            </a:r>
          </a:p>
          <a:p>
            <a:r>
              <a:rPr lang="en-IN" dirty="0"/>
              <a:t>Strongly Typed vs Weakly Typed</a:t>
            </a:r>
          </a:p>
        </p:txBody>
      </p:sp>
    </p:spTree>
    <p:extLst>
      <p:ext uri="{BB962C8B-B14F-4D97-AF65-F5344CB8AC3E}">
        <p14:creationId xmlns:p14="http://schemas.microsoft.com/office/powerpoint/2010/main" val="29441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E204-DA2A-40E4-9469-C500BDA2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8C50-B910-4065-BF3A-096B720D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Created by Brendan </a:t>
            </a:r>
            <a:r>
              <a:rPr lang="en-IN" dirty="0" err="1"/>
              <a:t>Eich</a:t>
            </a:r>
            <a:r>
              <a:rPr lang="en-IN" dirty="0"/>
              <a:t> in 10 days in 1995 to work in Netscape Navigator.</a:t>
            </a:r>
          </a:p>
          <a:p>
            <a:r>
              <a:rPr lang="en-IN" dirty="0"/>
              <a:t>This prototype was later renamed to JavaScript.</a:t>
            </a:r>
          </a:p>
          <a:p>
            <a:r>
              <a:rPr lang="en-IN" dirty="0"/>
              <a:t>Netscape gave JavaScript to ECMA International</a:t>
            </a:r>
          </a:p>
          <a:p>
            <a:r>
              <a:rPr lang="en-IN" dirty="0"/>
              <a:t>ECMA International officially hosted JavaScript with the Name </a:t>
            </a:r>
            <a:r>
              <a:rPr lang="en-IN" b="1" dirty="0"/>
              <a:t>ECMAScript.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9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E7D2-6F77-4399-AF6A-AFD2FA1A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3A31-BFE6-49FF-995E-A5DA0C4C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Original JavaScript ES1 ES2 ES3 (1997-1999)</a:t>
            </a:r>
          </a:p>
          <a:p>
            <a:r>
              <a:rPr lang="en-IN" dirty="0"/>
              <a:t>The First Main Revision ES5 (2009)</a:t>
            </a:r>
          </a:p>
          <a:p>
            <a:r>
              <a:rPr lang="en-IN" dirty="0"/>
              <a:t>The Second Revision ES6 (2015)</a:t>
            </a:r>
          </a:p>
          <a:p>
            <a:r>
              <a:rPr lang="en-IN" dirty="0"/>
              <a:t>The Yearly Additions (2016, 2017, 2018)</a:t>
            </a:r>
          </a:p>
        </p:txBody>
      </p:sp>
    </p:spTree>
    <p:extLst>
      <p:ext uri="{BB962C8B-B14F-4D97-AF65-F5344CB8AC3E}">
        <p14:creationId xmlns:p14="http://schemas.microsoft.com/office/powerpoint/2010/main" val="5901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3FB7-74B5-4D60-8E23-8D23FA9F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JavaScript: Web Browsers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55C39-3541-41EE-AAF6-AC41D663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was primarily designed to run on Graphical Browsers.</a:t>
            </a:r>
          </a:p>
          <a:p>
            <a:r>
              <a:rPr lang="en-IN" dirty="0"/>
              <a:t>HTML defines the structure of a Page</a:t>
            </a:r>
          </a:p>
          <a:p>
            <a:r>
              <a:rPr lang="en-IN" dirty="0"/>
              <a:t>CSS defines how the look and feel</a:t>
            </a:r>
          </a:p>
          <a:p>
            <a:r>
              <a:rPr lang="en-IN" dirty="0"/>
              <a:t>JS defines the Behaviour </a:t>
            </a:r>
          </a:p>
        </p:txBody>
      </p:sp>
    </p:spTree>
    <p:extLst>
      <p:ext uri="{BB962C8B-B14F-4D97-AF65-F5344CB8AC3E}">
        <p14:creationId xmlns:p14="http://schemas.microsoft.com/office/powerpoint/2010/main" val="283305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000F-E5D1-42C4-8D4C-E8E39681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JavaScript: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86C7-FDD3-4C95-85BD-875F1118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runtimes such as Node.js and Deno.js allow JavaScript to run outside the browsers.</a:t>
            </a:r>
          </a:p>
        </p:txBody>
      </p:sp>
    </p:spTree>
    <p:extLst>
      <p:ext uri="{BB962C8B-B14F-4D97-AF65-F5344CB8AC3E}">
        <p14:creationId xmlns:p14="http://schemas.microsoft.com/office/powerpoint/2010/main" val="406688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E612-3E19-445D-833E-076CC35F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 of JavaScript: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7B2ED-818F-4521-8CC2-371FFA27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can be used in databases such as MongoDB</a:t>
            </a:r>
          </a:p>
          <a:p>
            <a:r>
              <a:rPr lang="en-IN" dirty="0"/>
              <a:t>Tools such as </a:t>
            </a:r>
            <a:r>
              <a:rPr lang="en-IN" dirty="0" err="1"/>
              <a:t>Pulumi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5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Introduction to JavaScript</vt:lpstr>
      <vt:lpstr>JavaScript</vt:lpstr>
      <vt:lpstr>Terminologies</vt:lpstr>
      <vt:lpstr>History</vt:lpstr>
      <vt:lpstr>Versions</vt:lpstr>
      <vt:lpstr>Uses of JavaScript: Web Browsers</vt:lpstr>
      <vt:lpstr>Uses of JavaScript: Server Side</vt:lpstr>
      <vt:lpstr>Uses of JavaScript: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Faiz Khan</dc:creator>
  <cp:lastModifiedBy>Faiz Khan</cp:lastModifiedBy>
  <cp:revision>14</cp:revision>
  <dcterms:created xsi:type="dcterms:W3CDTF">2021-03-30T02:04:50Z</dcterms:created>
  <dcterms:modified xsi:type="dcterms:W3CDTF">2021-03-30T03:57:43Z</dcterms:modified>
</cp:coreProperties>
</file>