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2" r:id="rId13"/>
    <p:sldId id="283" r:id="rId14"/>
    <p:sldId id="284" r:id="rId15"/>
    <p:sldId id="285" r:id="rId16"/>
    <p:sldId id="286" r:id="rId17"/>
    <p:sldId id="275" r:id="rId18"/>
    <p:sldId id="269" r:id="rId19"/>
    <p:sldId id="277" r:id="rId20"/>
    <p:sldId id="276" r:id="rId21"/>
    <p:sldId id="274" r:id="rId22"/>
    <p:sldId id="268" r:id="rId23"/>
  </p:sldIdLst>
  <p:sldSz cx="12192000" cy="6858000"/>
  <p:notesSz cx="6858000" cy="9144000"/>
  <p:embeddedFontLst>
    <p:embeddedFont>
      <p:font typeface="Play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bCNN0EVQ87U3QDo6ae/dkxE/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FA7CD-2A7D-435E-8552-BFE9A81561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0B23909-C0BF-4514-B60C-C566CA41E465}">
      <dgm:prSet/>
      <dgm:spPr/>
      <dgm:t>
        <a:bodyPr/>
        <a:lstStyle/>
        <a:p>
          <a:r>
            <a:rPr lang="en-US"/>
            <a:t>What is Argo CD?</a:t>
          </a:r>
        </a:p>
      </dgm:t>
    </dgm:pt>
    <dgm:pt modelId="{D21E151C-37F2-44AA-9F28-528A9D03439C}" type="parTrans" cxnId="{404E65B3-FFC9-4296-9318-B18ACDE1B947}">
      <dgm:prSet/>
      <dgm:spPr/>
      <dgm:t>
        <a:bodyPr/>
        <a:lstStyle/>
        <a:p>
          <a:endParaRPr lang="en-US"/>
        </a:p>
      </dgm:t>
    </dgm:pt>
    <dgm:pt modelId="{100C2560-7944-49C3-BEEC-85D05D33E0CB}" type="sibTrans" cxnId="{404E65B3-FFC9-4296-9318-B18ACDE1B947}">
      <dgm:prSet/>
      <dgm:spPr/>
      <dgm:t>
        <a:bodyPr/>
        <a:lstStyle/>
        <a:p>
          <a:endParaRPr lang="en-US"/>
        </a:p>
      </dgm:t>
    </dgm:pt>
    <dgm:pt modelId="{0143AFCC-E686-44B1-9838-75747816C712}">
      <dgm:prSet/>
      <dgm:spPr/>
      <dgm:t>
        <a:bodyPr/>
        <a:lstStyle/>
        <a:p>
          <a:r>
            <a:rPr lang="en-US" b="0" i="0" baseline="0"/>
            <a:t>Argo CD is a declarative, GitOps continuous delivery tool for Kubernetes.</a:t>
          </a:r>
          <a:endParaRPr lang="en-US"/>
        </a:p>
      </dgm:t>
    </dgm:pt>
    <dgm:pt modelId="{FD9C3CE2-7B67-4CEC-8CDF-F6CF1B3FA3FA}" type="parTrans" cxnId="{D01B2A8E-30EB-434C-B910-DAA149CB23C5}">
      <dgm:prSet/>
      <dgm:spPr/>
      <dgm:t>
        <a:bodyPr/>
        <a:lstStyle/>
        <a:p>
          <a:endParaRPr lang="en-US"/>
        </a:p>
      </dgm:t>
    </dgm:pt>
    <dgm:pt modelId="{07A51E22-9EB9-44F5-B22D-DBB00D76B16E}" type="sibTrans" cxnId="{D01B2A8E-30EB-434C-B910-DAA149CB23C5}">
      <dgm:prSet/>
      <dgm:spPr/>
      <dgm:t>
        <a:bodyPr/>
        <a:lstStyle/>
        <a:p>
          <a:endParaRPr lang="en-US"/>
        </a:p>
      </dgm:t>
    </dgm:pt>
    <dgm:pt modelId="{CFB64BB0-E779-42C0-82F7-B648430FABF7}">
      <dgm:prSet/>
      <dgm:spPr/>
      <dgm:t>
        <a:bodyPr/>
        <a:lstStyle/>
        <a:p>
          <a:r>
            <a:rPr lang="en-US" b="0" i="0" baseline="0"/>
            <a:t>It synchronizes Kubernetes manifests in Git repositories with a running Kubernetes cluster.</a:t>
          </a:r>
          <a:endParaRPr lang="en-US"/>
        </a:p>
      </dgm:t>
    </dgm:pt>
    <dgm:pt modelId="{071DC070-5CEB-4919-B7CA-C9ECE0695ACA}" type="parTrans" cxnId="{22C13DBF-020A-4DF9-87CF-72EFBE2A79D8}">
      <dgm:prSet/>
      <dgm:spPr/>
      <dgm:t>
        <a:bodyPr/>
        <a:lstStyle/>
        <a:p>
          <a:endParaRPr lang="en-US"/>
        </a:p>
      </dgm:t>
    </dgm:pt>
    <dgm:pt modelId="{9BE379BD-EF15-4106-B257-18910E62B8B7}" type="sibTrans" cxnId="{22C13DBF-020A-4DF9-87CF-72EFBE2A79D8}">
      <dgm:prSet/>
      <dgm:spPr/>
      <dgm:t>
        <a:bodyPr/>
        <a:lstStyle/>
        <a:p>
          <a:endParaRPr lang="en-US"/>
        </a:p>
      </dgm:t>
    </dgm:pt>
    <dgm:pt modelId="{09DA9B36-050C-4493-B550-5C343778BC75}">
      <dgm:prSet/>
      <dgm:spPr/>
      <dgm:t>
        <a:bodyPr/>
        <a:lstStyle/>
        <a:p>
          <a:r>
            <a:rPr lang="en-US" b="0" i="0" baseline="0"/>
            <a:t>Ensures that the desired state defined in Git is reflected in the cluster. </a:t>
          </a:r>
          <a:endParaRPr lang="en-US"/>
        </a:p>
      </dgm:t>
    </dgm:pt>
    <dgm:pt modelId="{FF2BBAA9-6D62-4165-B9CB-B02AEB3CCEB8}" type="parTrans" cxnId="{E65F545C-36A7-4862-847E-467E3FD3F67C}">
      <dgm:prSet/>
      <dgm:spPr/>
      <dgm:t>
        <a:bodyPr/>
        <a:lstStyle/>
        <a:p>
          <a:endParaRPr lang="en-US"/>
        </a:p>
      </dgm:t>
    </dgm:pt>
    <dgm:pt modelId="{211C462C-F1F5-48EA-956C-280D6664FD71}" type="sibTrans" cxnId="{E65F545C-36A7-4862-847E-467E3FD3F67C}">
      <dgm:prSet/>
      <dgm:spPr/>
      <dgm:t>
        <a:bodyPr/>
        <a:lstStyle/>
        <a:p>
          <a:endParaRPr lang="en-US"/>
        </a:p>
      </dgm:t>
    </dgm:pt>
    <dgm:pt modelId="{DD2D993F-97EF-449E-B622-8A5A938B0346}" type="pres">
      <dgm:prSet presAssocID="{D82FA7CD-2A7D-435E-8552-BFE9A81561B7}" presName="linear" presStyleCnt="0">
        <dgm:presLayoutVars>
          <dgm:animLvl val="lvl"/>
          <dgm:resizeHandles val="exact"/>
        </dgm:presLayoutVars>
      </dgm:prSet>
      <dgm:spPr/>
    </dgm:pt>
    <dgm:pt modelId="{8BFD1826-3B36-4707-BEB5-208344540FE3}" type="pres">
      <dgm:prSet presAssocID="{E0B23909-C0BF-4514-B60C-C566CA41E4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710E84-8FA4-4167-BB87-473F4C5E6464}" type="pres">
      <dgm:prSet presAssocID="{100C2560-7944-49C3-BEEC-85D05D33E0CB}" presName="spacer" presStyleCnt="0"/>
      <dgm:spPr/>
    </dgm:pt>
    <dgm:pt modelId="{1FED2F22-E88B-4C3A-B449-30BD8A3778BE}" type="pres">
      <dgm:prSet presAssocID="{0143AFCC-E686-44B1-9838-75747816C7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FE33CC-F804-4756-8B5C-20A4E709B6FD}" type="pres">
      <dgm:prSet presAssocID="{07A51E22-9EB9-44F5-B22D-DBB00D76B16E}" presName="spacer" presStyleCnt="0"/>
      <dgm:spPr/>
    </dgm:pt>
    <dgm:pt modelId="{92942B9B-9DD6-4DE4-A2F2-928D054A7A7D}" type="pres">
      <dgm:prSet presAssocID="{CFB64BB0-E779-42C0-82F7-B648430FAB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A6292E-0F5C-4AFB-AE01-4C01DFF85209}" type="pres">
      <dgm:prSet presAssocID="{9BE379BD-EF15-4106-B257-18910E62B8B7}" presName="spacer" presStyleCnt="0"/>
      <dgm:spPr/>
    </dgm:pt>
    <dgm:pt modelId="{EC903162-3F5B-4C76-82DB-E72E50694425}" type="pres">
      <dgm:prSet presAssocID="{09DA9B36-050C-4493-B550-5C343778BC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CBC60A-90A7-46E4-805C-849F808A3BFB}" type="presOf" srcId="{09DA9B36-050C-4493-B550-5C343778BC75}" destId="{EC903162-3F5B-4C76-82DB-E72E50694425}" srcOrd="0" destOrd="0" presId="urn:microsoft.com/office/officeart/2005/8/layout/vList2"/>
    <dgm:cxn modelId="{E5CC920F-CCD0-48A2-84DF-4CC29FB73534}" type="presOf" srcId="{CFB64BB0-E779-42C0-82F7-B648430FABF7}" destId="{92942B9B-9DD6-4DE4-A2F2-928D054A7A7D}" srcOrd="0" destOrd="0" presId="urn:microsoft.com/office/officeart/2005/8/layout/vList2"/>
    <dgm:cxn modelId="{E65F545C-36A7-4862-847E-467E3FD3F67C}" srcId="{D82FA7CD-2A7D-435E-8552-BFE9A81561B7}" destId="{09DA9B36-050C-4493-B550-5C343778BC75}" srcOrd="3" destOrd="0" parTransId="{FF2BBAA9-6D62-4165-B9CB-B02AEB3CCEB8}" sibTransId="{211C462C-F1F5-48EA-956C-280D6664FD71}"/>
    <dgm:cxn modelId="{83793E5D-7055-4669-A217-3ABD947F2D26}" type="presOf" srcId="{0143AFCC-E686-44B1-9838-75747816C712}" destId="{1FED2F22-E88B-4C3A-B449-30BD8A3778BE}" srcOrd="0" destOrd="0" presId="urn:microsoft.com/office/officeart/2005/8/layout/vList2"/>
    <dgm:cxn modelId="{D01B2A8E-30EB-434C-B910-DAA149CB23C5}" srcId="{D82FA7CD-2A7D-435E-8552-BFE9A81561B7}" destId="{0143AFCC-E686-44B1-9838-75747816C712}" srcOrd="1" destOrd="0" parTransId="{FD9C3CE2-7B67-4CEC-8CDF-F6CF1B3FA3FA}" sibTransId="{07A51E22-9EB9-44F5-B22D-DBB00D76B16E}"/>
    <dgm:cxn modelId="{9B806897-EB3C-4FD6-9555-2E9BF2234DA5}" type="presOf" srcId="{E0B23909-C0BF-4514-B60C-C566CA41E465}" destId="{8BFD1826-3B36-4707-BEB5-208344540FE3}" srcOrd="0" destOrd="0" presId="urn:microsoft.com/office/officeart/2005/8/layout/vList2"/>
    <dgm:cxn modelId="{404E65B3-FFC9-4296-9318-B18ACDE1B947}" srcId="{D82FA7CD-2A7D-435E-8552-BFE9A81561B7}" destId="{E0B23909-C0BF-4514-B60C-C566CA41E465}" srcOrd="0" destOrd="0" parTransId="{D21E151C-37F2-44AA-9F28-528A9D03439C}" sibTransId="{100C2560-7944-49C3-BEEC-85D05D33E0CB}"/>
    <dgm:cxn modelId="{22C13DBF-020A-4DF9-87CF-72EFBE2A79D8}" srcId="{D82FA7CD-2A7D-435E-8552-BFE9A81561B7}" destId="{CFB64BB0-E779-42C0-82F7-B648430FABF7}" srcOrd="2" destOrd="0" parTransId="{071DC070-5CEB-4919-B7CA-C9ECE0695ACA}" sibTransId="{9BE379BD-EF15-4106-B257-18910E62B8B7}"/>
    <dgm:cxn modelId="{BDD394D4-C09A-4470-BD08-440A2F00B7A7}" type="presOf" srcId="{D82FA7CD-2A7D-435E-8552-BFE9A81561B7}" destId="{DD2D993F-97EF-449E-B622-8A5A938B0346}" srcOrd="0" destOrd="0" presId="urn:microsoft.com/office/officeart/2005/8/layout/vList2"/>
    <dgm:cxn modelId="{942A02A3-6D8C-4CFE-8941-2AE86E20A901}" type="presParOf" srcId="{DD2D993F-97EF-449E-B622-8A5A938B0346}" destId="{8BFD1826-3B36-4707-BEB5-208344540FE3}" srcOrd="0" destOrd="0" presId="urn:microsoft.com/office/officeart/2005/8/layout/vList2"/>
    <dgm:cxn modelId="{CC1BFB73-0131-449D-800A-0C0C588A67F5}" type="presParOf" srcId="{DD2D993F-97EF-449E-B622-8A5A938B0346}" destId="{A6710E84-8FA4-4167-BB87-473F4C5E6464}" srcOrd="1" destOrd="0" presId="urn:microsoft.com/office/officeart/2005/8/layout/vList2"/>
    <dgm:cxn modelId="{5E2EFCB8-A15C-4684-8545-1BC88819CFAD}" type="presParOf" srcId="{DD2D993F-97EF-449E-B622-8A5A938B0346}" destId="{1FED2F22-E88B-4C3A-B449-30BD8A3778BE}" srcOrd="2" destOrd="0" presId="urn:microsoft.com/office/officeart/2005/8/layout/vList2"/>
    <dgm:cxn modelId="{862D0C49-1FC4-4A19-BC0A-1E015D07FECF}" type="presParOf" srcId="{DD2D993F-97EF-449E-B622-8A5A938B0346}" destId="{91FE33CC-F804-4756-8B5C-20A4E709B6FD}" srcOrd="3" destOrd="0" presId="urn:microsoft.com/office/officeart/2005/8/layout/vList2"/>
    <dgm:cxn modelId="{4EF8F39B-1003-49AB-B74E-BC272AB141F0}" type="presParOf" srcId="{DD2D993F-97EF-449E-B622-8A5A938B0346}" destId="{92942B9B-9DD6-4DE4-A2F2-928D054A7A7D}" srcOrd="4" destOrd="0" presId="urn:microsoft.com/office/officeart/2005/8/layout/vList2"/>
    <dgm:cxn modelId="{4C3D89A8-3D44-4D9E-90F0-7FF44F20A6A0}" type="presParOf" srcId="{DD2D993F-97EF-449E-B622-8A5A938B0346}" destId="{E0A6292E-0F5C-4AFB-AE01-4C01DFF85209}" srcOrd="5" destOrd="0" presId="urn:microsoft.com/office/officeart/2005/8/layout/vList2"/>
    <dgm:cxn modelId="{958A4D82-0B2F-4CA6-9B2B-5332D32B36EA}" type="presParOf" srcId="{DD2D993F-97EF-449E-B622-8A5A938B0346}" destId="{EC903162-3F5B-4C76-82DB-E72E506944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DF815-547D-4121-8ED5-718038EC6D0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1F9E3A-ADF3-45B0-9EE3-AFCD7E2D4258}">
      <dgm:prSet/>
      <dgm:spPr/>
      <dgm:t>
        <a:bodyPr/>
        <a:lstStyle/>
        <a:p>
          <a:pPr>
            <a:defRPr cap="all"/>
          </a:pPr>
          <a:r>
            <a:rPr lang="en-US" b="0" i="0" baseline="0"/>
            <a:t>GitOps-based approach for continuous delivery.</a:t>
          </a:r>
          <a:endParaRPr lang="en-US"/>
        </a:p>
      </dgm:t>
    </dgm:pt>
    <dgm:pt modelId="{656D949D-D2CF-4418-BE60-0E601294F044}" type="parTrans" cxnId="{865FD2C3-EC32-4198-B680-BCF0CA7027E6}">
      <dgm:prSet/>
      <dgm:spPr/>
      <dgm:t>
        <a:bodyPr/>
        <a:lstStyle/>
        <a:p>
          <a:endParaRPr lang="en-US"/>
        </a:p>
      </dgm:t>
    </dgm:pt>
    <dgm:pt modelId="{76362B00-9C25-4210-A646-63D8761CABBE}" type="sibTrans" cxnId="{865FD2C3-EC32-4198-B680-BCF0CA7027E6}">
      <dgm:prSet/>
      <dgm:spPr/>
      <dgm:t>
        <a:bodyPr/>
        <a:lstStyle/>
        <a:p>
          <a:endParaRPr lang="en-US"/>
        </a:p>
      </dgm:t>
    </dgm:pt>
    <dgm:pt modelId="{23B5C2D9-7E40-46DD-9A8D-F424F8E992ED}">
      <dgm:prSet/>
      <dgm:spPr/>
      <dgm:t>
        <a:bodyPr/>
        <a:lstStyle/>
        <a:p>
          <a:pPr>
            <a:defRPr cap="all"/>
          </a:pPr>
          <a:r>
            <a:rPr lang="en-US" b="0" i="0" baseline="0"/>
            <a:t>Application definitions, configurations, and environments are versioned in Git.</a:t>
          </a:r>
          <a:endParaRPr lang="en-US"/>
        </a:p>
      </dgm:t>
    </dgm:pt>
    <dgm:pt modelId="{3F46299B-03FA-4DF7-950D-57ACFA58224A}" type="parTrans" cxnId="{E0BA71C2-803B-4D1C-A782-F750E4C5EED0}">
      <dgm:prSet/>
      <dgm:spPr/>
      <dgm:t>
        <a:bodyPr/>
        <a:lstStyle/>
        <a:p>
          <a:endParaRPr lang="en-US"/>
        </a:p>
      </dgm:t>
    </dgm:pt>
    <dgm:pt modelId="{5CF1CBEF-C087-446C-BAFD-40F3A8107918}" type="sibTrans" cxnId="{E0BA71C2-803B-4D1C-A782-F750E4C5EED0}">
      <dgm:prSet/>
      <dgm:spPr/>
      <dgm:t>
        <a:bodyPr/>
        <a:lstStyle/>
        <a:p>
          <a:endParaRPr lang="en-US"/>
        </a:p>
      </dgm:t>
    </dgm:pt>
    <dgm:pt modelId="{095ABA4F-1625-4B03-ABA5-9CF344591869}">
      <dgm:prSet/>
      <dgm:spPr/>
      <dgm:t>
        <a:bodyPr/>
        <a:lstStyle/>
        <a:p>
          <a:pPr>
            <a:defRPr cap="all"/>
          </a:pPr>
          <a:r>
            <a:rPr lang="en-US" b="0" i="0" baseline="0"/>
            <a:t>Automatic and manual sync options.</a:t>
          </a:r>
          <a:endParaRPr lang="en-US"/>
        </a:p>
      </dgm:t>
    </dgm:pt>
    <dgm:pt modelId="{01AB2702-C4A3-4636-9EB5-7F5F92574B9E}" type="parTrans" cxnId="{86AE2874-11CD-4B0D-A37C-4EA03C36353C}">
      <dgm:prSet/>
      <dgm:spPr/>
      <dgm:t>
        <a:bodyPr/>
        <a:lstStyle/>
        <a:p>
          <a:endParaRPr lang="en-US"/>
        </a:p>
      </dgm:t>
    </dgm:pt>
    <dgm:pt modelId="{108F7E08-E377-45A6-9CD5-3A729ABBA948}" type="sibTrans" cxnId="{86AE2874-11CD-4B0D-A37C-4EA03C36353C}">
      <dgm:prSet/>
      <dgm:spPr/>
      <dgm:t>
        <a:bodyPr/>
        <a:lstStyle/>
        <a:p>
          <a:endParaRPr lang="en-US"/>
        </a:p>
      </dgm:t>
    </dgm:pt>
    <dgm:pt modelId="{DB5849A5-AAE3-40EB-A574-6D593E43E89A}">
      <dgm:prSet/>
      <dgm:spPr/>
      <dgm:t>
        <a:bodyPr/>
        <a:lstStyle/>
        <a:p>
          <a:pPr>
            <a:defRPr cap="all"/>
          </a:pPr>
          <a:r>
            <a:rPr lang="en-US" b="0" i="0" baseline="0"/>
            <a:t>Real-time application health monitoring. </a:t>
          </a:r>
          <a:endParaRPr lang="en-US"/>
        </a:p>
      </dgm:t>
    </dgm:pt>
    <dgm:pt modelId="{01CDAF32-587D-44F9-A5DC-E38B6690819E}" type="parTrans" cxnId="{0885B8EF-6945-43F3-801E-A7E22D093091}">
      <dgm:prSet/>
      <dgm:spPr/>
      <dgm:t>
        <a:bodyPr/>
        <a:lstStyle/>
        <a:p>
          <a:endParaRPr lang="en-US"/>
        </a:p>
      </dgm:t>
    </dgm:pt>
    <dgm:pt modelId="{C7557323-E995-4BF3-9389-0C935A3B9AB1}" type="sibTrans" cxnId="{0885B8EF-6945-43F3-801E-A7E22D093091}">
      <dgm:prSet/>
      <dgm:spPr/>
      <dgm:t>
        <a:bodyPr/>
        <a:lstStyle/>
        <a:p>
          <a:endParaRPr lang="en-US"/>
        </a:p>
      </dgm:t>
    </dgm:pt>
    <dgm:pt modelId="{9A7104DE-731E-4CEE-B939-A7866E5AD74D}" type="pres">
      <dgm:prSet presAssocID="{DBFDF815-547D-4121-8ED5-718038EC6D0C}" presName="root" presStyleCnt="0">
        <dgm:presLayoutVars>
          <dgm:dir/>
          <dgm:resizeHandles val="exact"/>
        </dgm:presLayoutVars>
      </dgm:prSet>
      <dgm:spPr/>
    </dgm:pt>
    <dgm:pt modelId="{53975633-1FC9-4CEF-AD8C-352724C2243A}" type="pres">
      <dgm:prSet presAssocID="{9C1F9E3A-ADF3-45B0-9EE3-AFCD7E2D4258}" presName="compNode" presStyleCnt="0"/>
      <dgm:spPr/>
    </dgm:pt>
    <dgm:pt modelId="{4BC8A024-E7FB-49CF-9F6E-5D3C13D701A8}" type="pres">
      <dgm:prSet presAssocID="{9C1F9E3A-ADF3-45B0-9EE3-AFCD7E2D425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8A09B2-D146-442F-87D2-F30E6B58ED1B}" type="pres">
      <dgm:prSet presAssocID="{9C1F9E3A-ADF3-45B0-9EE3-AFCD7E2D42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D491752-97AA-4E79-A768-F8E4E6071C29}" type="pres">
      <dgm:prSet presAssocID="{9C1F9E3A-ADF3-45B0-9EE3-AFCD7E2D4258}" presName="spaceRect" presStyleCnt="0"/>
      <dgm:spPr/>
    </dgm:pt>
    <dgm:pt modelId="{FC0E7EFB-C323-4F10-B861-F0748C3A61DB}" type="pres">
      <dgm:prSet presAssocID="{9C1F9E3A-ADF3-45B0-9EE3-AFCD7E2D4258}" presName="textRect" presStyleLbl="revTx" presStyleIdx="0" presStyleCnt="4">
        <dgm:presLayoutVars>
          <dgm:chMax val="1"/>
          <dgm:chPref val="1"/>
        </dgm:presLayoutVars>
      </dgm:prSet>
      <dgm:spPr/>
    </dgm:pt>
    <dgm:pt modelId="{82D4EDE1-5C2E-4968-A918-74037A21015C}" type="pres">
      <dgm:prSet presAssocID="{76362B00-9C25-4210-A646-63D8761CABBE}" presName="sibTrans" presStyleCnt="0"/>
      <dgm:spPr/>
    </dgm:pt>
    <dgm:pt modelId="{E98F2A50-B8A5-4FC1-9E60-F64958C3106F}" type="pres">
      <dgm:prSet presAssocID="{23B5C2D9-7E40-46DD-9A8D-F424F8E992ED}" presName="compNode" presStyleCnt="0"/>
      <dgm:spPr/>
    </dgm:pt>
    <dgm:pt modelId="{D9C799DE-A0A8-42BF-AA0F-CC30F60BBBF8}" type="pres">
      <dgm:prSet presAssocID="{23B5C2D9-7E40-46DD-9A8D-F424F8E992E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8314CD-F043-4E00-B057-8192650FF0BF}" type="pres">
      <dgm:prSet presAssocID="{23B5C2D9-7E40-46DD-9A8D-F424F8E992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DA618E5-13AD-43F4-8DFA-C08F4C3A6D4D}" type="pres">
      <dgm:prSet presAssocID="{23B5C2D9-7E40-46DD-9A8D-F424F8E992ED}" presName="spaceRect" presStyleCnt="0"/>
      <dgm:spPr/>
    </dgm:pt>
    <dgm:pt modelId="{6FE2B290-B701-405C-8D11-D73D342110F0}" type="pres">
      <dgm:prSet presAssocID="{23B5C2D9-7E40-46DD-9A8D-F424F8E992ED}" presName="textRect" presStyleLbl="revTx" presStyleIdx="1" presStyleCnt="4">
        <dgm:presLayoutVars>
          <dgm:chMax val="1"/>
          <dgm:chPref val="1"/>
        </dgm:presLayoutVars>
      </dgm:prSet>
      <dgm:spPr/>
    </dgm:pt>
    <dgm:pt modelId="{782D2F64-CAAC-4885-9CCA-7ECACA19CDCE}" type="pres">
      <dgm:prSet presAssocID="{5CF1CBEF-C087-446C-BAFD-40F3A8107918}" presName="sibTrans" presStyleCnt="0"/>
      <dgm:spPr/>
    </dgm:pt>
    <dgm:pt modelId="{85DD3679-1708-4DEE-8833-A0837A7DE5A8}" type="pres">
      <dgm:prSet presAssocID="{095ABA4F-1625-4B03-ABA5-9CF344591869}" presName="compNode" presStyleCnt="0"/>
      <dgm:spPr/>
    </dgm:pt>
    <dgm:pt modelId="{5A860E4C-8766-4F82-9689-AA0F7443752B}" type="pres">
      <dgm:prSet presAssocID="{095ABA4F-1625-4B03-ABA5-9CF34459186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E9700B-1216-4F96-86E1-04A3B9B0FDC0}" type="pres">
      <dgm:prSet presAssocID="{095ABA4F-1625-4B03-ABA5-9CF3445918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20E2808-06AC-4D9B-A3CA-2609A26CAFFA}" type="pres">
      <dgm:prSet presAssocID="{095ABA4F-1625-4B03-ABA5-9CF344591869}" presName="spaceRect" presStyleCnt="0"/>
      <dgm:spPr/>
    </dgm:pt>
    <dgm:pt modelId="{86C7D0CC-1516-45D9-8E70-FCA8A472C282}" type="pres">
      <dgm:prSet presAssocID="{095ABA4F-1625-4B03-ABA5-9CF344591869}" presName="textRect" presStyleLbl="revTx" presStyleIdx="2" presStyleCnt="4">
        <dgm:presLayoutVars>
          <dgm:chMax val="1"/>
          <dgm:chPref val="1"/>
        </dgm:presLayoutVars>
      </dgm:prSet>
      <dgm:spPr/>
    </dgm:pt>
    <dgm:pt modelId="{BA7323D8-5599-4A08-B3F4-E689B248F69F}" type="pres">
      <dgm:prSet presAssocID="{108F7E08-E377-45A6-9CD5-3A729ABBA948}" presName="sibTrans" presStyleCnt="0"/>
      <dgm:spPr/>
    </dgm:pt>
    <dgm:pt modelId="{CA945CE4-55F0-4AE6-9C93-879F0A0A5C1B}" type="pres">
      <dgm:prSet presAssocID="{DB5849A5-AAE3-40EB-A574-6D593E43E89A}" presName="compNode" presStyleCnt="0"/>
      <dgm:spPr/>
    </dgm:pt>
    <dgm:pt modelId="{9DCA07D1-C4BE-4643-9291-E804CABFB5AC}" type="pres">
      <dgm:prSet presAssocID="{DB5849A5-AAE3-40EB-A574-6D593E43E89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3B0B8D-666C-40CF-8CCF-7635AF8ABE0A}" type="pres">
      <dgm:prSet presAssocID="{DB5849A5-AAE3-40EB-A574-6D593E43E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95966D5-B05D-437B-A686-3163CDA56FC6}" type="pres">
      <dgm:prSet presAssocID="{DB5849A5-AAE3-40EB-A574-6D593E43E89A}" presName="spaceRect" presStyleCnt="0"/>
      <dgm:spPr/>
    </dgm:pt>
    <dgm:pt modelId="{D9B6959C-23AC-43A6-92B8-FC9AED3C0EBB}" type="pres">
      <dgm:prSet presAssocID="{DB5849A5-AAE3-40EB-A574-6D593E43E8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8C8B2E-1EA6-44DC-96AE-D3CBA64342B8}" type="presOf" srcId="{23B5C2D9-7E40-46DD-9A8D-F424F8E992ED}" destId="{6FE2B290-B701-405C-8D11-D73D342110F0}" srcOrd="0" destOrd="0" presId="urn:microsoft.com/office/officeart/2018/5/layout/IconLeafLabelList"/>
    <dgm:cxn modelId="{86AE2874-11CD-4B0D-A37C-4EA03C36353C}" srcId="{DBFDF815-547D-4121-8ED5-718038EC6D0C}" destId="{095ABA4F-1625-4B03-ABA5-9CF344591869}" srcOrd="2" destOrd="0" parTransId="{01AB2702-C4A3-4636-9EB5-7F5F92574B9E}" sibTransId="{108F7E08-E377-45A6-9CD5-3A729ABBA948}"/>
    <dgm:cxn modelId="{B27A22A2-CD2D-45D3-9C5D-3FB749990E71}" type="presOf" srcId="{DB5849A5-AAE3-40EB-A574-6D593E43E89A}" destId="{D9B6959C-23AC-43A6-92B8-FC9AED3C0EBB}" srcOrd="0" destOrd="0" presId="urn:microsoft.com/office/officeart/2018/5/layout/IconLeafLabelList"/>
    <dgm:cxn modelId="{9D10FCB4-5268-4228-B639-BE9BEECBCD0D}" type="presOf" srcId="{DBFDF815-547D-4121-8ED5-718038EC6D0C}" destId="{9A7104DE-731E-4CEE-B939-A7866E5AD74D}" srcOrd="0" destOrd="0" presId="urn:microsoft.com/office/officeart/2018/5/layout/IconLeafLabelList"/>
    <dgm:cxn modelId="{E0BA71C2-803B-4D1C-A782-F750E4C5EED0}" srcId="{DBFDF815-547D-4121-8ED5-718038EC6D0C}" destId="{23B5C2D9-7E40-46DD-9A8D-F424F8E992ED}" srcOrd="1" destOrd="0" parTransId="{3F46299B-03FA-4DF7-950D-57ACFA58224A}" sibTransId="{5CF1CBEF-C087-446C-BAFD-40F3A8107918}"/>
    <dgm:cxn modelId="{865FD2C3-EC32-4198-B680-BCF0CA7027E6}" srcId="{DBFDF815-547D-4121-8ED5-718038EC6D0C}" destId="{9C1F9E3A-ADF3-45B0-9EE3-AFCD7E2D4258}" srcOrd="0" destOrd="0" parTransId="{656D949D-D2CF-4418-BE60-0E601294F044}" sibTransId="{76362B00-9C25-4210-A646-63D8761CABBE}"/>
    <dgm:cxn modelId="{51CBCBD1-8962-4136-9D6C-50CEB0349269}" type="presOf" srcId="{9C1F9E3A-ADF3-45B0-9EE3-AFCD7E2D4258}" destId="{FC0E7EFB-C323-4F10-B861-F0748C3A61DB}" srcOrd="0" destOrd="0" presId="urn:microsoft.com/office/officeart/2018/5/layout/IconLeafLabelList"/>
    <dgm:cxn modelId="{0885B8EF-6945-43F3-801E-A7E22D093091}" srcId="{DBFDF815-547D-4121-8ED5-718038EC6D0C}" destId="{DB5849A5-AAE3-40EB-A574-6D593E43E89A}" srcOrd="3" destOrd="0" parTransId="{01CDAF32-587D-44F9-A5DC-E38B6690819E}" sibTransId="{C7557323-E995-4BF3-9389-0C935A3B9AB1}"/>
    <dgm:cxn modelId="{C725CDF1-1327-4BC9-AF85-B2C31E91AF78}" type="presOf" srcId="{095ABA4F-1625-4B03-ABA5-9CF344591869}" destId="{86C7D0CC-1516-45D9-8E70-FCA8A472C282}" srcOrd="0" destOrd="0" presId="urn:microsoft.com/office/officeart/2018/5/layout/IconLeafLabelList"/>
    <dgm:cxn modelId="{649F36C0-5C79-4917-94F1-72639C673255}" type="presParOf" srcId="{9A7104DE-731E-4CEE-B939-A7866E5AD74D}" destId="{53975633-1FC9-4CEF-AD8C-352724C2243A}" srcOrd="0" destOrd="0" presId="urn:microsoft.com/office/officeart/2018/5/layout/IconLeafLabelList"/>
    <dgm:cxn modelId="{AA4F1F4A-985A-4332-AD83-6409A828855C}" type="presParOf" srcId="{53975633-1FC9-4CEF-AD8C-352724C2243A}" destId="{4BC8A024-E7FB-49CF-9F6E-5D3C13D701A8}" srcOrd="0" destOrd="0" presId="urn:microsoft.com/office/officeart/2018/5/layout/IconLeafLabelList"/>
    <dgm:cxn modelId="{B08CB5F3-5F19-4231-B5D5-398481616D55}" type="presParOf" srcId="{53975633-1FC9-4CEF-AD8C-352724C2243A}" destId="{3B8A09B2-D146-442F-87D2-F30E6B58ED1B}" srcOrd="1" destOrd="0" presId="urn:microsoft.com/office/officeart/2018/5/layout/IconLeafLabelList"/>
    <dgm:cxn modelId="{DCA8521D-D9A6-46FC-AF97-F53DB2039ADA}" type="presParOf" srcId="{53975633-1FC9-4CEF-AD8C-352724C2243A}" destId="{5D491752-97AA-4E79-A768-F8E4E6071C29}" srcOrd="2" destOrd="0" presId="urn:microsoft.com/office/officeart/2018/5/layout/IconLeafLabelList"/>
    <dgm:cxn modelId="{D68CB62E-1C8D-4381-BF7C-C57F7E38C386}" type="presParOf" srcId="{53975633-1FC9-4CEF-AD8C-352724C2243A}" destId="{FC0E7EFB-C323-4F10-B861-F0748C3A61DB}" srcOrd="3" destOrd="0" presId="urn:microsoft.com/office/officeart/2018/5/layout/IconLeafLabelList"/>
    <dgm:cxn modelId="{64A0FF96-B544-4F1A-BEED-DBBAB7A565DB}" type="presParOf" srcId="{9A7104DE-731E-4CEE-B939-A7866E5AD74D}" destId="{82D4EDE1-5C2E-4968-A918-74037A21015C}" srcOrd="1" destOrd="0" presId="urn:microsoft.com/office/officeart/2018/5/layout/IconLeafLabelList"/>
    <dgm:cxn modelId="{143B1961-20E1-4AC1-9AFD-CCB6A69981F0}" type="presParOf" srcId="{9A7104DE-731E-4CEE-B939-A7866E5AD74D}" destId="{E98F2A50-B8A5-4FC1-9E60-F64958C3106F}" srcOrd="2" destOrd="0" presId="urn:microsoft.com/office/officeart/2018/5/layout/IconLeafLabelList"/>
    <dgm:cxn modelId="{7CD7EF91-8BFB-4E31-8564-9F849CC0F69A}" type="presParOf" srcId="{E98F2A50-B8A5-4FC1-9E60-F64958C3106F}" destId="{D9C799DE-A0A8-42BF-AA0F-CC30F60BBBF8}" srcOrd="0" destOrd="0" presId="urn:microsoft.com/office/officeart/2018/5/layout/IconLeafLabelList"/>
    <dgm:cxn modelId="{EA250E20-D044-490B-9959-537D82EE07D2}" type="presParOf" srcId="{E98F2A50-B8A5-4FC1-9E60-F64958C3106F}" destId="{DA8314CD-F043-4E00-B057-8192650FF0BF}" srcOrd="1" destOrd="0" presId="urn:microsoft.com/office/officeart/2018/5/layout/IconLeafLabelList"/>
    <dgm:cxn modelId="{F5B529D9-0BF4-42BE-8193-DBF156184593}" type="presParOf" srcId="{E98F2A50-B8A5-4FC1-9E60-F64958C3106F}" destId="{CDA618E5-13AD-43F4-8DFA-C08F4C3A6D4D}" srcOrd="2" destOrd="0" presId="urn:microsoft.com/office/officeart/2018/5/layout/IconLeafLabelList"/>
    <dgm:cxn modelId="{1E981C35-A9F0-4A41-B10B-FC1783CC5A49}" type="presParOf" srcId="{E98F2A50-B8A5-4FC1-9E60-F64958C3106F}" destId="{6FE2B290-B701-405C-8D11-D73D342110F0}" srcOrd="3" destOrd="0" presId="urn:microsoft.com/office/officeart/2018/5/layout/IconLeafLabelList"/>
    <dgm:cxn modelId="{49602C15-A64D-45CB-80C4-152008103150}" type="presParOf" srcId="{9A7104DE-731E-4CEE-B939-A7866E5AD74D}" destId="{782D2F64-CAAC-4885-9CCA-7ECACA19CDCE}" srcOrd="3" destOrd="0" presId="urn:microsoft.com/office/officeart/2018/5/layout/IconLeafLabelList"/>
    <dgm:cxn modelId="{3B9C2C5C-2A74-44A7-8171-C75E998E5C41}" type="presParOf" srcId="{9A7104DE-731E-4CEE-B939-A7866E5AD74D}" destId="{85DD3679-1708-4DEE-8833-A0837A7DE5A8}" srcOrd="4" destOrd="0" presId="urn:microsoft.com/office/officeart/2018/5/layout/IconLeafLabelList"/>
    <dgm:cxn modelId="{32E4339A-CCD9-42B4-A8C9-4FCBA9B56F29}" type="presParOf" srcId="{85DD3679-1708-4DEE-8833-A0837A7DE5A8}" destId="{5A860E4C-8766-4F82-9689-AA0F7443752B}" srcOrd="0" destOrd="0" presId="urn:microsoft.com/office/officeart/2018/5/layout/IconLeafLabelList"/>
    <dgm:cxn modelId="{BD08DB8B-BDC5-45AD-AF9B-3E570D6F2F1D}" type="presParOf" srcId="{85DD3679-1708-4DEE-8833-A0837A7DE5A8}" destId="{E9E9700B-1216-4F96-86E1-04A3B9B0FDC0}" srcOrd="1" destOrd="0" presId="urn:microsoft.com/office/officeart/2018/5/layout/IconLeafLabelList"/>
    <dgm:cxn modelId="{308B1464-B752-48D4-97BA-44179855EE72}" type="presParOf" srcId="{85DD3679-1708-4DEE-8833-A0837A7DE5A8}" destId="{120E2808-06AC-4D9B-A3CA-2609A26CAFFA}" srcOrd="2" destOrd="0" presId="urn:microsoft.com/office/officeart/2018/5/layout/IconLeafLabelList"/>
    <dgm:cxn modelId="{B79ED917-3A8E-43DD-936E-D588958BA972}" type="presParOf" srcId="{85DD3679-1708-4DEE-8833-A0837A7DE5A8}" destId="{86C7D0CC-1516-45D9-8E70-FCA8A472C282}" srcOrd="3" destOrd="0" presId="urn:microsoft.com/office/officeart/2018/5/layout/IconLeafLabelList"/>
    <dgm:cxn modelId="{0A08C6FA-3F7D-4503-BAFC-CD79DD3B91D5}" type="presParOf" srcId="{9A7104DE-731E-4CEE-B939-A7866E5AD74D}" destId="{BA7323D8-5599-4A08-B3F4-E689B248F69F}" srcOrd="5" destOrd="0" presId="urn:microsoft.com/office/officeart/2018/5/layout/IconLeafLabelList"/>
    <dgm:cxn modelId="{0B9DDED9-39FA-4865-9C2D-BA5AD0D16C4D}" type="presParOf" srcId="{9A7104DE-731E-4CEE-B939-A7866E5AD74D}" destId="{CA945CE4-55F0-4AE6-9C93-879F0A0A5C1B}" srcOrd="6" destOrd="0" presId="urn:microsoft.com/office/officeart/2018/5/layout/IconLeafLabelList"/>
    <dgm:cxn modelId="{9A67C7B2-1782-41B6-B042-229ED19E0378}" type="presParOf" srcId="{CA945CE4-55F0-4AE6-9C93-879F0A0A5C1B}" destId="{9DCA07D1-C4BE-4643-9291-E804CABFB5AC}" srcOrd="0" destOrd="0" presId="urn:microsoft.com/office/officeart/2018/5/layout/IconLeafLabelList"/>
    <dgm:cxn modelId="{FBFF30EF-416C-4859-9120-0C47171AB2D6}" type="presParOf" srcId="{CA945CE4-55F0-4AE6-9C93-879F0A0A5C1B}" destId="{9B3B0B8D-666C-40CF-8CCF-7635AF8ABE0A}" srcOrd="1" destOrd="0" presId="urn:microsoft.com/office/officeart/2018/5/layout/IconLeafLabelList"/>
    <dgm:cxn modelId="{96040C9E-6E54-4AD0-B7C2-3F80DB4B8447}" type="presParOf" srcId="{CA945CE4-55F0-4AE6-9C93-879F0A0A5C1B}" destId="{E95966D5-B05D-437B-A686-3163CDA56FC6}" srcOrd="2" destOrd="0" presId="urn:microsoft.com/office/officeart/2018/5/layout/IconLeafLabelList"/>
    <dgm:cxn modelId="{1EC45205-6EE3-4707-839B-0A17299DC614}" type="presParOf" srcId="{CA945CE4-55F0-4AE6-9C93-879F0A0A5C1B}" destId="{D9B6959C-23AC-43A6-92B8-FC9AED3C0EB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B643B-BAAF-4CC2-B46E-AEDF3D58B7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EFBA67-B4D2-4AF4-ACB0-718D7C95EC8B}">
      <dgm:prSet/>
      <dgm:spPr/>
      <dgm:t>
        <a:bodyPr/>
        <a:lstStyle/>
        <a:p>
          <a:r>
            <a:rPr lang="en-US"/>
            <a:t>Argo CD Core Components:</a:t>
          </a:r>
          <a:r>
            <a:rPr lang="en-US" b="1"/>
            <a:t>API Server:</a:t>
          </a:r>
          <a:r>
            <a:rPr lang="en-US"/>
            <a:t> Exposes a GraphQL/REST API and UI.</a:t>
          </a:r>
        </a:p>
      </dgm:t>
    </dgm:pt>
    <dgm:pt modelId="{3179833F-D9AC-462F-8575-6D6A1A664E5C}" type="parTrans" cxnId="{CA4938C1-96EA-4124-8076-DB281E89106D}">
      <dgm:prSet/>
      <dgm:spPr/>
      <dgm:t>
        <a:bodyPr/>
        <a:lstStyle/>
        <a:p>
          <a:endParaRPr lang="en-US"/>
        </a:p>
      </dgm:t>
    </dgm:pt>
    <dgm:pt modelId="{EB92ECB4-8490-4A28-995E-CBA20A46057F}" type="sibTrans" cxnId="{CA4938C1-96EA-4124-8076-DB281E89106D}">
      <dgm:prSet/>
      <dgm:spPr/>
      <dgm:t>
        <a:bodyPr/>
        <a:lstStyle/>
        <a:p>
          <a:endParaRPr lang="en-US"/>
        </a:p>
      </dgm:t>
    </dgm:pt>
    <dgm:pt modelId="{35009EB1-E819-478F-A273-EBEE8118BF02}">
      <dgm:prSet/>
      <dgm:spPr/>
      <dgm:t>
        <a:bodyPr/>
        <a:lstStyle/>
        <a:p>
          <a:r>
            <a:rPr lang="en-US" b="1"/>
            <a:t>Controller:</a:t>
          </a:r>
          <a:r>
            <a:rPr lang="en-US"/>
            <a:t> Ensures the state in the Git repository matches the cluster.</a:t>
          </a:r>
        </a:p>
      </dgm:t>
    </dgm:pt>
    <dgm:pt modelId="{E55E3C02-9465-40E7-A41A-A77DC7D4AD0E}" type="parTrans" cxnId="{8C283C0F-0AB4-4877-875B-9F8668C25894}">
      <dgm:prSet/>
      <dgm:spPr/>
      <dgm:t>
        <a:bodyPr/>
        <a:lstStyle/>
        <a:p>
          <a:endParaRPr lang="en-US"/>
        </a:p>
      </dgm:t>
    </dgm:pt>
    <dgm:pt modelId="{A63890A7-7665-4645-B806-F186D987E448}" type="sibTrans" cxnId="{8C283C0F-0AB4-4877-875B-9F8668C25894}">
      <dgm:prSet/>
      <dgm:spPr/>
      <dgm:t>
        <a:bodyPr/>
        <a:lstStyle/>
        <a:p>
          <a:endParaRPr lang="en-US"/>
        </a:p>
      </dgm:t>
    </dgm:pt>
    <dgm:pt modelId="{6E1D5F89-CD94-45FF-9363-78D9FA5079C4}">
      <dgm:prSet/>
      <dgm:spPr/>
      <dgm:t>
        <a:bodyPr/>
        <a:lstStyle/>
        <a:p>
          <a:r>
            <a:rPr lang="en-US" b="1"/>
            <a:t>Repository Server:</a:t>
          </a:r>
          <a:r>
            <a:rPr lang="en-US"/>
            <a:t> Manages Git repository connections</a:t>
          </a:r>
        </a:p>
      </dgm:t>
    </dgm:pt>
    <dgm:pt modelId="{452B617B-4231-472A-9E4B-945DF3E2F644}" type="parTrans" cxnId="{342AEF72-C494-4AA8-90C3-9865F3560D3A}">
      <dgm:prSet/>
      <dgm:spPr/>
      <dgm:t>
        <a:bodyPr/>
        <a:lstStyle/>
        <a:p>
          <a:endParaRPr lang="en-US"/>
        </a:p>
      </dgm:t>
    </dgm:pt>
    <dgm:pt modelId="{6E9C3C5B-6B83-4454-92DD-B08CACEA4752}" type="sibTrans" cxnId="{342AEF72-C494-4AA8-90C3-9865F3560D3A}">
      <dgm:prSet/>
      <dgm:spPr/>
      <dgm:t>
        <a:bodyPr/>
        <a:lstStyle/>
        <a:p>
          <a:endParaRPr lang="en-US"/>
        </a:p>
      </dgm:t>
    </dgm:pt>
    <dgm:pt modelId="{63ED6138-E022-4A60-A14B-B80882DC8083}" type="pres">
      <dgm:prSet presAssocID="{595B643B-BAAF-4CC2-B46E-AEDF3D58B736}" presName="root" presStyleCnt="0">
        <dgm:presLayoutVars>
          <dgm:dir/>
          <dgm:resizeHandles val="exact"/>
        </dgm:presLayoutVars>
      </dgm:prSet>
      <dgm:spPr/>
    </dgm:pt>
    <dgm:pt modelId="{886C75E8-01D6-4AB8-B151-E4CDFEF47F41}" type="pres">
      <dgm:prSet presAssocID="{5FEFBA67-B4D2-4AF4-ACB0-718D7C95EC8B}" presName="compNode" presStyleCnt="0"/>
      <dgm:spPr/>
    </dgm:pt>
    <dgm:pt modelId="{94C70D13-7737-4328-AEE5-F5CD2111A6B6}" type="pres">
      <dgm:prSet presAssocID="{5FEFBA67-B4D2-4AF4-ACB0-718D7C95EC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37906BA-947F-45C0-9A4A-D3B81195CB94}" type="pres">
      <dgm:prSet presAssocID="{5FEFBA67-B4D2-4AF4-ACB0-718D7C95EC8B}" presName="spaceRect" presStyleCnt="0"/>
      <dgm:spPr/>
    </dgm:pt>
    <dgm:pt modelId="{796701CD-0BBF-4F21-8F0C-8FA3433A51CE}" type="pres">
      <dgm:prSet presAssocID="{5FEFBA67-B4D2-4AF4-ACB0-718D7C95EC8B}" presName="textRect" presStyleLbl="revTx" presStyleIdx="0" presStyleCnt="3">
        <dgm:presLayoutVars>
          <dgm:chMax val="1"/>
          <dgm:chPref val="1"/>
        </dgm:presLayoutVars>
      </dgm:prSet>
      <dgm:spPr/>
    </dgm:pt>
    <dgm:pt modelId="{74B8C601-6382-4135-9CC0-D1EDCA07E4BA}" type="pres">
      <dgm:prSet presAssocID="{EB92ECB4-8490-4A28-995E-CBA20A46057F}" presName="sibTrans" presStyleCnt="0"/>
      <dgm:spPr/>
    </dgm:pt>
    <dgm:pt modelId="{2D6CC899-C1C6-44C4-BECB-F69E090B3AD6}" type="pres">
      <dgm:prSet presAssocID="{35009EB1-E819-478F-A273-EBEE8118BF02}" presName="compNode" presStyleCnt="0"/>
      <dgm:spPr/>
    </dgm:pt>
    <dgm:pt modelId="{3C4C2764-ECD3-47A3-B67D-84E82E50655D}" type="pres">
      <dgm:prSet presAssocID="{35009EB1-E819-478F-A273-EBEE8118BF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6DAE67-E8BE-441E-81B7-F0C1E72DC892}" type="pres">
      <dgm:prSet presAssocID="{35009EB1-E819-478F-A273-EBEE8118BF02}" presName="spaceRect" presStyleCnt="0"/>
      <dgm:spPr/>
    </dgm:pt>
    <dgm:pt modelId="{1442329C-7D00-4463-996F-ECD6FFE5D9CC}" type="pres">
      <dgm:prSet presAssocID="{35009EB1-E819-478F-A273-EBEE8118BF02}" presName="textRect" presStyleLbl="revTx" presStyleIdx="1" presStyleCnt="3">
        <dgm:presLayoutVars>
          <dgm:chMax val="1"/>
          <dgm:chPref val="1"/>
        </dgm:presLayoutVars>
      </dgm:prSet>
      <dgm:spPr/>
    </dgm:pt>
    <dgm:pt modelId="{E25DD0DD-7A43-4AB2-876D-6EF3DC630D9F}" type="pres">
      <dgm:prSet presAssocID="{A63890A7-7665-4645-B806-F186D987E448}" presName="sibTrans" presStyleCnt="0"/>
      <dgm:spPr/>
    </dgm:pt>
    <dgm:pt modelId="{20F7C936-8812-47ED-AC6C-4342D5B96AB1}" type="pres">
      <dgm:prSet presAssocID="{6E1D5F89-CD94-45FF-9363-78D9FA5079C4}" presName="compNode" presStyleCnt="0"/>
      <dgm:spPr/>
    </dgm:pt>
    <dgm:pt modelId="{86464A4F-38EC-4E62-8247-2AEB3AD09E09}" type="pres">
      <dgm:prSet presAssocID="{6E1D5F89-CD94-45FF-9363-78D9FA5079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10F806-9AB6-457A-9662-FC18B1FD40B0}" type="pres">
      <dgm:prSet presAssocID="{6E1D5F89-CD94-45FF-9363-78D9FA5079C4}" presName="spaceRect" presStyleCnt="0"/>
      <dgm:spPr/>
    </dgm:pt>
    <dgm:pt modelId="{97FB37D2-1019-47DE-876A-69FEFA3E088B}" type="pres">
      <dgm:prSet presAssocID="{6E1D5F89-CD94-45FF-9363-78D9FA5079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283C0F-0AB4-4877-875B-9F8668C25894}" srcId="{595B643B-BAAF-4CC2-B46E-AEDF3D58B736}" destId="{35009EB1-E819-478F-A273-EBEE8118BF02}" srcOrd="1" destOrd="0" parTransId="{E55E3C02-9465-40E7-A41A-A77DC7D4AD0E}" sibTransId="{A63890A7-7665-4645-B806-F186D987E448}"/>
    <dgm:cxn modelId="{342AEF72-C494-4AA8-90C3-9865F3560D3A}" srcId="{595B643B-BAAF-4CC2-B46E-AEDF3D58B736}" destId="{6E1D5F89-CD94-45FF-9363-78D9FA5079C4}" srcOrd="2" destOrd="0" parTransId="{452B617B-4231-472A-9E4B-945DF3E2F644}" sibTransId="{6E9C3C5B-6B83-4454-92DD-B08CACEA4752}"/>
    <dgm:cxn modelId="{E550F172-3A5A-4FDD-9D69-57CD4BFFF4E8}" type="presOf" srcId="{35009EB1-E819-478F-A273-EBEE8118BF02}" destId="{1442329C-7D00-4463-996F-ECD6FFE5D9CC}" srcOrd="0" destOrd="0" presId="urn:microsoft.com/office/officeart/2018/2/layout/IconLabelList"/>
    <dgm:cxn modelId="{4215BB7E-FE88-40F0-8248-8A7E350ED88F}" type="presOf" srcId="{595B643B-BAAF-4CC2-B46E-AEDF3D58B736}" destId="{63ED6138-E022-4A60-A14B-B80882DC8083}" srcOrd="0" destOrd="0" presId="urn:microsoft.com/office/officeart/2018/2/layout/IconLabelList"/>
    <dgm:cxn modelId="{F0CC24B9-1672-41F9-B7C1-22A55B86783D}" type="presOf" srcId="{5FEFBA67-B4D2-4AF4-ACB0-718D7C95EC8B}" destId="{796701CD-0BBF-4F21-8F0C-8FA3433A51CE}" srcOrd="0" destOrd="0" presId="urn:microsoft.com/office/officeart/2018/2/layout/IconLabelList"/>
    <dgm:cxn modelId="{CA4938C1-96EA-4124-8076-DB281E89106D}" srcId="{595B643B-BAAF-4CC2-B46E-AEDF3D58B736}" destId="{5FEFBA67-B4D2-4AF4-ACB0-718D7C95EC8B}" srcOrd="0" destOrd="0" parTransId="{3179833F-D9AC-462F-8575-6D6A1A664E5C}" sibTransId="{EB92ECB4-8490-4A28-995E-CBA20A46057F}"/>
    <dgm:cxn modelId="{19DCBAEE-D506-408B-B143-ABBA07086B9B}" type="presOf" srcId="{6E1D5F89-CD94-45FF-9363-78D9FA5079C4}" destId="{97FB37D2-1019-47DE-876A-69FEFA3E088B}" srcOrd="0" destOrd="0" presId="urn:microsoft.com/office/officeart/2018/2/layout/IconLabelList"/>
    <dgm:cxn modelId="{4A9CBF31-49A7-42CD-8507-D6EE605B2EF0}" type="presParOf" srcId="{63ED6138-E022-4A60-A14B-B80882DC8083}" destId="{886C75E8-01D6-4AB8-B151-E4CDFEF47F41}" srcOrd="0" destOrd="0" presId="urn:microsoft.com/office/officeart/2018/2/layout/IconLabelList"/>
    <dgm:cxn modelId="{0C0F2ECB-F29E-4B5F-A628-90C0F4795128}" type="presParOf" srcId="{886C75E8-01D6-4AB8-B151-E4CDFEF47F41}" destId="{94C70D13-7737-4328-AEE5-F5CD2111A6B6}" srcOrd="0" destOrd="0" presId="urn:microsoft.com/office/officeart/2018/2/layout/IconLabelList"/>
    <dgm:cxn modelId="{B59D817F-3F63-46DA-BAF0-A70768918709}" type="presParOf" srcId="{886C75E8-01D6-4AB8-B151-E4CDFEF47F41}" destId="{A37906BA-947F-45C0-9A4A-D3B81195CB94}" srcOrd="1" destOrd="0" presId="urn:microsoft.com/office/officeart/2018/2/layout/IconLabelList"/>
    <dgm:cxn modelId="{47DD86E0-19A5-425A-A746-F3FBEF98F51F}" type="presParOf" srcId="{886C75E8-01D6-4AB8-B151-E4CDFEF47F41}" destId="{796701CD-0BBF-4F21-8F0C-8FA3433A51CE}" srcOrd="2" destOrd="0" presId="urn:microsoft.com/office/officeart/2018/2/layout/IconLabelList"/>
    <dgm:cxn modelId="{B3868741-F3B5-47BB-8738-E7CB4CC3FD5C}" type="presParOf" srcId="{63ED6138-E022-4A60-A14B-B80882DC8083}" destId="{74B8C601-6382-4135-9CC0-D1EDCA07E4BA}" srcOrd="1" destOrd="0" presId="urn:microsoft.com/office/officeart/2018/2/layout/IconLabelList"/>
    <dgm:cxn modelId="{9267F31C-0803-406C-A797-2F7B17032A0A}" type="presParOf" srcId="{63ED6138-E022-4A60-A14B-B80882DC8083}" destId="{2D6CC899-C1C6-44C4-BECB-F69E090B3AD6}" srcOrd="2" destOrd="0" presId="urn:microsoft.com/office/officeart/2018/2/layout/IconLabelList"/>
    <dgm:cxn modelId="{68F5382B-1D42-4367-814F-A252972A6579}" type="presParOf" srcId="{2D6CC899-C1C6-44C4-BECB-F69E090B3AD6}" destId="{3C4C2764-ECD3-47A3-B67D-84E82E50655D}" srcOrd="0" destOrd="0" presId="urn:microsoft.com/office/officeart/2018/2/layout/IconLabelList"/>
    <dgm:cxn modelId="{501AE2D1-3EAC-47EF-B36B-79E7F0FFBFAB}" type="presParOf" srcId="{2D6CC899-C1C6-44C4-BECB-F69E090B3AD6}" destId="{706DAE67-E8BE-441E-81B7-F0C1E72DC892}" srcOrd="1" destOrd="0" presId="urn:microsoft.com/office/officeart/2018/2/layout/IconLabelList"/>
    <dgm:cxn modelId="{F3ED9439-5682-4307-81C8-62AD7D248D58}" type="presParOf" srcId="{2D6CC899-C1C6-44C4-BECB-F69E090B3AD6}" destId="{1442329C-7D00-4463-996F-ECD6FFE5D9CC}" srcOrd="2" destOrd="0" presId="urn:microsoft.com/office/officeart/2018/2/layout/IconLabelList"/>
    <dgm:cxn modelId="{6DF68B64-E41C-4151-B4E0-66F8C53B3B7F}" type="presParOf" srcId="{63ED6138-E022-4A60-A14B-B80882DC8083}" destId="{E25DD0DD-7A43-4AB2-876D-6EF3DC630D9F}" srcOrd="3" destOrd="0" presId="urn:microsoft.com/office/officeart/2018/2/layout/IconLabelList"/>
    <dgm:cxn modelId="{E5AF7CC9-A885-42B3-81B1-CC6C44D42D7F}" type="presParOf" srcId="{63ED6138-E022-4A60-A14B-B80882DC8083}" destId="{20F7C936-8812-47ED-AC6C-4342D5B96AB1}" srcOrd="4" destOrd="0" presId="urn:microsoft.com/office/officeart/2018/2/layout/IconLabelList"/>
    <dgm:cxn modelId="{B0FE47D8-DA24-4BBC-8313-442574DF8690}" type="presParOf" srcId="{20F7C936-8812-47ED-AC6C-4342D5B96AB1}" destId="{86464A4F-38EC-4E62-8247-2AEB3AD09E09}" srcOrd="0" destOrd="0" presId="urn:microsoft.com/office/officeart/2018/2/layout/IconLabelList"/>
    <dgm:cxn modelId="{17F49CC0-E3F1-4B46-8F62-A1D2F2D7AD2C}" type="presParOf" srcId="{20F7C936-8812-47ED-AC6C-4342D5B96AB1}" destId="{1410F806-9AB6-457A-9662-FC18B1FD40B0}" srcOrd="1" destOrd="0" presId="urn:microsoft.com/office/officeart/2018/2/layout/IconLabelList"/>
    <dgm:cxn modelId="{DE685356-A9E7-4573-9888-222D1BA7CCBC}" type="presParOf" srcId="{20F7C936-8812-47ED-AC6C-4342D5B96AB1}" destId="{97FB37D2-1019-47DE-876A-69FEFA3E08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D10ED-E334-4DF4-BDD1-6CAE2B875B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55125F-1583-4FA9-AFA9-394CEBFC13C7}">
      <dgm:prSet/>
      <dgm:spPr/>
      <dgm:t>
        <a:bodyPr/>
        <a:lstStyle/>
        <a:p>
          <a:r>
            <a:rPr lang="en-US" b="1" i="0" baseline="0"/>
            <a:t>Step 1:</a:t>
          </a:r>
          <a:r>
            <a:rPr lang="en-US" b="0" i="0" baseline="0"/>
            <a:t> Developer pushes changes to Git repository.</a:t>
          </a:r>
          <a:endParaRPr lang="en-US"/>
        </a:p>
      </dgm:t>
    </dgm:pt>
    <dgm:pt modelId="{F3EDFD94-45E5-48F8-94EF-1D7A7BD64877}" type="parTrans" cxnId="{986DBEC6-803E-479B-B878-5BBB21787F58}">
      <dgm:prSet/>
      <dgm:spPr/>
      <dgm:t>
        <a:bodyPr/>
        <a:lstStyle/>
        <a:p>
          <a:endParaRPr lang="en-US"/>
        </a:p>
      </dgm:t>
    </dgm:pt>
    <dgm:pt modelId="{4C2B362B-D2C7-4B5D-BD5D-70F00162C1EC}" type="sibTrans" cxnId="{986DBEC6-803E-479B-B878-5BBB21787F5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810D57-485A-4363-8767-26ED818249A7}">
      <dgm:prSet/>
      <dgm:spPr/>
      <dgm:t>
        <a:bodyPr/>
        <a:lstStyle/>
        <a:p>
          <a:r>
            <a:rPr lang="en-US" b="1" i="0" baseline="0"/>
            <a:t>Step 2:</a:t>
          </a:r>
          <a:r>
            <a:rPr lang="en-US" b="0" i="0" baseline="0"/>
            <a:t> Argo CD monitors the repository for changes.</a:t>
          </a:r>
          <a:endParaRPr lang="en-US"/>
        </a:p>
      </dgm:t>
    </dgm:pt>
    <dgm:pt modelId="{EA1CE715-FBAD-4C9F-8CB2-CFE148A7AA72}" type="parTrans" cxnId="{F337C1CB-78E3-4C63-B099-9D9A494F34D6}">
      <dgm:prSet/>
      <dgm:spPr/>
      <dgm:t>
        <a:bodyPr/>
        <a:lstStyle/>
        <a:p>
          <a:endParaRPr lang="en-US"/>
        </a:p>
      </dgm:t>
    </dgm:pt>
    <dgm:pt modelId="{1CDACB48-982E-4BBC-8F1B-E64B91A14F98}" type="sibTrans" cxnId="{F337C1CB-78E3-4C63-B099-9D9A494F34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9C21CB0-A936-4652-9C5B-EC9EB6CBFA53}">
      <dgm:prSet/>
      <dgm:spPr/>
      <dgm:t>
        <a:bodyPr/>
        <a:lstStyle/>
        <a:p>
          <a:r>
            <a:rPr lang="en-US" b="1" i="0" baseline="0"/>
            <a:t>Step 3:</a:t>
          </a:r>
          <a:r>
            <a:rPr lang="en-US" b="0" i="0" baseline="0"/>
            <a:t> When changes are detected, Argo CD automatically applies updates to the Kubernetes cluster.</a:t>
          </a:r>
          <a:endParaRPr lang="en-US"/>
        </a:p>
      </dgm:t>
    </dgm:pt>
    <dgm:pt modelId="{161D56D4-1425-4236-AF94-36454082FF8D}" type="parTrans" cxnId="{05989B7A-A487-4CAC-8366-3E3E27E000A1}">
      <dgm:prSet/>
      <dgm:spPr/>
      <dgm:t>
        <a:bodyPr/>
        <a:lstStyle/>
        <a:p>
          <a:endParaRPr lang="en-US"/>
        </a:p>
      </dgm:t>
    </dgm:pt>
    <dgm:pt modelId="{70B7238E-3FD9-4936-9B54-921FA9B8D022}" type="sibTrans" cxnId="{05989B7A-A487-4CAC-8366-3E3E27E000A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AA581EE-C617-461F-B436-3E5ECFA21F5D}">
      <dgm:prSet/>
      <dgm:spPr/>
      <dgm:t>
        <a:bodyPr/>
        <a:lstStyle/>
        <a:p>
          <a:r>
            <a:rPr lang="en-US" b="1" i="0" baseline="0"/>
            <a:t>Step 4:</a:t>
          </a:r>
          <a:r>
            <a:rPr lang="en-US" b="0" i="0" baseline="0"/>
            <a:t> Continuous monitoring to ensure the desired state matches the actual state. </a:t>
          </a:r>
          <a:endParaRPr lang="en-US"/>
        </a:p>
      </dgm:t>
    </dgm:pt>
    <dgm:pt modelId="{A82658F7-BAD0-4FAF-9E30-D83E51A091D8}" type="parTrans" cxnId="{2C565F6A-6172-4996-9578-C742EFD9D621}">
      <dgm:prSet/>
      <dgm:spPr/>
      <dgm:t>
        <a:bodyPr/>
        <a:lstStyle/>
        <a:p>
          <a:endParaRPr lang="en-US"/>
        </a:p>
      </dgm:t>
    </dgm:pt>
    <dgm:pt modelId="{0EA0F52B-E446-4B09-8830-A3AFE75A9955}" type="sibTrans" cxnId="{2C565F6A-6172-4996-9578-C742EFD9D6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0286510-5036-4390-A351-9E23A6DFEE4A}" type="pres">
      <dgm:prSet presAssocID="{58BD10ED-E334-4DF4-BDD1-6CAE2B875B1F}" presName="Name0" presStyleCnt="0">
        <dgm:presLayoutVars>
          <dgm:animLvl val="lvl"/>
          <dgm:resizeHandles val="exact"/>
        </dgm:presLayoutVars>
      </dgm:prSet>
      <dgm:spPr/>
    </dgm:pt>
    <dgm:pt modelId="{89A33A05-05D8-471F-B475-B085F1E40E94}" type="pres">
      <dgm:prSet presAssocID="{3E55125F-1583-4FA9-AFA9-394CEBFC13C7}" presName="compositeNode" presStyleCnt="0">
        <dgm:presLayoutVars>
          <dgm:bulletEnabled val="1"/>
        </dgm:presLayoutVars>
      </dgm:prSet>
      <dgm:spPr/>
    </dgm:pt>
    <dgm:pt modelId="{3CBFC52A-00B1-447B-A05C-4E35FBA62BA1}" type="pres">
      <dgm:prSet presAssocID="{3E55125F-1583-4FA9-AFA9-394CEBFC13C7}" presName="bgRect" presStyleLbl="bgAccFollowNode1" presStyleIdx="0" presStyleCnt="4"/>
      <dgm:spPr/>
    </dgm:pt>
    <dgm:pt modelId="{550679C0-74A3-4AEF-BB6D-476ECD5A4F53}" type="pres">
      <dgm:prSet presAssocID="{4C2B362B-D2C7-4B5D-BD5D-70F00162C1E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5D635BF-D1FB-4C1D-B674-74D515E8F6F0}" type="pres">
      <dgm:prSet presAssocID="{3E55125F-1583-4FA9-AFA9-394CEBFC13C7}" presName="bottomLine" presStyleLbl="alignNode1" presStyleIdx="1" presStyleCnt="8">
        <dgm:presLayoutVars/>
      </dgm:prSet>
      <dgm:spPr/>
    </dgm:pt>
    <dgm:pt modelId="{8664E8F3-ECA9-42F8-A203-54CF567BFB73}" type="pres">
      <dgm:prSet presAssocID="{3E55125F-1583-4FA9-AFA9-394CEBFC13C7}" presName="nodeText" presStyleLbl="bgAccFollowNode1" presStyleIdx="0" presStyleCnt="4">
        <dgm:presLayoutVars>
          <dgm:bulletEnabled val="1"/>
        </dgm:presLayoutVars>
      </dgm:prSet>
      <dgm:spPr/>
    </dgm:pt>
    <dgm:pt modelId="{2B191724-394E-4F38-830A-5D2F42BFE62C}" type="pres">
      <dgm:prSet presAssocID="{4C2B362B-D2C7-4B5D-BD5D-70F00162C1EC}" presName="sibTrans" presStyleCnt="0"/>
      <dgm:spPr/>
    </dgm:pt>
    <dgm:pt modelId="{A788DE39-ECC6-442D-9E06-B21D895347A7}" type="pres">
      <dgm:prSet presAssocID="{09810D57-485A-4363-8767-26ED818249A7}" presName="compositeNode" presStyleCnt="0">
        <dgm:presLayoutVars>
          <dgm:bulletEnabled val="1"/>
        </dgm:presLayoutVars>
      </dgm:prSet>
      <dgm:spPr/>
    </dgm:pt>
    <dgm:pt modelId="{707C6A7D-ECBD-445F-A0D8-A6F6E0BF50A6}" type="pres">
      <dgm:prSet presAssocID="{09810D57-485A-4363-8767-26ED818249A7}" presName="bgRect" presStyleLbl="bgAccFollowNode1" presStyleIdx="1" presStyleCnt="4"/>
      <dgm:spPr/>
    </dgm:pt>
    <dgm:pt modelId="{9864BCD3-3416-40F3-BBF6-EB7825E761A2}" type="pres">
      <dgm:prSet presAssocID="{1CDACB48-982E-4BBC-8F1B-E64B91A14F9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A1787D1-33FD-4B14-B3B3-D6929A79CB02}" type="pres">
      <dgm:prSet presAssocID="{09810D57-485A-4363-8767-26ED818249A7}" presName="bottomLine" presStyleLbl="alignNode1" presStyleIdx="3" presStyleCnt="8">
        <dgm:presLayoutVars/>
      </dgm:prSet>
      <dgm:spPr/>
    </dgm:pt>
    <dgm:pt modelId="{10BADAAD-981D-4E5E-8314-34C38DA124C1}" type="pres">
      <dgm:prSet presAssocID="{09810D57-485A-4363-8767-26ED818249A7}" presName="nodeText" presStyleLbl="bgAccFollowNode1" presStyleIdx="1" presStyleCnt="4">
        <dgm:presLayoutVars>
          <dgm:bulletEnabled val="1"/>
        </dgm:presLayoutVars>
      </dgm:prSet>
      <dgm:spPr/>
    </dgm:pt>
    <dgm:pt modelId="{E8BD0991-381B-4729-8897-2BFAC86DE8FD}" type="pres">
      <dgm:prSet presAssocID="{1CDACB48-982E-4BBC-8F1B-E64B91A14F98}" presName="sibTrans" presStyleCnt="0"/>
      <dgm:spPr/>
    </dgm:pt>
    <dgm:pt modelId="{8E41AAE8-7DB2-4C01-B20C-B3F389E64D98}" type="pres">
      <dgm:prSet presAssocID="{69C21CB0-A936-4652-9C5B-EC9EB6CBFA53}" presName="compositeNode" presStyleCnt="0">
        <dgm:presLayoutVars>
          <dgm:bulletEnabled val="1"/>
        </dgm:presLayoutVars>
      </dgm:prSet>
      <dgm:spPr/>
    </dgm:pt>
    <dgm:pt modelId="{D677CD8B-30A0-42FE-B98A-30D501AF7392}" type="pres">
      <dgm:prSet presAssocID="{69C21CB0-A936-4652-9C5B-EC9EB6CBFA53}" presName="bgRect" presStyleLbl="bgAccFollowNode1" presStyleIdx="2" presStyleCnt="4"/>
      <dgm:spPr/>
    </dgm:pt>
    <dgm:pt modelId="{B6A43C09-FEB9-44B3-85E7-F901F6DA75C5}" type="pres">
      <dgm:prSet presAssocID="{70B7238E-3FD9-4936-9B54-921FA9B8D02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87C1037-D511-4CFD-970C-65B5C627F5CE}" type="pres">
      <dgm:prSet presAssocID="{69C21CB0-A936-4652-9C5B-EC9EB6CBFA53}" presName="bottomLine" presStyleLbl="alignNode1" presStyleIdx="5" presStyleCnt="8">
        <dgm:presLayoutVars/>
      </dgm:prSet>
      <dgm:spPr/>
    </dgm:pt>
    <dgm:pt modelId="{7A5289D0-D772-4527-B717-265158B4C41A}" type="pres">
      <dgm:prSet presAssocID="{69C21CB0-A936-4652-9C5B-EC9EB6CBFA53}" presName="nodeText" presStyleLbl="bgAccFollowNode1" presStyleIdx="2" presStyleCnt="4">
        <dgm:presLayoutVars>
          <dgm:bulletEnabled val="1"/>
        </dgm:presLayoutVars>
      </dgm:prSet>
      <dgm:spPr/>
    </dgm:pt>
    <dgm:pt modelId="{C8DC58FD-3906-4259-9DE3-36B99572794A}" type="pres">
      <dgm:prSet presAssocID="{70B7238E-3FD9-4936-9B54-921FA9B8D022}" presName="sibTrans" presStyleCnt="0"/>
      <dgm:spPr/>
    </dgm:pt>
    <dgm:pt modelId="{1031C471-C463-4770-AD9C-4B8DA80E514C}" type="pres">
      <dgm:prSet presAssocID="{5AA581EE-C617-461F-B436-3E5ECFA21F5D}" presName="compositeNode" presStyleCnt="0">
        <dgm:presLayoutVars>
          <dgm:bulletEnabled val="1"/>
        </dgm:presLayoutVars>
      </dgm:prSet>
      <dgm:spPr/>
    </dgm:pt>
    <dgm:pt modelId="{E46E835D-FFD7-463A-8639-2A2DD8C5B3FB}" type="pres">
      <dgm:prSet presAssocID="{5AA581EE-C617-461F-B436-3E5ECFA21F5D}" presName="bgRect" presStyleLbl="bgAccFollowNode1" presStyleIdx="3" presStyleCnt="4"/>
      <dgm:spPr/>
    </dgm:pt>
    <dgm:pt modelId="{2C32380A-B737-44F1-B058-BB7A5342CA4A}" type="pres">
      <dgm:prSet presAssocID="{0EA0F52B-E446-4B09-8830-A3AFE75A995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02BB389-4FDD-4DC9-B856-1E6618226D7C}" type="pres">
      <dgm:prSet presAssocID="{5AA581EE-C617-461F-B436-3E5ECFA21F5D}" presName="bottomLine" presStyleLbl="alignNode1" presStyleIdx="7" presStyleCnt="8">
        <dgm:presLayoutVars/>
      </dgm:prSet>
      <dgm:spPr/>
    </dgm:pt>
    <dgm:pt modelId="{BBB55889-71E6-4F9B-978A-71D9AF945093}" type="pres">
      <dgm:prSet presAssocID="{5AA581EE-C617-461F-B436-3E5ECFA21F5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7971207-D56D-45FD-9B81-B0B72CA6A300}" type="presOf" srcId="{69C21CB0-A936-4652-9C5B-EC9EB6CBFA53}" destId="{D677CD8B-30A0-42FE-B98A-30D501AF7392}" srcOrd="0" destOrd="0" presId="urn:microsoft.com/office/officeart/2016/7/layout/BasicLinearProcessNumbered"/>
    <dgm:cxn modelId="{60496735-0518-4475-AAF6-C0B94EAE2E35}" type="presOf" srcId="{5AA581EE-C617-461F-B436-3E5ECFA21F5D}" destId="{E46E835D-FFD7-463A-8639-2A2DD8C5B3FB}" srcOrd="0" destOrd="0" presId="urn:microsoft.com/office/officeart/2016/7/layout/BasicLinearProcessNumbered"/>
    <dgm:cxn modelId="{2C565F6A-6172-4996-9578-C742EFD9D621}" srcId="{58BD10ED-E334-4DF4-BDD1-6CAE2B875B1F}" destId="{5AA581EE-C617-461F-B436-3E5ECFA21F5D}" srcOrd="3" destOrd="0" parTransId="{A82658F7-BAD0-4FAF-9E30-D83E51A091D8}" sibTransId="{0EA0F52B-E446-4B09-8830-A3AFE75A9955}"/>
    <dgm:cxn modelId="{3F693458-89D0-4B12-9C22-E65B488819E8}" type="presOf" srcId="{4C2B362B-D2C7-4B5D-BD5D-70F00162C1EC}" destId="{550679C0-74A3-4AEF-BB6D-476ECD5A4F53}" srcOrd="0" destOrd="0" presId="urn:microsoft.com/office/officeart/2016/7/layout/BasicLinearProcessNumbered"/>
    <dgm:cxn modelId="{05989B7A-A487-4CAC-8366-3E3E27E000A1}" srcId="{58BD10ED-E334-4DF4-BDD1-6CAE2B875B1F}" destId="{69C21CB0-A936-4652-9C5B-EC9EB6CBFA53}" srcOrd="2" destOrd="0" parTransId="{161D56D4-1425-4236-AF94-36454082FF8D}" sibTransId="{70B7238E-3FD9-4936-9B54-921FA9B8D022}"/>
    <dgm:cxn modelId="{53401E92-3938-423D-91D1-3906499E2EB5}" type="presOf" srcId="{70B7238E-3FD9-4936-9B54-921FA9B8D022}" destId="{B6A43C09-FEB9-44B3-85E7-F901F6DA75C5}" srcOrd="0" destOrd="0" presId="urn:microsoft.com/office/officeart/2016/7/layout/BasicLinearProcessNumbered"/>
    <dgm:cxn modelId="{AE7E41BB-CB9D-4E46-850F-D5BB40F089DA}" type="presOf" srcId="{5AA581EE-C617-461F-B436-3E5ECFA21F5D}" destId="{BBB55889-71E6-4F9B-978A-71D9AF945093}" srcOrd="1" destOrd="0" presId="urn:microsoft.com/office/officeart/2016/7/layout/BasicLinearProcessNumbered"/>
    <dgm:cxn modelId="{D0DF12C1-ED0A-4426-B1DC-7CC39358E7B4}" type="presOf" srcId="{3E55125F-1583-4FA9-AFA9-394CEBFC13C7}" destId="{3CBFC52A-00B1-447B-A05C-4E35FBA62BA1}" srcOrd="0" destOrd="0" presId="urn:microsoft.com/office/officeart/2016/7/layout/BasicLinearProcessNumbered"/>
    <dgm:cxn modelId="{986DBEC6-803E-479B-B878-5BBB21787F58}" srcId="{58BD10ED-E334-4DF4-BDD1-6CAE2B875B1F}" destId="{3E55125F-1583-4FA9-AFA9-394CEBFC13C7}" srcOrd="0" destOrd="0" parTransId="{F3EDFD94-45E5-48F8-94EF-1D7A7BD64877}" sibTransId="{4C2B362B-D2C7-4B5D-BD5D-70F00162C1EC}"/>
    <dgm:cxn modelId="{F337C1CB-78E3-4C63-B099-9D9A494F34D6}" srcId="{58BD10ED-E334-4DF4-BDD1-6CAE2B875B1F}" destId="{09810D57-485A-4363-8767-26ED818249A7}" srcOrd="1" destOrd="0" parTransId="{EA1CE715-FBAD-4C9F-8CB2-CFE148A7AA72}" sibTransId="{1CDACB48-982E-4BBC-8F1B-E64B91A14F98}"/>
    <dgm:cxn modelId="{E94260CC-220B-4723-A091-60309F12B947}" type="presOf" srcId="{09810D57-485A-4363-8767-26ED818249A7}" destId="{10BADAAD-981D-4E5E-8314-34C38DA124C1}" srcOrd="1" destOrd="0" presId="urn:microsoft.com/office/officeart/2016/7/layout/BasicLinearProcessNumbered"/>
    <dgm:cxn modelId="{9CC0B6D0-47D1-49B7-B98B-B751D1CAEAE0}" type="presOf" srcId="{58BD10ED-E334-4DF4-BDD1-6CAE2B875B1F}" destId="{E0286510-5036-4390-A351-9E23A6DFEE4A}" srcOrd="0" destOrd="0" presId="urn:microsoft.com/office/officeart/2016/7/layout/BasicLinearProcessNumbered"/>
    <dgm:cxn modelId="{24828AD7-617B-47CA-816E-A4D179E91029}" type="presOf" srcId="{1CDACB48-982E-4BBC-8F1B-E64B91A14F98}" destId="{9864BCD3-3416-40F3-BBF6-EB7825E761A2}" srcOrd="0" destOrd="0" presId="urn:microsoft.com/office/officeart/2016/7/layout/BasicLinearProcessNumbered"/>
    <dgm:cxn modelId="{116E9FD7-A15B-4A15-BD1F-4AA970B78CEF}" type="presOf" srcId="{09810D57-485A-4363-8767-26ED818249A7}" destId="{707C6A7D-ECBD-445F-A0D8-A6F6E0BF50A6}" srcOrd="0" destOrd="0" presId="urn:microsoft.com/office/officeart/2016/7/layout/BasicLinearProcessNumbered"/>
    <dgm:cxn modelId="{C36A77F1-A70F-4AD4-89F6-49EFD6C98BE5}" type="presOf" srcId="{3E55125F-1583-4FA9-AFA9-394CEBFC13C7}" destId="{8664E8F3-ECA9-42F8-A203-54CF567BFB73}" srcOrd="1" destOrd="0" presId="urn:microsoft.com/office/officeart/2016/7/layout/BasicLinearProcessNumbered"/>
    <dgm:cxn modelId="{26EAC6F8-5A0F-4DCC-82C8-D93B90C41749}" type="presOf" srcId="{69C21CB0-A936-4652-9C5B-EC9EB6CBFA53}" destId="{7A5289D0-D772-4527-B717-265158B4C41A}" srcOrd="1" destOrd="0" presId="urn:microsoft.com/office/officeart/2016/7/layout/BasicLinearProcessNumbered"/>
    <dgm:cxn modelId="{0DD333FB-EFD8-4D46-AD7E-FFD1A92CC80C}" type="presOf" srcId="{0EA0F52B-E446-4B09-8830-A3AFE75A9955}" destId="{2C32380A-B737-44F1-B058-BB7A5342CA4A}" srcOrd="0" destOrd="0" presId="urn:microsoft.com/office/officeart/2016/7/layout/BasicLinearProcessNumbered"/>
    <dgm:cxn modelId="{34686064-C774-4DEE-BF48-11801A64A813}" type="presParOf" srcId="{E0286510-5036-4390-A351-9E23A6DFEE4A}" destId="{89A33A05-05D8-471F-B475-B085F1E40E94}" srcOrd="0" destOrd="0" presId="urn:microsoft.com/office/officeart/2016/7/layout/BasicLinearProcessNumbered"/>
    <dgm:cxn modelId="{963A8A5F-595A-40EE-8938-F746C4FFA621}" type="presParOf" srcId="{89A33A05-05D8-471F-B475-B085F1E40E94}" destId="{3CBFC52A-00B1-447B-A05C-4E35FBA62BA1}" srcOrd="0" destOrd="0" presId="urn:microsoft.com/office/officeart/2016/7/layout/BasicLinearProcessNumbered"/>
    <dgm:cxn modelId="{0F451036-B6E5-4FA7-A987-B582C903DEF5}" type="presParOf" srcId="{89A33A05-05D8-471F-B475-B085F1E40E94}" destId="{550679C0-74A3-4AEF-BB6D-476ECD5A4F53}" srcOrd="1" destOrd="0" presId="urn:microsoft.com/office/officeart/2016/7/layout/BasicLinearProcessNumbered"/>
    <dgm:cxn modelId="{A18F6306-A706-4706-94FE-DAD246B5AA64}" type="presParOf" srcId="{89A33A05-05D8-471F-B475-B085F1E40E94}" destId="{B5D635BF-D1FB-4C1D-B674-74D515E8F6F0}" srcOrd="2" destOrd="0" presId="urn:microsoft.com/office/officeart/2016/7/layout/BasicLinearProcessNumbered"/>
    <dgm:cxn modelId="{CEC2C756-1B25-4BA2-898F-994A4F4CA406}" type="presParOf" srcId="{89A33A05-05D8-471F-B475-B085F1E40E94}" destId="{8664E8F3-ECA9-42F8-A203-54CF567BFB73}" srcOrd="3" destOrd="0" presId="urn:microsoft.com/office/officeart/2016/7/layout/BasicLinearProcessNumbered"/>
    <dgm:cxn modelId="{80414AE7-6D56-490A-B4AF-B01818FA5FC1}" type="presParOf" srcId="{E0286510-5036-4390-A351-9E23A6DFEE4A}" destId="{2B191724-394E-4F38-830A-5D2F42BFE62C}" srcOrd="1" destOrd="0" presId="urn:microsoft.com/office/officeart/2016/7/layout/BasicLinearProcessNumbered"/>
    <dgm:cxn modelId="{C489A624-AA88-4E7D-990C-C8F548A59CEA}" type="presParOf" srcId="{E0286510-5036-4390-A351-9E23A6DFEE4A}" destId="{A788DE39-ECC6-442D-9E06-B21D895347A7}" srcOrd="2" destOrd="0" presId="urn:microsoft.com/office/officeart/2016/7/layout/BasicLinearProcessNumbered"/>
    <dgm:cxn modelId="{6C3666E9-CD86-442B-A1EF-F4357E4B8759}" type="presParOf" srcId="{A788DE39-ECC6-442D-9E06-B21D895347A7}" destId="{707C6A7D-ECBD-445F-A0D8-A6F6E0BF50A6}" srcOrd="0" destOrd="0" presId="urn:microsoft.com/office/officeart/2016/7/layout/BasicLinearProcessNumbered"/>
    <dgm:cxn modelId="{CD5425DC-BB4D-4A42-A902-432022AC1E6C}" type="presParOf" srcId="{A788DE39-ECC6-442D-9E06-B21D895347A7}" destId="{9864BCD3-3416-40F3-BBF6-EB7825E761A2}" srcOrd="1" destOrd="0" presId="urn:microsoft.com/office/officeart/2016/7/layout/BasicLinearProcessNumbered"/>
    <dgm:cxn modelId="{85B0248F-672C-4C8F-9987-B4A719100EDC}" type="presParOf" srcId="{A788DE39-ECC6-442D-9E06-B21D895347A7}" destId="{9A1787D1-33FD-4B14-B3B3-D6929A79CB02}" srcOrd="2" destOrd="0" presId="urn:microsoft.com/office/officeart/2016/7/layout/BasicLinearProcessNumbered"/>
    <dgm:cxn modelId="{06BC9D1B-7DDC-4D23-A145-48B117BA9962}" type="presParOf" srcId="{A788DE39-ECC6-442D-9E06-B21D895347A7}" destId="{10BADAAD-981D-4E5E-8314-34C38DA124C1}" srcOrd="3" destOrd="0" presId="urn:microsoft.com/office/officeart/2016/7/layout/BasicLinearProcessNumbered"/>
    <dgm:cxn modelId="{6274B325-4A18-4768-9F26-8F8E77964DE6}" type="presParOf" srcId="{E0286510-5036-4390-A351-9E23A6DFEE4A}" destId="{E8BD0991-381B-4729-8897-2BFAC86DE8FD}" srcOrd="3" destOrd="0" presId="urn:microsoft.com/office/officeart/2016/7/layout/BasicLinearProcessNumbered"/>
    <dgm:cxn modelId="{626119C5-D710-42D8-9096-44CE6EB8B4B8}" type="presParOf" srcId="{E0286510-5036-4390-A351-9E23A6DFEE4A}" destId="{8E41AAE8-7DB2-4C01-B20C-B3F389E64D98}" srcOrd="4" destOrd="0" presId="urn:microsoft.com/office/officeart/2016/7/layout/BasicLinearProcessNumbered"/>
    <dgm:cxn modelId="{6FE21C64-B638-45C9-AA3A-68CB975F7F1D}" type="presParOf" srcId="{8E41AAE8-7DB2-4C01-B20C-B3F389E64D98}" destId="{D677CD8B-30A0-42FE-B98A-30D501AF7392}" srcOrd="0" destOrd="0" presId="urn:microsoft.com/office/officeart/2016/7/layout/BasicLinearProcessNumbered"/>
    <dgm:cxn modelId="{2BF76E7F-1053-4923-9D2F-EA5154861994}" type="presParOf" srcId="{8E41AAE8-7DB2-4C01-B20C-B3F389E64D98}" destId="{B6A43C09-FEB9-44B3-85E7-F901F6DA75C5}" srcOrd="1" destOrd="0" presId="urn:microsoft.com/office/officeart/2016/7/layout/BasicLinearProcessNumbered"/>
    <dgm:cxn modelId="{0336D313-41F5-4A22-8C65-5390A6B5AE72}" type="presParOf" srcId="{8E41AAE8-7DB2-4C01-B20C-B3F389E64D98}" destId="{987C1037-D511-4CFD-970C-65B5C627F5CE}" srcOrd="2" destOrd="0" presId="urn:microsoft.com/office/officeart/2016/7/layout/BasicLinearProcessNumbered"/>
    <dgm:cxn modelId="{7C2C2F9B-B213-4BEB-B9C0-B52AE45C0EA1}" type="presParOf" srcId="{8E41AAE8-7DB2-4C01-B20C-B3F389E64D98}" destId="{7A5289D0-D772-4527-B717-265158B4C41A}" srcOrd="3" destOrd="0" presId="urn:microsoft.com/office/officeart/2016/7/layout/BasicLinearProcessNumbered"/>
    <dgm:cxn modelId="{23D0A66F-01CC-48AF-B1A5-9F28BAE804A5}" type="presParOf" srcId="{E0286510-5036-4390-A351-9E23A6DFEE4A}" destId="{C8DC58FD-3906-4259-9DE3-36B99572794A}" srcOrd="5" destOrd="0" presId="urn:microsoft.com/office/officeart/2016/7/layout/BasicLinearProcessNumbered"/>
    <dgm:cxn modelId="{D4C09C76-E8F5-47D0-947B-91E324B2838E}" type="presParOf" srcId="{E0286510-5036-4390-A351-9E23A6DFEE4A}" destId="{1031C471-C463-4770-AD9C-4B8DA80E514C}" srcOrd="6" destOrd="0" presId="urn:microsoft.com/office/officeart/2016/7/layout/BasicLinearProcessNumbered"/>
    <dgm:cxn modelId="{5C5F36E8-0DB9-467A-B6A0-6E920C6131E4}" type="presParOf" srcId="{1031C471-C463-4770-AD9C-4B8DA80E514C}" destId="{E46E835D-FFD7-463A-8639-2A2DD8C5B3FB}" srcOrd="0" destOrd="0" presId="urn:microsoft.com/office/officeart/2016/7/layout/BasicLinearProcessNumbered"/>
    <dgm:cxn modelId="{DFB1A552-FEE5-415E-9E95-4D8E87A41165}" type="presParOf" srcId="{1031C471-C463-4770-AD9C-4B8DA80E514C}" destId="{2C32380A-B737-44F1-B058-BB7A5342CA4A}" srcOrd="1" destOrd="0" presId="urn:microsoft.com/office/officeart/2016/7/layout/BasicLinearProcessNumbered"/>
    <dgm:cxn modelId="{5498C4DA-4F7F-4B38-A013-8CAAE88C9428}" type="presParOf" srcId="{1031C471-C463-4770-AD9C-4B8DA80E514C}" destId="{402BB389-4FDD-4DC9-B856-1E6618226D7C}" srcOrd="2" destOrd="0" presId="urn:microsoft.com/office/officeart/2016/7/layout/BasicLinearProcessNumbered"/>
    <dgm:cxn modelId="{2E459719-6365-4A2B-A507-B501F44CC0E9}" type="presParOf" srcId="{1031C471-C463-4770-AD9C-4B8DA80E514C}" destId="{BBB55889-71E6-4F9B-978A-71D9AF94509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A5F554-8114-45B1-8DAF-406D296780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16DC6-A187-4811-B0BB-D2C38E02D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Automated sync between Git and Kubernetes clusters.</a:t>
          </a:r>
          <a:endParaRPr lang="en-US"/>
        </a:p>
      </dgm:t>
    </dgm:pt>
    <dgm:pt modelId="{EF7C348A-7080-4242-AE30-60AC8552BD4A}" type="parTrans" cxnId="{876B8F76-0DAF-4252-B7FC-36FB89B7947E}">
      <dgm:prSet/>
      <dgm:spPr/>
      <dgm:t>
        <a:bodyPr/>
        <a:lstStyle/>
        <a:p>
          <a:endParaRPr lang="en-US"/>
        </a:p>
      </dgm:t>
    </dgm:pt>
    <dgm:pt modelId="{E5680B88-2D5F-4625-AA6F-D1AFB3771520}" type="sibTrans" cxnId="{876B8F76-0DAF-4252-B7FC-36FB89B794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709F9C-6F00-4F15-8FD7-D759F5A81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Declarative management and versioning of configurations.</a:t>
          </a:r>
          <a:endParaRPr lang="en-US"/>
        </a:p>
      </dgm:t>
    </dgm:pt>
    <dgm:pt modelId="{DFC75447-13A3-46E9-9D82-CB695623CDE1}" type="parTrans" cxnId="{74B0D30C-D8B9-40F6-A33D-DA846CF528CB}">
      <dgm:prSet/>
      <dgm:spPr/>
      <dgm:t>
        <a:bodyPr/>
        <a:lstStyle/>
        <a:p>
          <a:endParaRPr lang="en-US"/>
        </a:p>
      </dgm:t>
    </dgm:pt>
    <dgm:pt modelId="{B5AEFE82-9EF1-42CB-93AB-393EE4EF60B9}" type="sibTrans" cxnId="{74B0D30C-D8B9-40F6-A33D-DA846CF528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9D34F1-D518-43E7-A2D4-F6C38524A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Visibility of application status via a user-friendly web UI.</a:t>
          </a:r>
          <a:endParaRPr lang="en-US"/>
        </a:p>
      </dgm:t>
    </dgm:pt>
    <dgm:pt modelId="{0152C7B7-267A-4FDE-A68A-B0543418B806}" type="parTrans" cxnId="{C013BE05-124E-46B4-9F00-9225E408ABBB}">
      <dgm:prSet/>
      <dgm:spPr/>
      <dgm:t>
        <a:bodyPr/>
        <a:lstStyle/>
        <a:p>
          <a:endParaRPr lang="en-US"/>
        </a:p>
      </dgm:t>
    </dgm:pt>
    <dgm:pt modelId="{8AEEF77A-BEF0-4182-932B-6A290ACF114C}" type="sibTrans" cxnId="{C013BE05-124E-46B4-9F00-9225E408AB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772F00-9950-437F-BD23-6058033EF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Supports rollbacks and roll-forwards with history tracking.</a:t>
          </a:r>
          <a:endParaRPr lang="en-US"/>
        </a:p>
      </dgm:t>
    </dgm:pt>
    <dgm:pt modelId="{AF005D0B-A279-40D7-871B-2D77F0409ECE}" type="parTrans" cxnId="{2D024418-6A2B-4AD2-A0B9-54A1235C3FF7}">
      <dgm:prSet/>
      <dgm:spPr/>
      <dgm:t>
        <a:bodyPr/>
        <a:lstStyle/>
        <a:p>
          <a:endParaRPr lang="en-US"/>
        </a:p>
      </dgm:t>
    </dgm:pt>
    <dgm:pt modelId="{4025021F-EDBC-4E0A-B913-122E97065DE5}" type="sibTrans" cxnId="{2D024418-6A2B-4AD2-A0B9-54A1235C3F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3B0C74-02BF-4EAE-AED8-78770D75F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Scales to manage multiple applications and environments across clusters. </a:t>
          </a:r>
          <a:endParaRPr lang="en-US"/>
        </a:p>
      </dgm:t>
    </dgm:pt>
    <dgm:pt modelId="{BE36E2CF-8412-4CC8-9EA0-6EEAE91398AC}" type="parTrans" cxnId="{6994441F-13A2-4B21-AAB8-5CCB1BF48FF0}">
      <dgm:prSet/>
      <dgm:spPr/>
      <dgm:t>
        <a:bodyPr/>
        <a:lstStyle/>
        <a:p>
          <a:endParaRPr lang="en-US"/>
        </a:p>
      </dgm:t>
    </dgm:pt>
    <dgm:pt modelId="{A03B7DFD-409F-4857-A8E7-EAF4238DF8B3}" type="sibTrans" cxnId="{6994441F-13A2-4B21-AAB8-5CCB1BF48FF0}">
      <dgm:prSet/>
      <dgm:spPr/>
      <dgm:t>
        <a:bodyPr/>
        <a:lstStyle/>
        <a:p>
          <a:endParaRPr lang="en-US"/>
        </a:p>
      </dgm:t>
    </dgm:pt>
    <dgm:pt modelId="{2D3D018F-BB71-4559-8272-488A91C34BCD}" type="pres">
      <dgm:prSet presAssocID="{46A5F554-8114-45B1-8DAF-406D296780CB}" presName="root" presStyleCnt="0">
        <dgm:presLayoutVars>
          <dgm:dir/>
          <dgm:resizeHandles val="exact"/>
        </dgm:presLayoutVars>
      </dgm:prSet>
      <dgm:spPr/>
    </dgm:pt>
    <dgm:pt modelId="{84233048-5BE1-4F62-A860-9E9B0E08E123}" type="pres">
      <dgm:prSet presAssocID="{46A5F554-8114-45B1-8DAF-406D296780CB}" presName="container" presStyleCnt="0">
        <dgm:presLayoutVars>
          <dgm:dir/>
          <dgm:resizeHandles val="exact"/>
        </dgm:presLayoutVars>
      </dgm:prSet>
      <dgm:spPr/>
    </dgm:pt>
    <dgm:pt modelId="{1AAEF1CC-AFB3-49A9-8A19-165CFE14F014}" type="pres">
      <dgm:prSet presAssocID="{EB216DC6-A187-4811-B0BB-D2C38E02D1E1}" presName="compNode" presStyleCnt="0"/>
      <dgm:spPr/>
    </dgm:pt>
    <dgm:pt modelId="{F9856495-F70C-4E3F-9EAD-DC46E6D4D62D}" type="pres">
      <dgm:prSet presAssocID="{EB216DC6-A187-4811-B0BB-D2C38E02D1E1}" presName="iconBgRect" presStyleLbl="bgShp" presStyleIdx="0" presStyleCnt="5"/>
      <dgm:spPr/>
    </dgm:pt>
    <dgm:pt modelId="{07ED8241-7287-492F-9CAC-722A2D0A5394}" type="pres">
      <dgm:prSet presAssocID="{EB216DC6-A187-4811-B0BB-D2C38E02D1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B35A8C1-AD12-4818-8AE4-ECD53CB8D104}" type="pres">
      <dgm:prSet presAssocID="{EB216DC6-A187-4811-B0BB-D2C38E02D1E1}" presName="spaceRect" presStyleCnt="0"/>
      <dgm:spPr/>
    </dgm:pt>
    <dgm:pt modelId="{D9A82738-9C0D-4849-ADDD-C9D5C51956B9}" type="pres">
      <dgm:prSet presAssocID="{EB216DC6-A187-4811-B0BB-D2C38E02D1E1}" presName="textRect" presStyleLbl="revTx" presStyleIdx="0" presStyleCnt="5">
        <dgm:presLayoutVars>
          <dgm:chMax val="1"/>
          <dgm:chPref val="1"/>
        </dgm:presLayoutVars>
      </dgm:prSet>
      <dgm:spPr/>
    </dgm:pt>
    <dgm:pt modelId="{C1331945-445A-45D0-9902-3B12C8215685}" type="pres">
      <dgm:prSet presAssocID="{E5680B88-2D5F-4625-AA6F-D1AFB3771520}" presName="sibTrans" presStyleLbl="sibTrans2D1" presStyleIdx="0" presStyleCnt="0"/>
      <dgm:spPr/>
    </dgm:pt>
    <dgm:pt modelId="{7D9815D8-E5B3-4201-885B-0CA6B494E88A}" type="pres">
      <dgm:prSet presAssocID="{2F709F9C-6F00-4F15-8FD7-D759F5A817B4}" presName="compNode" presStyleCnt="0"/>
      <dgm:spPr/>
    </dgm:pt>
    <dgm:pt modelId="{868D77B9-C03A-496E-8C45-AC0897C9E811}" type="pres">
      <dgm:prSet presAssocID="{2F709F9C-6F00-4F15-8FD7-D759F5A817B4}" presName="iconBgRect" presStyleLbl="bgShp" presStyleIdx="1" presStyleCnt="5"/>
      <dgm:spPr/>
    </dgm:pt>
    <dgm:pt modelId="{980C6BA6-A125-48C5-BE75-EEAA819AA141}" type="pres">
      <dgm:prSet presAssocID="{2F709F9C-6F00-4F15-8FD7-D759F5A817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0C7BEBFB-0B2B-464A-8BEC-22C306AB24B5}" type="pres">
      <dgm:prSet presAssocID="{2F709F9C-6F00-4F15-8FD7-D759F5A817B4}" presName="spaceRect" presStyleCnt="0"/>
      <dgm:spPr/>
    </dgm:pt>
    <dgm:pt modelId="{EC9AEAC7-B77E-4C5B-9ED6-61ACA61B51C1}" type="pres">
      <dgm:prSet presAssocID="{2F709F9C-6F00-4F15-8FD7-D759F5A817B4}" presName="textRect" presStyleLbl="revTx" presStyleIdx="1" presStyleCnt="5">
        <dgm:presLayoutVars>
          <dgm:chMax val="1"/>
          <dgm:chPref val="1"/>
        </dgm:presLayoutVars>
      </dgm:prSet>
      <dgm:spPr/>
    </dgm:pt>
    <dgm:pt modelId="{012B759A-96C1-4EAE-9F3B-CF37A3E7C356}" type="pres">
      <dgm:prSet presAssocID="{B5AEFE82-9EF1-42CB-93AB-393EE4EF60B9}" presName="sibTrans" presStyleLbl="sibTrans2D1" presStyleIdx="0" presStyleCnt="0"/>
      <dgm:spPr/>
    </dgm:pt>
    <dgm:pt modelId="{590AB99B-FC57-4C34-8ED6-CF9804E60803}" type="pres">
      <dgm:prSet presAssocID="{639D34F1-D518-43E7-A2D4-F6C38524A0A9}" presName="compNode" presStyleCnt="0"/>
      <dgm:spPr/>
    </dgm:pt>
    <dgm:pt modelId="{F33E1BC7-FD4D-4168-B7B8-8C4216E737CC}" type="pres">
      <dgm:prSet presAssocID="{639D34F1-D518-43E7-A2D4-F6C38524A0A9}" presName="iconBgRect" presStyleLbl="bgShp" presStyleIdx="2" presStyleCnt="5"/>
      <dgm:spPr/>
    </dgm:pt>
    <dgm:pt modelId="{0C8A5E92-DF25-456F-A0F0-7F92ED61E51C}" type="pres">
      <dgm:prSet presAssocID="{639D34F1-D518-43E7-A2D4-F6C38524A0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8ED06A-B6D1-46A9-B760-B28724D0D227}" type="pres">
      <dgm:prSet presAssocID="{639D34F1-D518-43E7-A2D4-F6C38524A0A9}" presName="spaceRect" presStyleCnt="0"/>
      <dgm:spPr/>
    </dgm:pt>
    <dgm:pt modelId="{72FCE0E1-5BE7-40A6-BFA0-1B138CF4CC45}" type="pres">
      <dgm:prSet presAssocID="{639D34F1-D518-43E7-A2D4-F6C38524A0A9}" presName="textRect" presStyleLbl="revTx" presStyleIdx="2" presStyleCnt="5">
        <dgm:presLayoutVars>
          <dgm:chMax val="1"/>
          <dgm:chPref val="1"/>
        </dgm:presLayoutVars>
      </dgm:prSet>
      <dgm:spPr/>
    </dgm:pt>
    <dgm:pt modelId="{7C3B1E20-4BB6-47D8-9BA5-7B3CB1D14AA4}" type="pres">
      <dgm:prSet presAssocID="{8AEEF77A-BEF0-4182-932B-6A290ACF114C}" presName="sibTrans" presStyleLbl="sibTrans2D1" presStyleIdx="0" presStyleCnt="0"/>
      <dgm:spPr/>
    </dgm:pt>
    <dgm:pt modelId="{F763803D-B639-4EA2-BBAD-ECF032428391}" type="pres">
      <dgm:prSet presAssocID="{6A772F00-9950-437F-BD23-6058033EF324}" presName="compNode" presStyleCnt="0"/>
      <dgm:spPr/>
    </dgm:pt>
    <dgm:pt modelId="{C6072BD5-1BA3-4257-82C4-A071827BFD0E}" type="pres">
      <dgm:prSet presAssocID="{6A772F00-9950-437F-BD23-6058033EF324}" presName="iconBgRect" presStyleLbl="bgShp" presStyleIdx="3" presStyleCnt="5"/>
      <dgm:spPr/>
    </dgm:pt>
    <dgm:pt modelId="{A017CB01-30A9-472F-9029-1E4149759649}" type="pres">
      <dgm:prSet presAssocID="{6A772F00-9950-437F-BD23-6058033EF3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98B93AEB-362A-4DE6-87F8-D11FC9A55DD2}" type="pres">
      <dgm:prSet presAssocID="{6A772F00-9950-437F-BD23-6058033EF324}" presName="spaceRect" presStyleCnt="0"/>
      <dgm:spPr/>
    </dgm:pt>
    <dgm:pt modelId="{7BACBC94-11CE-4AD3-AB97-A68DA65F9BA3}" type="pres">
      <dgm:prSet presAssocID="{6A772F00-9950-437F-BD23-6058033EF324}" presName="textRect" presStyleLbl="revTx" presStyleIdx="3" presStyleCnt="5">
        <dgm:presLayoutVars>
          <dgm:chMax val="1"/>
          <dgm:chPref val="1"/>
        </dgm:presLayoutVars>
      </dgm:prSet>
      <dgm:spPr/>
    </dgm:pt>
    <dgm:pt modelId="{6ABB6AB4-9A7D-4C59-8702-A959615A89F3}" type="pres">
      <dgm:prSet presAssocID="{4025021F-EDBC-4E0A-B913-122E97065DE5}" presName="sibTrans" presStyleLbl="sibTrans2D1" presStyleIdx="0" presStyleCnt="0"/>
      <dgm:spPr/>
    </dgm:pt>
    <dgm:pt modelId="{3372A9A6-3E17-4CBF-AE9D-8D91461980DF}" type="pres">
      <dgm:prSet presAssocID="{DD3B0C74-02BF-4EAE-AED8-78770D75FD8B}" presName="compNode" presStyleCnt="0"/>
      <dgm:spPr/>
    </dgm:pt>
    <dgm:pt modelId="{F77502A7-1E1C-4A08-ACF1-FA70EA1CCC09}" type="pres">
      <dgm:prSet presAssocID="{DD3B0C74-02BF-4EAE-AED8-78770D75FD8B}" presName="iconBgRect" presStyleLbl="bgShp" presStyleIdx="4" presStyleCnt="5" custLinFactNeighborX="2359" custLinFactNeighborY="-5789"/>
      <dgm:spPr/>
    </dgm:pt>
    <dgm:pt modelId="{662085E2-32CC-4442-90B0-65A504AF342A}" type="pres">
      <dgm:prSet presAssocID="{DD3B0C74-02BF-4EAE-AED8-78770D75FD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876E743F-E041-41DC-9AE5-464A4606B0C9}" type="pres">
      <dgm:prSet presAssocID="{DD3B0C74-02BF-4EAE-AED8-78770D75FD8B}" presName="spaceRect" presStyleCnt="0"/>
      <dgm:spPr/>
    </dgm:pt>
    <dgm:pt modelId="{D1A1B775-F4D0-4C18-A61D-AEF7BEE7E74C}" type="pres">
      <dgm:prSet presAssocID="{DD3B0C74-02BF-4EAE-AED8-78770D75FD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45BE03-F763-4DE6-95FA-7E1E6E15676D}" type="presOf" srcId="{E5680B88-2D5F-4625-AA6F-D1AFB3771520}" destId="{C1331945-445A-45D0-9902-3B12C8215685}" srcOrd="0" destOrd="0" presId="urn:microsoft.com/office/officeart/2018/2/layout/IconCircleList"/>
    <dgm:cxn modelId="{C013BE05-124E-46B4-9F00-9225E408ABBB}" srcId="{46A5F554-8114-45B1-8DAF-406D296780CB}" destId="{639D34F1-D518-43E7-A2D4-F6C38524A0A9}" srcOrd="2" destOrd="0" parTransId="{0152C7B7-267A-4FDE-A68A-B0543418B806}" sibTransId="{8AEEF77A-BEF0-4182-932B-6A290ACF114C}"/>
    <dgm:cxn modelId="{74B0D30C-D8B9-40F6-A33D-DA846CF528CB}" srcId="{46A5F554-8114-45B1-8DAF-406D296780CB}" destId="{2F709F9C-6F00-4F15-8FD7-D759F5A817B4}" srcOrd="1" destOrd="0" parTransId="{DFC75447-13A3-46E9-9D82-CB695623CDE1}" sibTransId="{B5AEFE82-9EF1-42CB-93AB-393EE4EF60B9}"/>
    <dgm:cxn modelId="{2D024418-6A2B-4AD2-A0B9-54A1235C3FF7}" srcId="{46A5F554-8114-45B1-8DAF-406D296780CB}" destId="{6A772F00-9950-437F-BD23-6058033EF324}" srcOrd="3" destOrd="0" parTransId="{AF005D0B-A279-40D7-871B-2D77F0409ECE}" sibTransId="{4025021F-EDBC-4E0A-B913-122E97065DE5}"/>
    <dgm:cxn modelId="{96D52E1A-0DC7-48F1-A6FD-E390C8031FD9}" type="presOf" srcId="{EB216DC6-A187-4811-B0BB-D2C38E02D1E1}" destId="{D9A82738-9C0D-4849-ADDD-C9D5C51956B9}" srcOrd="0" destOrd="0" presId="urn:microsoft.com/office/officeart/2018/2/layout/IconCircleList"/>
    <dgm:cxn modelId="{6994441F-13A2-4B21-AAB8-5CCB1BF48FF0}" srcId="{46A5F554-8114-45B1-8DAF-406D296780CB}" destId="{DD3B0C74-02BF-4EAE-AED8-78770D75FD8B}" srcOrd="4" destOrd="0" parTransId="{BE36E2CF-8412-4CC8-9EA0-6EEAE91398AC}" sibTransId="{A03B7DFD-409F-4857-A8E7-EAF4238DF8B3}"/>
    <dgm:cxn modelId="{F0281A2C-F006-427E-B6A1-DBFD42FF0B7C}" type="presOf" srcId="{639D34F1-D518-43E7-A2D4-F6C38524A0A9}" destId="{72FCE0E1-5BE7-40A6-BFA0-1B138CF4CC45}" srcOrd="0" destOrd="0" presId="urn:microsoft.com/office/officeart/2018/2/layout/IconCircleList"/>
    <dgm:cxn modelId="{06528132-320C-4474-8479-597C73C7E249}" type="presOf" srcId="{2F709F9C-6F00-4F15-8FD7-D759F5A817B4}" destId="{EC9AEAC7-B77E-4C5B-9ED6-61ACA61B51C1}" srcOrd="0" destOrd="0" presId="urn:microsoft.com/office/officeart/2018/2/layout/IconCircleList"/>
    <dgm:cxn modelId="{4AB4ED5E-C04C-4289-B19E-1D0058BFC51A}" type="presOf" srcId="{6A772F00-9950-437F-BD23-6058033EF324}" destId="{7BACBC94-11CE-4AD3-AB97-A68DA65F9BA3}" srcOrd="0" destOrd="0" presId="urn:microsoft.com/office/officeart/2018/2/layout/IconCircleList"/>
    <dgm:cxn modelId="{A9810567-DD4E-4035-8FC5-B6D557559B83}" type="presOf" srcId="{46A5F554-8114-45B1-8DAF-406D296780CB}" destId="{2D3D018F-BB71-4559-8272-488A91C34BCD}" srcOrd="0" destOrd="0" presId="urn:microsoft.com/office/officeart/2018/2/layout/IconCircleList"/>
    <dgm:cxn modelId="{876B8F76-0DAF-4252-B7FC-36FB89B7947E}" srcId="{46A5F554-8114-45B1-8DAF-406D296780CB}" destId="{EB216DC6-A187-4811-B0BB-D2C38E02D1E1}" srcOrd="0" destOrd="0" parTransId="{EF7C348A-7080-4242-AE30-60AC8552BD4A}" sibTransId="{E5680B88-2D5F-4625-AA6F-D1AFB3771520}"/>
    <dgm:cxn modelId="{F9378F8D-9865-400E-84EF-B375D453A8F8}" type="presOf" srcId="{DD3B0C74-02BF-4EAE-AED8-78770D75FD8B}" destId="{D1A1B775-F4D0-4C18-A61D-AEF7BEE7E74C}" srcOrd="0" destOrd="0" presId="urn:microsoft.com/office/officeart/2018/2/layout/IconCircleList"/>
    <dgm:cxn modelId="{415463A2-507C-48FC-89D8-F06B32ADBE6C}" type="presOf" srcId="{4025021F-EDBC-4E0A-B913-122E97065DE5}" destId="{6ABB6AB4-9A7D-4C59-8702-A959615A89F3}" srcOrd="0" destOrd="0" presId="urn:microsoft.com/office/officeart/2018/2/layout/IconCircleList"/>
    <dgm:cxn modelId="{2CCFDCA4-A7DB-4A58-BC9D-18B64C64DC13}" type="presOf" srcId="{8AEEF77A-BEF0-4182-932B-6A290ACF114C}" destId="{7C3B1E20-4BB6-47D8-9BA5-7B3CB1D14AA4}" srcOrd="0" destOrd="0" presId="urn:microsoft.com/office/officeart/2018/2/layout/IconCircleList"/>
    <dgm:cxn modelId="{0D9A08F6-C586-45AC-91B5-6F48789F47DF}" type="presOf" srcId="{B5AEFE82-9EF1-42CB-93AB-393EE4EF60B9}" destId="{012B759A-96C1-4EAE-9F3B-CF37A3E7C356}" srcOrd="0" destOrd="0" presId="urn:microsoft.com/office/officeart/2018/2/layout/IconCircleList"/>
    <dgm:cxn modelId="{805BA2C3-3BAB-4221-9EB5-19090CC3C7D2}" type="presParOf" srcId="{2D3D018F-BB71-4559-8272-488A91C34BCD}" destId="{84233048-5BE1-4F62-A860-9E9B0E08E123}" srcOrd="0" destOrd="0" presId="urn:microsoft.com/office/officeart/2018/2/layout/IconCircleList"/>
    <dgm:cxn modelId="{254B803A-54CE-4E86-820C-6D0C03A2982C}" type="presParOf" srcId="{84233048-5BE1-4F62-A860-9E9B0E08E123}" destId="{1AAEF1CC-AFB3-49A9-8A19-165CFE14F014}" srcOrd="0" destOrd="0" presId="urn:microsoft.com/office/officeart/2018/2/layout/IconCircleList"/>
    <dgm:cxn modelId="{B6F5FC9C-27BD-462B-A914-02FC0E05509B}" type="presParOf" srcId="{1AAEF1CC-AFB3-49A9-8A19-165CFE14F014}" destId="{F9856495-F70C-4E3F-9EAD-DC46E6D4D62D}" srcOrd="0" destOrd="0" presId="urn:microsoft.com/office/officeart/2018/2/layout/IconCircleList"/>
    <dgm:cxn modelId="{09188614-04EF-4CE1-8A7A-217A8FAB73D3}" type="presParOf" srcId="{1AAEF1CC-AFB3-49A9-8A19-165CFE14F014}" destId="{07ED8241-7287-492F-9CAC-722A2D0A5394}" srcOrd="1" destOrd="0" presId="urn:microsoft.com/office/officeart/2018/2/layout/IconCircleList"/>
    <dgm:cxn modelId="{2ED88641-3E9C-4C86-98A5-7D190C664A50}" type="presParOf" srcId="{1AAEF1CC-AFB3-49A9-8A19-165CFE14F014}" destId="{9B35A8C1-AD12-4818-8AE4-ECD53CB8D104}" srcOrd="2" destOrd="0" presId="urn:microsoft.com/office/officeart/2018/2/layout/IconCircleList"/>
    <dgm:cxn modelId="{07482E73-6D83-41C7-8EFD-8B41F99249EE}" type="presParOf" srcId="{1AAEF1CC-AFB3-49A9-8A19-165CFE14F014}" destId="{D9A82738-9C0D-4849-ADDD-C9D5C51956B9}" srcOrd="3" destOrd="0" presId="urn:microsoft.com/office/officeart/2018/2/layout/IconCircleList"/>
    <dgm:cxn modelId="{A4723A54-4D26-469F-B5B2-7FBC52C96978}" type="presParOf" srcId="{84233048-5BE1-4F62-A860-9E9B0E08E123}" destId="{C1331945-445A-45D0-9902-3B12C8215685}" srcOrd="1" destOrd="0" presId="urn:microsoft.com/office/officeart/2018/2/layout/IconCircleList"/>
    <dgm:cxn modelId="{E1533748-00B6-4CF5-AC33-FC64029E3F2C}" type="presParOf" srcId="{84233048-5BE1-4F62-A860-9E9B0E08E123}" destId="{7D9815D8-E5B3-4201-885B-0CA6B494E88A}" srcOrd="2" destOrd="0" presId="urn:microsoft.com/office/officeart/2018/2/layout/IconCircleList"/>
    <dgm:cxn modelId="{32D90A8F-1621-493A-A479-1092B1453303}" type="presParOf" srcId="{7D9815D8-E5B3-4201-885B-0CA6B494E88A}" destId="{868D77B9-C03A-496E-8C45-AC0897C9E811}" srcOrd="0" destOrd="0" presId="urn:microsoft.com/office/officeart/2018/2/layout/IconCircleList"/>
    <dgm:cxn modelId="{19D9B76D-7A8E-4931-A68F-5BC7D19EA9D3}" type="presParOf" srcId="{7D9815D8-E5B3-4201-885B-0CA6B494E88A}" destId="{980C6BA6-A125-48C5-BE75-EEAA819AA141}" srcOrd="1" destOrd="0" presId="urn:microsoft.com/office/officeart/2018/2/layout/IconCircleList"/>
    <dgm:cxn modelId="{1D54C93C-C3C0-459E-858B-80F33B0F5171}" type="presParOf" srcId="{7D9815D8-E5B3-4201-885B-0CA6B494E88A}" destId="{0C7BEBFB-0B2B-464A-8BEC-22C306AB24B5}" srcOrd="2" destOrd="0" presId="urn:microsoft.com/office/officeart/2018/2/layout/IconCircleList"/>
    <dgm:cxn modelId="{71CA2C23-33E6-49B6-AF28-0AB766E3E0E6}" type="presParOf" srcId="{7D9815D8-E5B3-4201-885B-0CA6B494E88A}" destId="{EC9AEAC7-B77E-4C5B-9ED6-61ACA61B51C1}" srcOrd="3" destOrd="0" presId="urn:microsoft.com/office/officeart/2018/2/layout/IconCircleList"/>
    <dgm:cxn modelId="{67F6FDBF-CA38-4C18-9488-0DA74C169AC4}" type="presParOf" srcId="{84233048-5BE1-4F62-A860-9E9B0E08E123}" destId="{012B759A-96C1-4EAE-9F3B-CF37A3E7C356}" srcOrd="3" destOrd="0" presId="urn:microsoft.com/office/officeart/2018/2/layout/IconCircleList"/>
    <dgm:cxn modelId="{FC17D3BA-86BA-42F8-BF1F-3A3031DB48BA}" type="presParOf" srcId="{84233048-5BE1-4F62-A860-9E9B0E08E123}" destId="{590AB99B-FC57-4C34-8ED6-CF9804E60803}" srcOrd="4" destOrd="0" presId="urn:microsoft.com/office/officeart/2018/2/layout/IconCircleList"/>
    <dgm:cxn modelId="{D0BDA6F8-3DAD-49DF-9F4C-227294B666C0}" type="presParOf" srcId="{590AB99B-FC57-4C34-8ED6-CF9804E60803}" destId="{F33E1BC7-FD4D-4168-B7B8-8C4216E737CC}" srcOrd="0" destOrd="0" presId="urn:microsoft.com/office/officeart/2018/2/layout/IconCircleList"/>
    <dgm:cxn modelId="{DA00F4AB-D6C6-4F86-A2C8-C60491D97935}" type="presParOf" srcId="{590AB99B-FC57-4C34-8ED6-CF9804E60803}" destId="{0C8A5E92-DF25-456F-A0F0-7F92ED61E51C}" srcOrd="1" destOrd="0" presId="urn:microsoft.com/office/officeart/2018/2/layout/IconCircleList"/>
    <dgm:cxn modelId="{2DAC86C2-25A7-46FA-9A6B-D3B1785461FD}" type="presParOf" srcId="{590AB99B-FC57-4C34-8ED6-CF9804E60803}" destId="{F58ED06A-B6D1-46A9-B760-B28724D0D227}" srcOrd="2" destOrd="0" presId="urn:microsoft.com/office/officeart/2018/2/layout/IconCircleList"/>
    <dgm:cxn modelId="{8D426C19-3BA2-481B-9993-C24AE630265A}" type="presParOf" srcId="{590AB99B-FC57-4C34-8ED6-CF9804E60803}" destId="{72FCE0E1-5BE7-40A6-BFA0-1B138CF4CC45}" srcOrd="3" destOrd="0" presId="urn:microsoft.com/office/officeart/2018/2/layout/IconCircleList"/>
    <dgm:cxn modelId="{F2CFDBC8-F1A9-4E7B-907A-616C2125A584}" type="presParOf" srcId="{84233048-5BE1-4F62-A860-9E9B0E08E123}" destId="{7C3B1E20-4BB6-47D8-9BA5-7B3CB1D14AA4}" srcOrd="5" destOrd="0" presId="urn:microsoft.com/office/officeart/2018/2/layout/IconCircleList"/>
    <dgm:cxn modelId="{B8FF691F-E9A1-477F-AEEB-BFC40EE91762}" type="presParOf" srcId="{84233048-5BE1-4F62-A860-9E9B0E08E123}" destId="{F763803D-B639-4EA2-BBAD-ECF032428391}" srcOrd="6" destOrd="0" presId="urn:microsoft.com/office/officeart/2018/2/layout/IconCircleList"/>
    <dgm:cxn modelId="{57BFF34C-7E1A-4A54-984D-56CFF4A16469}" type="presParOf" srcId="{F763803D-B639-4EA2-BBAD-ECF032428391}" destId="{C6072BD5-1BA3-4257-82C4-A071827BFD0E}" srcOrd="0" destOrd="0" presId="urn:microsoft.com/office/officeart/2018/2/layout/IconCircleList"/>
    <dgm:cxn modelId="{24F75AD9-0E8E-44D4-B6D8-DD236F3CAC2F}" type="presParOf" srcId="{F763803D-B639-4EA2-BBAD-ECF032428391}" destId="{A017CB01-30A9-472F-9029-1E4149759649}" srcOrd="1" destOrd="0" presId="urn:microsoft.com/office/officeart/2018/2/layout/IconCircleList"/>
    <dgm:cxn modelId="{345684C6-BCB5-4C99-9B5F-87DC69541551}" type="presParOf" srcId="{F763803D-B639-4EA2-BBAD-ECF032428391}" destId="{98B93AEB-362A-4DE6-87F8-D11FC9A55DD2}" srcOrd="2" destOrd="0" presId="urn:microsoft.com/office/officeart/2018/2/layout/IconCircleList"/>
    <dgm:cxn modelId="{07F80F50-B2BB-41AD-A406-FB68A7F2C035}" type="presParOf" srcId="{F763803D-B639-4EA2-BBAD-ECF032428391}" destId="{7BACBC94-11CE-4AD3-AB97-A68DA65F9BA3}" srcOrd="3" destOrd="0" presId="urn:microsoft.com/office/officeart/2018/2/layout/IconCircleList"/>
    <dgm:cxn modelId="{D1F9B63F-365D-4810-B68F-C27E37CF5563}" type="presParOf" srcId="{84233048-5BE1-4F62-A860-9E9B0E08E123}" destId="{6ABB6AB4-9A7D-4C59-8702-A959615A89F3}" srcOrd="7" destOrd="0" presId="urn:microsoft.com/office/officeart/2018/2/layout/IconCircleList"/>
    <dgm:cxn modelId="{874053AA-66D3-4D95-9606-3D32FE6D4E9D}" type="presParOf" srcId="{84233048-5BE1-4F62-A860-9E9B0E08E123}" destId="{3372A9A6-3E17-4CBF-AE9D-8D91461980DF}" srcOrd="8" destOrd="0" presId="urn:microsoft.com/office/officeart/2018/2/layout/IconCircleList"/>
    <dgm:cxn modelId="{8D8DF352-56B2-489B-B7B0-E02D1F0F4BDB}" type="presParOf" srcId="{3372A9A6-3E17-4CBF-AE9D-8D91461980DF}" destId="{F77502A7-1E1C-4A08-ACF1-FA70EA1CCC09}" srcOrd="0" destOrd="0" presId="urn:microsoft.com/office/officeart/2018/2/layout/IconCircleList"/>
    <dgm:cxn modelId="{B865D5BE-5989-49B7-A169-42F6146FE92C}" type="presParOf" srcId="{3372A9A6-3E17-4CBF-AE9D-8D91461980DF}" destId="{662085E2-32CC-4442-90B0-65A504AF342A}" srcOrd="1" destOrd="0" presId="urn:microsoft.com/office/officeart/2018/2/layout/IconCircleList"/>
    <dgm:cxn modelId="{0C170FDF-FCAA-4679-9C5F-89D59A2EBC5F}" type="presParOf" srcId="{3372A9A6-3E17-4CBF-AE9D-8D91461980DF}" destId="{876E743F-E041-41DC-9AE5-464A4606B0C9}" srcOrd="2" destOrd="0" presId="urn:microsoft.com/office/officeart/2018/2/layout/IconCircleList"/>
    <dgm:cxn modelId="{450FD0A5-7D1D-4429-A3BE-C69C034F228A}" type="presParOf" srcId="{3372A9A6-3E17-4CBF-AE9D-8D91461980DF}" destId="{D1A1B775-F4D0-4C18-A61D-AEF7BEE7E7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D1826-3B36-4707-BEB5-208344540FE3}">
      <dsp:nvSpPr>
        <dsp:cNvPr id="0" name=""/>
        <dsp:cNvSpPr/>
      </dsp:nvSpPr>
      <dsp:spPr>
        <a:xfrm>
          <a:off x="0" y="14405"/>
          <a:ext cx="5508710" cy="1316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Argo CD?</a:t>
          </a:r>
        </a:p>
      </dsp:txBody>
      <dsp:txXfrm>
        <a:off x="64254" y="78659"/>
        <a:ext cx="5380202" cy="1187742"/>
      </dsp:txXfrm>
    </dsp:sp>
    <dsp:sp modelId="{1FED2F22-E88B-4C3A-B449-30BD8A3778BE}">
      <dsp:nvSpPr>
        <dsp:cNvPr id="0" name=""/>
        <dsp:cNvSpPr/>
      </dsp:nvSpPr>
      <dsp:spPr>
        <a:xfrm>
          <a:off x="0" y="1402655"/>
          <a:ext cx="5508710" cy="131625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Argo CD is a declarative, GitOps continuous delivery tool for Kubernetes.</a:t>
          </a:r>
          <a:endParaRPr lang="en-US" sz="2500" kern="1200"/>
        </a:p>
      </dsp:txBody>
      <dsp:txXfrm>
        <a:off x="64254" y="1466909"/>
        <a:ext cx="5380202" cy="1187742"/>
      </dsp:txXfrm>
    </dsp:sp>
    <dsp:sp modelId="{92942B9B-9DD6-4DE4-A2F2-928D054A7A7D}">
      <dsp:nvSpPr>
        <dsp:cNvPr id="0" name=""/>
        <dsp:cNvSpPr/>
      </dsp:nvSpPr>
      <dsp:spPr>
        <a:xfrm>
          <a:off x="0" y="2790906"/>
          <a:ext cx="5508710" cy="131625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It synchronizes Kubernetes manifests in Git repositories with a running Kubernetes cluster.</a:t>
          </a:r>
          <a:endParaRPr lang="en-US" sz="2500" kern="1200"/>
        </a:p>
      </dsp:txBody>
      <dsp:txXfrm>
        <a:off x="64254" y="2855160"/>
        <a:ext cx="5380202" cy="1187742"/>
      </dsp:txXfrm>
    </dsp:sp>
    <dsp:sp modelId="{EC903162-3F5B-4C76-82DB-E72E50694425}">
      <dsp:nvSpPr>
        <dsp:cNvPr id="0" name=""/>
        <dsp:cNvSpPr/>
      </dsp:nvSpPr>
      <dsp:spPr>
        <a:xfrm>
          <a:off x="0" y="4179156"/>
          <a:ext cx="5508710" cy="131625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Ensures that the desired state defined in Git is reflected in the cluster. </a:t>
          </a:r>
          <a:endParaRPr lang="en-US" sz="2500" kern="1200"/>
        </a:p>
      </dsp:txBody>
      <dsp:txXfrm>
        <a:off x="64254" y="4243410"/>
        <a:ext cx="5380202" cy="118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8A024-E7FB-49CF-9F6E-5D3C13D701A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A09B2-D146-442F-87D2-F30E6B58ED1B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7EFB-C323-4F10-B861-F0748C3A61D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GitOps-based approach for continuous delivery.</a:t>
          </a:r>
          <a:endParaRPr lang="en-US" sz="1300" kern="1200"/>
        </a:p>
      </dsp:txBody>
      <dsp:txXfrm>
        <a:off x="100682" y="2684598"/>
        <a:ext cx="2370489" cy="720000"/>
      </dsp:txXfrm>
    </dsp:sp>
    <dsp:sp modelId="{D9C799DE-A0A8-42BF-AA0F-CC30F60BBBF8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314CD-F043-4E00-B057-8192650FF0BF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B290-B701-405C-8D11-D73D342110F0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Application definitions, configurations, and environments are versioned in Git.</a:t>
          </a:r>
          <a:endParaRPr lang="en-US" sz="1300" kern="1200"/>
        </a:p>
      </dsp:txBody>
      <dsp:txXfrm>
        <a:off x="2886007" y="2684598"/>
        <a:ext cx="2370489" cy="720000"/>
      </dsp:txXfrm>
    </dsp:sp>
    <dsp:sp modelId="{5A860E4C-8766-4F82-9689-AA0F7443752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9700B-1216-4F96-86E1-04A3B9B0FDC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D0CC-1516-45D9-8E70-FCA8A472C282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Automatic and manual sync options.</a:t>
          </a:r>
          <a:endParaRPr lang="en-US" sz="1300" kern="1200"/>
        </a:p>
      </dsp:txBody>
      <dsp:txXfrm>
        <a:off x="5671332" y="2684598"/>
        <a:ext cx="2370489" cy="720000"/>
      </dsp:txXfrm>
    </dsp:sp>
    <dsp:sp modelId="{9DCA07D1-C4BE-4643-9291-E804CABFB5AC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B0B8D-666C-40CF-8CCF-7635AF8ABE0A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6959C-23AC-43A6-92B8-FC9AED3C0EB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Real-time application health monitoring. </a:t>
          </a:r>
          <a:endParaRPr lang="en-US" sz="13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0D13-7737-4328-AEE5-F5CD2111A6B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701CD-0BBF-4F21-8F0C-8FA3433A51CE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Argo CD Core Components:</a:t>
          </a:r>
          <a:r>
            <a:rPr lang="en-US" sz="1700" b="1" kern="1200"/>
            <a:t>API Server:</a:t>
          </a:r>
          <a:r>
            <a:rPr lang="en-US" sz="1700" kern="1200"/>
            <a:t> Exposes a GraphQL/REST API and UI.</a:t>
          </a:r>
        </a:p>
      </dsp:txBody>
      <dsp:txXfrm>
        <a:off x="59990" y="2654049"/>
        <a:ext cx="3226223" cy="720000"/>
      </dsp:txXfrm>
    </dsp:sp>
    <dsp:sp modelId="{3C4C2764-ECD3-47A3-B67D-84E82E50655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2329C-7D00-4463-996F-ECD6FFE5D9C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Controller:</a:t>
          </a:r>
          <a:r>
            <a:rPr lang="en-US" sz="1700" kern="1200"/>
            <a:t> Ensures the state in the Git repository matches the cluster.</a:t>
          </a:r>
        </a:p>
      </dsp:txBody>
      <dsp:txXfrm>
        <a:off x="3850802" y="2654049"/>
        <a:ext cx="3226223" cy="720000"/>
      </dsp:txXfrm>
    </dsp:sp>
    <dsp:sp modelId="{86464A4F-38EC-4E62-8247-2AEB3AD09E0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B37D2-1019-47DE-876A-69FEFA3E088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Repository Server:</a:t>
          </a:r>
          <a:r>
            <a:rPr lang="en-US" sz="1700" kern="1200"/>
            <a:t> Manages Git repository connections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C52A-00B1-447B-A05C-4E35FBA62BA1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Step 1:</a:t>
          </a:r>
          <a:r>
            <a:rPr lang="en-US" sz="1800" b="0" i="0" kern="1200" baseline="0"/>
            <a:t> Developer pushes changes to Git repository.</a:t>
          </a:r>
          <a:endParaRPr lang="en-US" sz="1800" kern="1200"/>
        </a:p>
      </dsp:txBody>
      <dsp:txXfrm>
        <a:off x="3201" y="1669704"/>
        <a:ext cx="2539866" cy="2133487"/>
      </dsp:txXfrm>
    </dsp:sp>
    <dsp:sp modelId="{550679C0-74A3-4AEF-BB6D-476ECD5A4F53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B5D635BF-D1FB-4C1D-B674-74D515E8F6F0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254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6A7D-ECBD-445F-A0D8-A6F6E0BF50A6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Step 2:</a:t>
          </a:r>
          <a:r>
            <a:rPr lang="en-US" sz="1800" b="0" i="0" kern="1200" baseline="0"/>
            <a:t> Argo CD monitors the repository for changes.</a:t>
          </a:r>
          <a:endParaRPr lang="en-US" sz="1800" kern="1200"/>
        </a:p>
      </dsp:txBody>
      <dsp:txXfrm>
        <a:off x="2797054" y="1669704"/>
        <a:ext cx="2539866" cy="2133487"/>
      </dsp:txXfrm>
    </dsp:sp>
    <dsp:sp modelId="{9864BCD3-3416-40F3-BBF6-EB7825E761A2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254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9A1787D1-33FD-4B14-B3B3-D6929A79CB02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254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7CD8B-30A0-42FE-B98A-30D501AF7392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Step 3:</a:t>
          </a:r>
          <a:r>
            <a:rPr lang="en-US" sz="1800" b="0" i="0" kern="1200" baseline="0"/>
            <a:t> When changes are detected, Argo CD automatically applies updates to the Kubernetes cluster.</a:t>
          </a:r>
          <a:endParaRPr lang="en-US" sz="1800" kern="1200"/>
        </a:p>
      </dsp:txBody>
      <dsp:txXfrm>
        <a:off x="5590907" y="1669704"/>
        <a:ext cx="2539866" cy="2133487"/>
      </dsp:txXfrm>
    </dsp:sp>
    <dsp:sp modelId="{B6A43C09-FEB9-44B3-85E7-F901F6DA75C5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254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987C1037-D511-4CFD-970C-65B5C627F5CE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254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E835D-FFD7-463A-8639-2A2DD8C5B3FB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Step 4:</a:t>
          </a:r>
          <a:r>
            <a:rPr lang="en-US" sz="1800" b="0" i="0" kern="1200" baseline="0"/>
            <a:t> Continuous monitoring to ensure the desired state matches the actual state. </a:t>
          </a:r>
          <a:endParaRPr lang="en-US" sz="1800" kern="1200"/>
        </a:p>
      </dsp:txBody>
      <dsp:txXfrm>
        <a:off x="8384760" y="1669704"/>
        <a:ext cx="2539866" cy="2133487"/>
      </dsp:txXfrm>
    </dsp:sp>
    <dsp:sp modelId="{2C32380A-B737-44F1-B058-BB7A5342CA4A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254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402BB389-4FDD-4DC9-B856-1E6618226D7C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56495-F70C-4E3F-9EAD-DC46E6D4D62D}">
      <dsp:nvSpPr>
        <dsp:cNvPr id="0" name=""/>
        <dsp:cNvSpPr/>
      </dsp:nvSpPr>
      <dsp:spPr>
        <a:xfrm>
          <a:off x="1873568" y="12950"/>
          <a:ext cx="1007028" cy="10070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D8241-7287-492F-9CAC-722A2D0A5394}">
      <dsp:nvSpPr>
        <dsp:cNvPr id="0" name=""/>
        <dsp:cNvSpPr/>
      </dsp:nvSpPr>
      <dsp:spPr>
        <a:xfrm>
          <a:off x="2085044" y="224426"/>
          <a:ext cx="584076" cy="58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82738-9C0D-4849-ADDD-C9D5C51956B9}">
      <dsp:nvSpPr>
        <dsp:cNvPr id="0" name=""/>
        <dsp:cNvSpPr/>
      </dsp:nvSpPr>
      <dsp:spPr>
        <a:xfrm>
          <a:off x="3096388" y="12950"/>
          <a:ext cx="2373710" cy="1007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Automated sync between Git and Kubernetes clusters.</a:t>
          </a:r>
          <a:endParaRPr lang="en-US" sz="1700" kern="1200"/>
        </a:p>
      </dsp:txBody>
      <dsp:txXfrm>
        <a:off x="3096388" y="12950"/>
        <a:ext cx="2373710" cy="1007028"/>
      </dsp:txXfrm>
    </dsp:sp>
    <dsp:sp modelId="{868D77B9-C03A-496E-8C45-AC0897C9E811}">
      <dsp:nvSpPr>
        <dsp:cNvPr id="0" name=""/>
        <dsp:cNvSpPr/>
      </dsp:nvSpPr>
      <dsp:spPr>
        <a:xfrm>
          <a:off x="5883700" y="12950"/>
          <a:ext cx="1007028" cy="10070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C6BA6-A125-48C5-BE75-EEAA819AA141}">
      <dsp:nvSpPr>
        <dsp:cNvPr id="0" name=""/>
        <dsp:cNvSpPr/>
      </dsp:nvSpPr>
      <dsp:spPr>
        <a:xfrm>
          <a:off x="6095176" y="224426"/>
          <a:ext cx="584076" cy="58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AEAC7-B77E-4C5B-9ED6-61ACA61B51C1}">
      <dsp:nvSpPr>
        <dsp:cNvPr id="0" name=""/>
        <dsp:cNvSpPr/>
      </dsp:nvSpPr>
      <dsp:spPr>
        <a:xfrm>
          <a:off x="7106521" y="12950"/>
          <a:ext cx="2373710" cy="1007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Declarative management and versioning of configurations.</a:t>
          </a:r>
          <a:endParaRPr lang="en-US" sz="1700" kern="1200"/>
        </a:p>
      </dsp:txBody>
      <dsp:txXfrm>
        <a:off x="7106521" y="12950"/>
        <a:ext cx="2373710" cy="1007028"/>
      </dsp:txXfrm>
    </dsp:sp>
    <dsp:sp modelId="{F33E1BC7-FD4D-4168-B7B8-8C4216E737CC}">
      <dsp:nvSpPr>
        <dsp:cNvPr id="0" name=""/>
        <dsp:cNvSpPr/>
      </dsp:nvSpPr>
      <dsp:spPr>
        <a:xfrm>
          <a:off x="1873568" y="1804809"/>
          <a:ext cx="1007028" cy="10070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A5E92-DF25-456F-A0F0-7F92ED61E51C}">
      <dsp:nvSpPr>
        <dsp:cNvPr id="0" name=""/>
        <dsp:cNvSpPr/>
      </dsp:nvSpPr>
      <dsp:spPr>
        <a:xfrm>
          <a:off x="2085044" y="2016285"/>
          <a:ext cx="584076" cy="58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CE0E1-5BE7-40A6-BFA0-1B138CF4CC45}">
      <dsp:nvSpPr>
        <dsp:cNvPr id="0" name=""/>
        <dsp:cNvSpPr/>
      </dsp:nvSpPr>
      <dsp:spPr>
        <a:xfrm>
          <a:off x="3096388" y="1804809"/>
          <a:ext cx="2373710" cy="1007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Visibility of application status via a user-friendly web UI.</a:t>
          </a:r>
          <a:endParaRPr lang="en-US" sz="1700" kern="1200"/>
        </a:p>
      </dsp:txBody>
      <dsp:txXfrm>
        <a:off x="3096388" y="1804809"/>
        <a:ext cx="2373710" cy="1007028"/>
      </dsp:txXfrm>
    </dsp:sp>
    <dsp:sp modelId="{C6072BD5-1BA3-4257-82C4-A071827BFD0E}">
      <dsp:nvSpPr>
        <dsp:cNvPr id="0" name=""/>
        <dsp:cNvSpPr/>
      </dsp:nvSpPr>
      <dsp:spPr>
        <a:xfrm>
          <a:off x="5883700" y="1804809"/>
          <a:ext cx="1007028" cy="10070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7CB01-30A9-472F-9029-1E4149759649}">
      <dsp:nvSpPr>
        <dsp:cNvPr id="0" name=""/>
        <dsp:cNvSpPr/>
      </dsp:nvSpPr>
      <dsp:spPr>
        <a:xfrm>
          <a:off x="6095176" y="2016285"/>
          <a:ext cx="584076" cy="58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CBC94-11CE-4AD3-AB97-A68DA65F9BA3}">
      <dsp:nvSpPr>
        <dsp:cNvPr id="0" name=""/>
        <dsp:cNvSpPr/>
      </dsp:nvSpPr>
      <dsp:spPr>
        <a:xfrm>
          <a:off x="7106521" y="1804809"/>
          <a:ext cx="2373710" cy="1007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Supports rollbacks and roll-forwards with history tracking.</a:t>
          </a:r>
          <a:endParaRPr lang="en-US" sz="1700" kern="1200"/>
        </a:p>
      </dsp:txBody>
      <dsp:txXfrm>
        <a:off x="7106521" y="1804809"/>
        <a:ext cx="2373710" cy="1007028"/>
      </dsp:txXfrm>
    </dsp:sp>
    <dsp:sp modelId="{F77502A7-1E1C-4A08-ACF1-FA70EA1CCC09}">
      <dsp:nvSpPr>
        <dsp:cNvPr id="0" name=""/>
        <dsp:cNvSpPr/>
      </dsp:nvSpPr>
      <dsp:spPr>
        <a:xfrm>
          <a:off x="1897324" y="3538371"/>
          <a:ext cx="1007028" cy="10070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085E2-32CC-4442-90B0-65A504AF342A}">
      <dsp:nvSpPr>
        <dsp:cNvPr id="0" name=""/>
        <dsp:cNvSpPr/>
      </dsp:nvSpPr>
      <dsp:spPr>
        <a:xfrm>
          <a:off x="2085044" y="3808144"/>
          <a:ext cx="584076" cy="58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1B775-F4D0-4C18-A61D-AEF7BEE7E74C}">
      <dsp:nvSpPr>
        <dsp:cNvPr id="0" name=""/>
        <dsp:cNvSpPr/>
      </dsp:nvSpPr>
      <dsp:spPr>
        <a:xfrm>
          <a:off x="3096388" y="3596668"/>
          <a:ext cx="2373710" cy="1007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Scales to manage multiple applications and environments across clusters. </a:t>
          </a:r>
          <a:endParaRPr lang="en-US" sz="1700" kern="1200"/>
        </a:p>
      </dsp:txBody>
      <dsp:txXfrm>
        <a:off x="3096388" y="3596668"/>
        <a:ext cx="2373710" cy="100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8307f19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0d8307f1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8307f19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0d8307f19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d8307f1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0d8307f1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d8307f19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0d8307f19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6CCC"/>
            </a:gs>
            <a:gs pos="83000">
              <a:srgbClr val="72C4E9"/>
            </a:gs>
            <a:gs pos="100000">
              <a:srgbClr val="72C4E9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30d8307f192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175"/>
            <a:ext cx="11887200" cy="638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6CCC"/>
            </a:gs>
            <a:gs pos="83000">
              <a:srgbClr val="72C4E9"/>
            </a:gs>
            <a:gs pos="100000">
              <a:srgbClr val="72C4E9"/>
            </a:gs>
          </a:gsLst>
          <a:lin ang="5400012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0d8307f192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0" cy="643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n octopus&#10;&#10;Description automatically generated">
            <a:extLst>
              <a:ext uri="{FF2B5EF4-FFF2-40B4-BE49-F238E27FC236}">
                <a16:creationId xmlns:a16="http://schemas.microsoft.com/office/drawing/2014/main" id="{7685DAAD-A989-1BD6-5D73-6CEA1F67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6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ABD996-1627-CF86-7A6B-FCEBFA7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7AC74-C93F-90EE-018F-4D2A25D5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F265D5-010A-7C67-26AA-5EB45487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D9553D-03D0-B56F-0387-C8219DFB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C445B-16AB-6A47-6CBC-B41A7595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CD9489-6080-42A5-8703-44EACF9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Argo CD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3B48579-69CF-A42E-6BA5-94DE9F98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96741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0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66C63-E5AB-45A4-2C15-946E4693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28" name="Rectangle 2">
            <a:extLst>
              <a:ext uri="{FF2B5EF4-FFF2-40B4-BE49-F238E27FC236}">
                <a16:creationId xmlns:a16="http://schemas.microsoft.com/office/drawing/2014/main" id="{84E42C07-896A-FDA7-91E8-BDF8BA1DF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0577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43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CF09D-47C5-0AF3-C01C-D2D5066C3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8D655-AA53-FDD1-E4B5-5513ADC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Argo CD Architecture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1A5882F-8A1D-267F-C044-3F456DFD9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1556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8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000"/>
              <a:t>Deploying a Java Application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b="1"/>
              <a:t>Agenda</a:t>
            </a:r>
            <a:endParaRPr lang="en-US" sz="20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Introduction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Project Overview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Components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Docker &amp; Kubernetes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Deployment Process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000"/>
              <a:t>Conclusion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/>
          </a:p>
        </p:txBody>
      </p:sp>
      <p:pic>
        <p:nvPicPr>
          <p:cNvPr id="91" name="Picture 90" descr="Top view of cubes connected with black lines">
            <a:extLst>
              <a:ext uri="{FF2B5EF4-FFF2-40B4-BE49-F238E27FC236}">
                <a16:creationId xmlns:a16="http://schemas.microsoft.com/office/drawing/2014/main" id="{D3FC6416-919A-EC1F-7390-01C4EB58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51FAA-3905-600C-08C4-793DF6B64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E331-6366-C83A-AFEF-3329B786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GitOps Workflow</a:t>
            </a: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A8A4D7FD-2CA5-C30B-A911-AEBFA6E5A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675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11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C0C87-BB22-92E9-003A-244F2BA2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696-E742-1698-06C2-E591B989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1" y="-110764"/>
            <a:ext cx="10515600" cy="1325563"/>
          </a:xfrm>
        </p:spPr>
        <p:txBody>
          <a:bodyPr/>
          <a:lstStyle/>
          <a:p>
            <a:r>
              <a:rPr lang="en-US"/>
              <a:t>Benefits of Argo CD</a:t>
            </a:r>
            <a:endParaRPr lang="en-US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A5E1E75-DDDC-5466-FBAD-F3D6FDC2B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49405"/>
              </p:ext>
            </p:extLst>
          </p:nvPr>
        </p:nvGraphicFramePr>
        <p:xfrm>
          <a:off x="838200" y="1214799"/>
          <a:ext cx="11353800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57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/>
              <a:t>Key Takeaways:</a:t>
            </a:r>
            <a:endParaRPr lang="en-US" sz="20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Docker enables consistent environments across development and production.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Kubernetes simplifies the orchestration of microservices and ensures scalability.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The microservices architecture ensures modularity, flexibility, and easier management.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2000" b="1" i="0" u="none" strike="noStrike" cap="none">
                <a:latin typeface="Arial"/>
                <a:ea typeface="Arial"/>
                <a:cs typeface="Arial"/>
                <a:sym typeface="Arial"/>
              </a:rPr>
              <a:t>What is the project?</a:t>
            </a:r>
            <a:b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A Java application deployed using Docker and Kubernetes.</a:t>
            </a:r>
            <a:endParaRPr lang="en-US" sz="20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2000" b="1" i="0" u="none" strike="noStrike" cap="none">
                <a:latin typeface="Arial"/>
                <a:ea typeface="Arial"/>
                <a:cs typeface="Arial"/>
                <a:sym typeface="Arial"/>
              </a:rPr>
              <a:t>Purpose of using Docker and Kubernetes:</a:t>
            </a:r>
            <a:endParaRPr lang="en-US"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Docker: Containerization for consistent runtime environments.</a:t>
            </a:r>
            <a:endParaRPr lang="en-US" sz="2000"/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Kubernetes: Orchestration for managing containerized applications at scale.</a:t>
            </a:r>
            <a:endParaRPr lang="en-US" sz="20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2000" b="1" i="0" u="none" strike="noStrike" cap="none">
                <a:latin typeface="Arial"/>
                <a:ea typeface="Arial"/>
                <a:cs typeface="Arial"/>
                <a:sym typeface="Arial"/>
              </a:rPr>
              <a:t>Key Benefits:</a:t>
            </a:r>
            <a:endParaRPr lang="en-US"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Scalability</a:t>
            </a:r>
            <a:endParaRPr lang="en-US" sz="2000"/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Isolation of services</a:t>
            </a:r>
            <a:endParaRPr lang="en-US" sz="2000"/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Simplified deployment and management</a:t>
            </a:r>
            <a:endParaRPr lang="en-US" sz="20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6CCC"/>
            </a:gs>
            <a:gs pos="83000">
              <a:srgbClr val="72C4E9"/>
            </a:gs>
            <a:gs pos="100000">
              <a:srgbClr val="72C4E9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Project Overview</a:t>
            </a:r>
            <a:endParaRPr/>
          </a:p>
        </p:txBody>
      </p:sp>
      <p:pic>
        <p:nvPicPr>
          <p:cNvPr id="102" name="Google Shape;102;p4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643" y="1425040"/>
            <a:ext cx="11294179" cy="520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b="1" i="0" u="none" strike="noStrike" cap="none">
                <a:latin typeface="Arial"/>
                <a:ea typeface="Arial"/>
                <a:cs typeface="Arial"/>
                <a:sym typeface="Arial"/>
              </a:rPr>
              <a:t>Three main components:</a:t>
            </a:r>
            <a:endParaRPr lang="en-US"/>
          </a:p>
          <a:p>
            <a:pPr marL="0" marR="0" lvl="0" indent="-1524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Product Catalogue</a:t>
            </a:r>
            <a:endParaRPr lang="en-US"/>
          </a:p>
          <a:p>
            <a:pPr marL="0" marR="0" lvl="0" indent="-1524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Shopfront</a:t>
            </a:r>
            <a:endParaRPr lang="en-US"/>
          </a:p>
          <a:p>
            <a:pPr marL="0" marR="0" lvl="0" indent="-1524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Stock Manager</a:t>
            </a:r>
            <a:endParaRPr lang="en-US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b="1" i="0" u="none" strike="noStrike" cap="none"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Java (Spring Boot)</a:t>
            </a:r>
            <a:endParaRPr lang="en-US"/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Docker</a:t>
            </a:r>
            <a:endParaRPr lang="en-US"/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t>Kubernetes</a:t>
            </a:r>
            <a:endParaRPr lang="en-US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Docker &amp; Kubernetes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/>
              <a:t>Why Docker?</a:t>
            </a:r>
            <a:endParaRPr lang="en-US" sz="20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Provides a consistent environment for each service.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Ensures portability between development, testing, and production environments.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Each service has its own Dockerfile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/>
              <a:t>Why Kubernetes?</a:t>
            </a:r>
            <a:endParaRPr lang="en-US" sz="20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Automates the deployment, scaling, and management of containerized applications.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/>
              <a:t>Manages pods and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Deployment Process</a:t>
            </a: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1"/>
              <a:t>Steps in the deployment process:</a:t>
            </a:r>
            <a:endParaRPr lang="en-US" sz="22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200" b="1"/>
              <a:t>Development</a:t>
            </a:r>
            <a:r>
              <a:rPr lang="en-US" sz="2200"/>
              <a:t>: Java code is developed for each service (Product Catalogue, Shopfront, Stock Manager).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200" b="1"/>
              <a:t>Dockerization</a:t>
            </a:r>
            <a:r>
              <a:rPr lang="en-US" sz="2200"/>
              <a:t>: Each service is containerized using Docker.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200" b="1"/>
              <a:t>Kubernetes Deployment</a:t>
            </a:r>
            <a:r>
              <a:rPr lang="en-US" sz="2200"/>
              <a:t>: Kubernetes orchestrates the deployment of services as pods.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200" b="1"/>
              <a:t>Scaling</a:t>
            </a:r>
            <a:r>
              <a:rPr lang="en-US" sz="2200"/>
              <a:t>: Kubernetes manages scaling and availability through replica sets.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6CCC"/>
            </a:gs>
            <a:gs pos="83000">
              <a:srgbClr val="72C4E9"/>
            </a:gs>
            <a:gs pos="100000">
              <a:srgbClr val="72C4E9"/>
            </a:gs>
          </a:gsLst>
          <a:lin ang="5400012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0d8307f19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75" y="2987500"/>
            <a:ext cx="71437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0d8307f19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875" y="4252225"/>
            <a:ext cx="88677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0d8307f192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875" y="1446550"/>
            <a:ext cx="70580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8" name="Google Shape;138;g30d8307f192_0_65"/>
          <p:cNvPicPr preferRelativeResize="0"/>
          <p:nvPr/>
        </p:nvPicPr>
        <p:blipFill rotWithShape="1">
          <a:blip r:embed="rId3"/>
          <a:srcRect r="40895"/>
          <a:stretch/>
        </p:blipFill>
        <p:spPr>
          <a:xfrm>
            <a:off x="2" y="10"/>
            <a:ext cx="4063593" cy="6857990"/>
          </a:xfrm>
          <a:prstGeom prst="rect">
            <a:avLst/>
          </a:prstGeom>
          <a:noFill/>
        </p:spPr>
      </p:pic>
      <p:pic>
        <p:nvPicPr>
          <p:cNvPr id="132" name="Google Shape;132;g30d8307f192_0_68"/>
          <p:cNvPicPr preferRelativeResize="0"/>
          <p:nvPr/>
        </p:nvPicPr>
        <p:blipFill rotWithShape="1">
          <a:blip r:embed="rId4"/>
          <a:srcRect r="40299"/>
          <a:stretch/>
        </p:blipFill>
        <p:spPr>
          <a:xfrm>
            <a:off x="4064204" y="10"/>
            <a:ext cx="4063593" cy="6857990"/>
          </a:xfrm>
          <a:prstGeom prst="rect">
            <a:avLst/>
          </a:prstGeom>
          <a:noFill/>
        </p:spPr>
      </p:pic>
      <p:pic>
        <p:nvPicPr>
          <p:cNvPr id="133" name="Google Shape;133;g30d8307f192_0_68"/>
          <p:cNvPicPr preferRelativeResize="0"/>
          <p:nvPr/>
        </p:nvPicPr>
        <p:blipFill rotWithShape="1">
          <a:blip r:embed="rId5"/>
          <a:srcRect r="27297"/>
          <a:stretch/>
        </p:blipFill>
        <p:spPr>
          <a:xfrm>
            <a:off x="8128407" y="10"/>
            <a:ext cx="4063593" cy="6857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457</Words>
  <Application>Microsoft Office PowerPoint</Application>
  <PresentationFormat>Widescreen</PresentationFormat>
  <Paragraphs>77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Play</vt:lpstr>
      <vt:lpstr>Arial</vt:lpstr>
      <vt:lpstr>Calibri</vt:lpstr>
      <vt:lpstr>Office Theme</vt:lpstr>
      <vt:lpstr>PowerPoint Presentation</vt:lpstr>
      <vt:lpstr>Deploying a Java Application</vt:lpstr>
      <vt:lpstr>Introduction</vt:lpstr>
      <vt:lpstr>Project Overview</vt:lpstr>
      <vt:lpstr>Components</vt:lpstr>
      <vt:lpstr>Docker &amp; Kubernetes</vt:lpstr>
      <vt:lpstr>Deployment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Argo CD</vt:lpstr>
      <vt:lpstr>Key Features</vt:lpstr>
      <vt:lpstr>Argo CD Architecture</vt:lpstr>
      <vt:lpstr>GitOps Workflow</vt:lpstr>
      <vt:lpstr>Benefits of Argo CD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Marwan Mohamed Fathy</dc:creator>
  <cp:lastModifiedBy>Marwan Mohamed Fathy</cp:lastModifiedBy>
  <cp:revision>3</cp:revision>
  <dcterms:created xsi:type="dcterms:W3CDTF">2024-10-16T21:26:44Z</dcterms:created>
  <dcterms:modified xsi:type="dcterms:W3CDTF">2024-10-22T20:31:26Z</dcterms:modified>
</cp:coreProperties>
</file>