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19" r:id="rId19"/>
    <p:sldId id="310" r:id="rId20"/>
    <p:sldId id="315" r:id="rId21"/>
    <p:sldId id="312" r:id="rId22"/>
    <p:sldId id="313" r:id="rId23"/>
    <p:sldId id="314" r:id="rId24"/>
    <p:sldId id="321" r:id="rId25"/>
    <p:sldId id="335" r:id="rId26"/>
    <p:sldId id="323" r:id="rId27"/>
    <p:sldId id="317" r:id="rId28"/>
    <p:sldId id="320" r:id="rId29"/>
    <p:sldId id="327" r:id="rId30"/>
    <p:sldId id="324" r:id="rId31"/>
    <p:sldId id="326" r:id="rId32"/>
    <p:sldId id="325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09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6657" autoAdjust="0"/>
  </p:normalViewPr>
  <p:slideViewPr>
    <p:cSldViewPr snapToGrid="0">
      <p:cViewPr varScale="1">
        <p:scale>
          <a:sx n="54" d="100"/>
          <a:sy n="54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18/01/2023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How to pick a 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/</a:t>
            </a:r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Iterator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>
                <a:solidFill>
                  <a:srgbClr val="404040"/>
                </a:solidFill>
                <a:effectLst/>
                <a:latin typeface="Roboto Slab" pitchFamily="2" charset="0"/>
              </a:rPr>
              <a:t>/Iterator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838198" y="3163379"/>
            <a:ext cx="4734507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"/>
            </a:endParaRPr>
          </a:p>
          <a:p>
            <a:pPr marL="0" indent="0" algn="l">
              <a:buNone/>
            </a:pPr>
            <a:r>
              <a:rPr lang="en-US" b="1" dirty="0" err="1">
                <a:latin typeface="_"/>
              </a:rPr>
              <a:t>Iterable</a:t>
            </a:r>
            <a:r>
              <a:rPr lang="en-US" b="1" dirty="0">
                <a:latin typeface="_"/>
              </a:rPr>
              <a:t> examples:</a:t>
            </a:r>
          </a:p>
          <a:p>
            <a:pPr lvl="1"/>
            <a:r>
              <a:rPr lang="en-US" b="0" i="0" dirty="0">
                <a:effectLst/>
                <a:latin typeface="_"/>
              </a:rPr>
              <a:t>Lists</a:t>
            </a:r>
          </a:p>
          <a:p>
            <a:pPr lvl="1"/>
            <a:r>
              <a:rPr lang="en-US" b="0" i="0" dirty="0">
                <a:effectLst/>
                <a:latin typeface="_"/>
              </a:rPr>
              <a:t>Tuples</a:t>
            </a:r>
          </a:p>
          <a:p>
            <a:pPr lvl="1"/>
            <a:r>
              <a:rPr lang="en-US" b="0" i="0" dirty="0">
                <a:effectLst/>
                <a:latin typeface="_"/>
              </a:rPr>
              <a:t>Strings</a:t>
            </a:r>
          </a:p>
          <a:p>
            <a:pPr lvl="1"/>
            <a:r>
              <a:rPr lang="en-US" b="0" i="0" dirty="0">
                <a:effectLst/>
                <a:latin typeface="_"/>
              </a:rPr>
              <a:t>Dictionaries</a:t>
            </a:r>
          </a:p>
          <a:p>
            <a:pPr lvl="1"/>
            <a:r>
              <a:rPr lang="en-US" b="0" i="0" dirty="0">
                <a:effectLst/>
                <a:latin typeface="_"/>
              </a:rPr>
              <a:t>Sets</a:t>
            </a:r>
          </a:p>
          <a:p>
            <a:pPr lvl="1"/>
            <a:r>
              <a:rPr lang="en-US" b="0" i="0" dirty="0">
                <a:effectLst/>
                <a:latin typeface="_"/>
              </a:rPr>
              <a:t>Generators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FF47DF-D14E-4B6B-B633-133B48BC1C0C}"/>
              </a:ext>
            </a:extLst>
          </p:cNvPr>
          <p:cNvSpPr txBox="1">
            <a:spLocks/>
          </p:cNvSpPr>
          <p:nvPr/>
        </p:nvSpPr>
        <p:spPr>
          <a:xfrm>
            <a:off x="838199" y="2050662"/>
            <a:ext cx="10787743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i="0" dirty="0">
                <a:effectLst/>
                <a:latin typeface="_"/>
              </a:rPr>
              <a:t>Iterators</a:t>
            </a:r>
            <a:r>
              <a:rPr lang="en-US" b="0" i="0" dirty="0">
                <a:effectLst/>
                <a:latin typeface="_"/>
              </a:rPr>
              <a:t> are methods that iterate collections like lists, tuples, dictionaries, etc. Using an iterator method, we can loop through an object and return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02836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"o"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comprehension: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r>
              <a:rPr lang="en-US" dirty="0"/>
              <a:t>Why are generators useful?</a:t>
            </a:r>
          </a:p>
          <a:p>
            <a:r>
              <a:rPr lang="en-US" dirty="0"/>
              <a:t>How do you write a </a:t>
            </a:r>
            <a:r>
              <a:rPr lang="en-US"/>
              <a:t>comprehension expression?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1461</TotalTime>
  <Words>3432</Words>
  <Application>Microsoft Office PowerPoint</Application>
  <PresentationFormat>Widescreen</PresentationFormat>
  <Paragraphs>442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_</vt:lpstr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Iterable/Iterator</vt:lpstr>
      <vt:lpstr>Iterable/Iterator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56</cp:revision>
  <dcterms:created xsi:type="dcterms:W3CDTF">2022-06-21T13:01:39Z</dcterms:created>
  <dcterms:modified xsi:type="dcterms:W3CDTF">2023-01-18T19:02:29Z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