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63" r:id="rId5"/>
    <p:sldId id="265" r:id="rId6"/>
    <p:sldId id="292" r:id="rId7"/>
    <p:sldId id="268" r:id="rId8"/>
    <p:sldId id="304" r:id="rId9"/>
    <p:sldId id="266" r:id="rId10"/>
    <p:sldId id="302" r:id="rId11"/>
    <p:sldId id="303" r:id="rId12"/>
    <p:sldId id="305" r:id="rId13"/>
    <p:sldId id="306" r:id="rId14"/>
    <p:sldId id="307" r:id="rId15"/>
    <p:sldId id="284" r:id="rId16"/>
    <p:sldId id="308" r:id="rId17"/>
    <p:sldId id="310" r:id="rId18"/>
    <p:sldId id="311" r:id="rId19"/>
    <p:sldId id="312" r:id="rId20"/>
    <p:sldId id="309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16/01/2023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err="1"/>
              <a:t>Dictionaries</a:t>
            </a:r>
            <a:r>
              <a:rPr lang="nl-BE"/>
              <a:t> &amp; </a:t>
            </a:r>
            <a:r>
              <a:rPr lang="nl-BE" err="1"/>
              <a:t>lists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Adding</a:t>
            </a:r>
            <a:r>
              <a:rPr lang="nl-BE" b="1"/>
              <a:t> &amp; </a:t>
            </a:r>
            <a:r>
              <a:rPr lang="nl-BE" b="1" err="1"/>
              <a:t>removing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 =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Checking</a:t>
            </a:r>
            <a:r>
              <a:rPr lang="nl-BE" b="1"/>
              <a:t> </a:t>
            </a:r>
            <a:r>
              <a:rPr lang="nl-BE" b="1" err="1"/>
              <a:t>for</a:t>
            </a:r>
            <a:r>
              <a:rPr lang="nl-BE" b="1"/>
              <a:t> </a:t>
            </a:r>
            <a:r>
              <a:rPr lang="nl-BE" b="1" err="1"/>
              <a:t>keys</a:t>
            </a:r>
            <a:r>
              <a:rPr lang="nl-BE" b="1"/>
              <a:t> &amp; </a:t>
            </a:r>
            <a:r>
              <a:rPr lang="nl-BE" b="1" err="1"/>
              <a:t>Iterating</a:t>
            </a:r>
            <a:r>
              <a:rPr lang="nl-BE" b="1"/>
              <a:t> over </a:t>
            </a:r>
            <a:r>
              <a:rPr lang="nl-BE" b="1" err="1"/>
              <a:t>dictionary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Exercise</a:t>
            </a:r>
            <a:r>
              <a:rPr lang="nl-BE" b="1"/>
              <a:t> </a:t>
            </a:r>
            <a:r>
              <a:rPr lang="nl-BE" b="1" err="1"/>
              <a:t>dictionary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/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How </a:t>
            </a:r>
            <a:r>
              <a:rPr lang="nl-BE" b="1" err="1"/>
              <a:t>to</a:t>
            </a:r>
            <a:r>
              <a:rPr lang="nl-BE" b="1"/>
              <a:t> </a:t>
            </a:r>
            <a:r>
              <a:rPr lang="nl-BE" b="1" err="1"/>
              <a:t>pick</a:t>
            </a:r>
            <a:r>
              <a:rPr lang="nl-BE" b="1"/>
              <a:t> a Data </a:t>
            </a:r>
            <a:r>
              <a:rPr lang="nl-BE" b="1" err="1"/>
              <a:t>Structure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63092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Zip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842240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119633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 of </a:t>
            </a:r>
            <a:r>
              <a:rPr lang="nl-BE" b="1" dirty="0" err="1"/>
              <a:t>this</a:t>
            </a:r>
            <a:r>
              <a:rPr lang="nl-BE" b="1" dirty="0"/>
              <a:t> </a:t>
            </a:r>
            <a:r>
              <a:rPr lang="nl-BE" b="1" dirty="0" err="1"/>
              <a:t>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Last week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Repetition of what we saw last week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Goals of this lesson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dictionaries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acces </a:t>
            </a:r>
            <a:r>
              <a:rPr lang="nl-BE" dirty="0" err="1"/>
              <a:t>values</a:t>
            </a:r>
            <a:r>
              <a:rPr lang="nl-BE" dirty="0"/>
              <a:t> out of a </a:t>
            </a:r>
            <a:r>
              <a:rPr lang="nl-BE" dirty="0" err="1"/>
              <a:t>dictionary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delete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knows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dictionaries</a:t>
            </a:r>
            <a:r>
              <a:rPr lang="nl-BE" dirty="0"/>
              <a:t> or </a:t>
            </a:r>
            <a:r>
              <a:rPr lang="nl-BE" dirty="0" err="1"/>
              <a:t>Lists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filter </a:t>
            </a:r>
            <a:r>
              <a:rPr lang="nl-BE" dirty="0" err="1"/>
              <a:t>dictionaries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 </a:t>
            </a:r>
            <a:r>
              <a:rPr lang="nl-BE" dirty="0" err="1"/>
              <a:t>function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Content </a:t>
            </a:r>
            <a:r>
              <a:rPr lang="nl-BE" b="1" err="1"/>
              <a:t>table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dictionaries</a:t>
            </a:r>
            <a:r>
              <a:rPr lang="nl-BE" dirty="0"/>
              <a:t> &amp; </a:t>
            </a:r>
            <a:r>
              <a:rPr lang="nl-BE" dirty="0" err="1"/>
              <a:t>usage</a:t>
            </a:r>
            <a:r>
              <a:rPr lang="nl-BE" dirty="0"/>
              <a:t>.</a:t>
            </a:r>
            <a:endParaRPr lang="nl-BE" dirty="0">
              <a:cs typeface="Calibri"/>
            </a:endParaRPr>
          </a:p>
          <a:p>
            <a:r>
              <a:rPr lang="nl-BE" dirty="0" err="1">
                <a:cs typeface="Calibri"/>
              </a:rPr>
              <a:t>Accessing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dictionary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values</a:t>
            </a:r>
            <a:r>
              <a:rPr lang="nl-BE" dirty="0">
                <a:cs typeface="Calibri"/>
              </a:rPr>
              <a:t>.</a:t>
            </a:r>
          </a:p>
          <a:p>
            <a:r>
              <a:rPr lang="nl-BE" dirty="0" err="1">
                <a:cs typeface="Calibri"/>
              </a:rPr>
              <a:t>Adding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an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removing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dictionary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values</a:t>
            </a:r>
            <a:r>
              <a:rPr lang="nl-BE" dirty="0">
                <a:cs typeface="Calibri"/>
              </a:rPr>
              <a:t>.</a:t>
            </a:r>
          </a:p>
          <a:p>
            <a:pPr marL="0" indent="0">
              <a:buNone/>
            </a:pPr>
            <a:endParaRPr lang="nl-B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Data </a:t>
            </a:r>
            <a:r>
              <a:rPr lang="nl-BE" b="1" err="1"/>
              <a:t>structure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Dictionaries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Dictionary </a:t>
            </a:r>
            <a:r>
              <a:rPr lang="nl-BE" b="1" err="1"/>
              <a:t>States</a:t>
            </a:r>
            <a:r>
              <a:rPr lang="nl-BE" b="1"/>
              <a:t>/</a:t>
            </a:r>
            <a:r>
              <a:rPr lang="nl-BE" b="1" err="1"/>
              <a:t>capitals</a:t>
            </a:r>
            <a:r>
              <a:rPr lang="nl-BE" b="1"/>
              <a:t> </a:t>
            </a:r>
            <a:r>
              <a:rPr lang="nl-BE" b="1" err="1"/>
              <a:t>example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Accessing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Relationship</a:t>
            </a:r>
            <a:r>
              <a:rPr lang="nl-BE" b="1"/>
              <a:t> </a:t>
            </a:r>
            <a:r>
              <a:rPr lang="nl-BE" b="1" err="1"/>
              <a:t>key</a:t>
            </a:r>
            <a:r>
              <a:rPr lang="nl-BE" b="1"/>
              <a:t> </a:t>
            </a:r>
            <a:r>
              <a:rPr lang="nl-BE" b="1" err="1"/>
              <a:t>and</a:t>
            </a:r>
            <a:r>
              <a:rPr lang="nl-BE" b="1"/>
              <a:t> </a:t>
            </a:r>
            <a:r>
              <a:rPr lang="nl-BE" b="1" err="1"/>
              <a:t>value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184</TotalTime>
  <Words>1523</Words>
  <Application>Microsoft Office PowerPoint</Application>
  <PresentationFormat>Widescreen</PresentationFormat>
  <Paragraphs>208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 </vt:lpstr>
      <vt:lpstr>Dictionaries </vt:lpstr>
      <vt:lpstr>Dictionary States/capitals example </vt:lpstr>
      <vt:lpstr>Accessing dictionary values</vt:lpstr>
      <vt:lpstr>Relationship key and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 method</vt:lpstr>
      <vt:lpstr>Filter method</vt:lpstr>
      <vt:lpstr>Zip method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19</cp:revision>
  <dcterms:created xsi:type="dcterms:W3CDTF">2022-06-21T13:01:39Z</dcterms:created>
  <dcterms:modified xsi:type="dcterms:W3CDTF">2023-01-17T00:36:53Z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