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23" r:id="rId26"/>
    <p:sldId id="317" r:id="rId27"/>
    <p:sldId id="320" r:id="rId28"/>
    <p:sldId id="327" r:id="rId29"/>
    <p:sldId id="324" r:id="rId30"/>
    <p:sldId id="326" r:id="rId31"/>
    <p:sldId id="325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09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6657" autoAdjust="0"/>
  </p:normalViewPr>
  <p:slideViewPr>
    <p:cSldViewPr snapToGrid="0">
      <p:cViewPr varScale="1">
        <p:scale>
          <a:sx n="54" d="100"/>
          <a:sy n="54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Iterables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"o"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</a:t>
            </a:r>
            <a:r>
              <a:rPr lang="en-US" b="1" dirty="0" err="1">
                <a:solidFill>
                  <a:srgbClr val="FF0000"/>
                </a:solidFill>
              </a:rPr>
              <a:t>comeprehension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r>
              <a:rPr lang="en-US" dirty="0"/>
              <a:t>Why are generators useful?</a:t>
            </a:r>
          </a:p>
          <a:p>
            <a:r>
              <a:rPr lang="en-US" dirty="0"/>
              <a:t>How do you write a </a:t>
            </a:r>
            <a:r>
              <a:rPr lang="en-US"/>
              <a:t>comprehension expression?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1376</TotalTime>
  <Words>3488</Words>
  <Application>Microsoft Office PowerPoint</Application>
  <PresentationFormat>Widescreen</PresentationFormat>
  <Paragraphs>437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Iterables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41</cp:revision>
  <dcterms:created xsi:type="dcterms:W3CDTF">2022-06-21T13:01:39Z</dcterms:created>
  <dcterms:modified xsi:type="dcterms:W3CDTF">2023-01-18T15:01:11Z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