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3" r:id="rId5"/>
    <p:sldId id="264" r:id="rId6"/>
    <p:sldId id="265" r:id="rId7"/>
    <p:sldId id="266" r:id="rId8"/>
    <p:sldId id="267" r:id="rId9"/>
    <p:sldId id="292" r:id="rId10"/>
    <p:sldId id="268" r:id="rId11"/>
    <p:sldId id="269" r:id="rId12"/>
    <p:sldId id="274" r:id="rId13"/>
    <p:sldId id="276" r:id="rId14"/>
    <p:sldId id="278" r:id="rId15"/>
    <p:sldId id="270" r:id="rId16"/>
    <p:sldId id="279" r:id="rId17"/>
    <p:sldId id="277" r:id="rId18"/>
    <p:sldId id="281" r:id="rId19"/>
    <p:sldId id="282" r:id="rId20"/>
    <p:sldId id="283" r:id="rId21"/>
    <p:sldId id="293" r:id="rId22"/>
    <p:sldId id="297" r:id="rId23"/>
    <p:sldId id="284" r:id="rId24"/>
    <p:sldId id="272" r:id="rId25"/>
    <p:sldId id="288" r:id="rId26"/>
    <p:sldId id="290" r:id="rId27"/>
    <p:sldId id="291" r:id="rId28"/>
    <p:sldId id="298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4DD4C-AB47-4697-BE9F-2E2E415AF669}" v="6" dt="2022-09-05T14:18:23.184"/>
    <p1510:client id="{66079357-EDA4-4F7C-ADA7-FDF71713AB2D}" v="3" dt="2022-09-06T10:53:55.733"/>
    <p1510:client id="{B64D0B69-0693-4720-89CC-CD1890D3A8F4}" v="2" dt="2022-10-26T15:50:39.978"/>
    <p1510:client id="{DD920371-F42F-45A4-94D0-10CA837F9831}" v="1" dt="2022-09-06T07:25:49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14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at Erdogan" userId="d3585989-f11d-4da8-a3b2-052048102345" providerId="ADAL" clId="{66079357-EDA4-4F7C-ADA7-FDF71713AB2D}"/>
    <pc:docChg chg="custSel addSld modSld">
      <pc:chgData name="Serhat Erdogan" userId="d3585989-f11d-4da8-a3b2-052048102345" providerId="ADAL" clId="{66079357-EDA4-4F7C-ADA7-FDF71713AB2D}" dt="2022-09-06T10:55:49.919" v="249" actId="12"/>
      <pc:docMkLst>
        <pc:docMk/>
      </pc:docMkLst>
      <pc:sldChg chg="addSp modSp add mod">
        <pc:chgData name="Serhat Erdogan" userId="d3585989-f11d-4da8-a3b2-052048102345" providerId="ADAL" clId="{66079357-EDA4-4F7C-ADA7-FDF71713AB2D}" dt="2022-09-06T10:52:50.903" v="5" actId="207"/>
        <pc:sldMkLst>
          <pc:docMk/>
          <pc:sldMk cId="379793643" sldId="297"/>
        </pc:sldMkLst>
        <pc:spChg chg="add mod">
          <ac:chgData name="Serhat Erdogan" userId="d3585989-f11d-4da8-a3b2-052048102345" providerId="ADAL" clId="{66079357-EDA4-4F7C-ADA7-FDF71713AB2D}" dt="2022-09-06T10:52:50.903" v="5" actId="207"/>
          <ac:spMkLst>
            <pc:docMk/>
            <pc:sldMk cId="379793643" sldId="297"/>
            <ac:spMk id="10" creationId="{77237C38-2CAF-4E90-A307-8C73782EAF9A}"/>
          </ac:spMkLst>
        </pc:spChg>
        <pc:spChg chg="add mod">
          <ac:chgData name="Serhat Erdogan" userId="d3585989-f11d-4da8-a3b2-052048102345" providerId="ADAL" clId="{66079357-EDA4-4F7C-ADA7-FDF71713AB2D}" dt="2022-09-06T10:52:23.522" v="2" actId="1076"/>
          <ac:spMkLst>
            <pc:docMk/>
            <pc:sldMk cId="379793643" sldId="297"/>
            <ac:spMk id="11" creationId="{AC09F739-83D7-458E-8120-D2251C43C777}"/>
          </ac:spMkLst>
        </pc:spChg>
      </pc:sldChg>
      <pc:sldChg chg="modSp add mod">
        <pc:chgData name="Serhat Erdogan" userId="d3585989-f11d-4da8-a3b2-052048102345" providerId="ADAL" clId="{66079357-EDA4-4F7C-ADA7-FDF71713AB2D}" dt="2022-09-06T10:55:49.919" v="249" actId="12"/>
        <pc:sldMkLst>
          <pc:docMk/>
          <pc:sldMk cId="2888696852" sldId="298"/>
        </pc:sldMkLst>
        <pc:spChg chg="mod">
          <ac:chgData name="Serhat Erdogan" userId="d3585989-f11d-4da8-a3b2-052048102345" providerId="ADAL" clId="{66079357-EDA4-4F7C-ADA7-FDF71713AB2D}" dt="2022-09-06T10:54:26.509" v="33" actId="20577"/>
          <ac:spMkLst>
            <pc:docMk/>
            <pc:sldMk cId="2888696852" sldId="298"/>
            <ac:spMk id="2" creationId="{30AF865A-8181-4DAA-A1EF-5D642527395C}"/>
          </ac:spMkLst>
        </pc:spChg>
        <pc:spChg chg="mod">
          <ac:chgData name="Serhat Erdogan" userId="d3585989-f11d-4da8-a3b2-052048102345" providerId="ADAL" clId="{66079357-EDA4-4F7C-ADA7-FDF71713AB2D}" dt="2022-09-06T10:55:49.919" v="249" actId="12"/>
          <ac:spMkLst>
            <pc:docMk/>
            <pc:sldMk cId="2888696852" sldId="298"/>
            <ac:spMk id="3" creationId="{3FF93CCA-E9DD-47C9-8EE0-1190EA64BA3D}"/>
          </ac:spMkLst>
        </pc:spChg>
      </pc:sldChg>
    </pc:docChg>
  </pc:docChgLst>
  <pc:docChgLst>
    <pc:chgData name="Serhat Erdogan" userId="S::u0139490@ucll.be::d3585989-f11d-4da8-a3b2-052048102345" providerId="AD" clId="Web-{DD920371-F42F-45A4-94D0-10CA837F9831}"/>
    <pc:docChg chg="modSld">
      <pc:chgData name="Serhat Erdogan" userId="S::u0139490@ucll.be::d3585989-f11d-4da8-a3b2-052048102345" providerId="AD" clId="Web-{DD920371-F42F-45A4-94D0-10CA837F9831}" dt="2022-09-06T07:25:49.022" v="0" actId="20577"/>
      <pc:docMkLst>
        <pc:docMk/>
      </pc:docMkLst>
      <pc:sldChg chg="modSp">
        <pc:chgData name="Serhat Erdogan" userId="S::u0139490@ucll.be::d3585989-f11d-4da8-a3b2-052048102345" providerId="AD" clId="Web-{DD920371-F42F-45A4-94D0-10CA837F9831}" dt="2022-09-06T07:25:49.022" v="0" actId="20577"/>
        <pc:sldMkLst>
          <pc:docMk/>
          <pc:sldMk cId="3846791363" sldId="288"/>
        </pc:sldMkLst>
        <pc:spChg chg="mod">
          <ac:chgData name="Serhat Erdogan" userId="S::u0139490@ucll.be::d3585989-f11d-4da8-a3b2-052048102345" providerId="AD" clId="Web-{DD920371-F42F-45A4-94D0-10CA837F9831}" dt="2022-09-06T07:25:49.022" v="0" actId="20577"/>
          <ac:spMkLst>
            <pc:docMk/>
            <pc:sldMk cId="3846791363" sldId="288"/>
            <ac:spMk id="6" creationId="{E9712E0A-F845-4FDC-9545-35166028D1F9}"/>
          </ac:spMkLst>
        </pc:spChg>
      </pc:sldChg>
    </pc:docChg>
  </pc:docChgLst>
  <pc:docChgLst>
    <pc:chgData name="Serhat Erdogan" userId="d3585989-f11d-4da8-a3b2-052048102345" providerId="ADAL" clId="{C68D53A7-7E1D-44DF-8EA7-1ECB9B7A9741}"/>
    <pc:docChg chg="undo custSel addSld delSld modSld sldOrd">
      <pc:chgData name="Serhat Erdogan" userId="d3585989-f11d-4da8-a3b2-052048102345" providerId="ADAL" clId="{C68D53A7-7E1D-44DF-8EA7-1ECB9B7A9741}" dt="2022-09-04T10:25:37.035" v="371" actId="20577"/>
      <pc:docMkLst>
        <pc:docMk/>
      </pc:docMkLst>
      <pc:sldChg chg="modSp mod">
        <pc:chgData name="Serhat Erdogan" userId="d3585989-f11d-4da8-a3b2-052048102345" providerId="ADAL" clId="{C68D53A7-7E1D-44DF-8EA7-1ECB9B7A9741}" dt="2022-08-18T09:43:09.403" v="28" actId="20577"/>
        <pc:sldMkLst>
          <pc:docMk/>
          <pc:sldMk cId="2870223515" sldId="265"/>
        </pc:sldMkLst>
        <pc:spChg chg="mod">
          <ac:chgData name="Serhat Erdogan" userId="d3585989-f11d-4da8-a3b2-052048102345" providerId="ADAL" clId="{C68D53A7-7E1D-44DF-8EA7-1ECB9B7A9741}" dt="2022-08-18T09:43:09.403" v="28" actId="20577"/>
          <ac:spMkLst>
            <pc:docMk/>
            <pc:sldMk cId="2870223515" sldId="265"/>
            <ac:spMk id="2" creationId="{30AF865A-8181-4DAA-A1EF-5D642527395C}"/>
          </ac:spMkLst>
        </pc:spChg>
      </pc:sldChg>
      <pc:sldChg chg="addSp delSp modSp mod">
        <pc:chgData name="Serhat Erdogan" userId="d3585989-f11d-4da8-a3b2-052048102345" providerId="ADAL" clId="{C68D53A7-7E1D-44DF-8EA7-1ECB9B7A9741}" dt="2022-08-22T11:31:04.165" v="72"/>
        <pc:sldMkLst>
          <pc:docMk/>
          <pc:sldMk cId="3396212568" sldId="266"/>
        </pc:sldMkLst>
        <pc:spChg chg="mod">
          <ac:chgData name="Serhat Erdogan" userId="d3585989-f11d-4da8-a3b2-052048102345" providerId="ADAL" clId="{C68D53A7-7E1D-44DF-8EA7-1ECB9B7A9741}" dt="2022-08-18T09:43:39.942" v="30" actId="20577"/>
          <ac:spMkLst>
            <pc:docMk/>
            <pc:sldMk cId="3396212568" sldId="266"/>
            <ac:spMk id="3" creationId="{3FF93CCA-E9DD-47C9-8EE0-1190EA64BA3D}"/>
          </ac:spMkLst>
        </pc:spChg>
        <pc:spChg chg="mod">
          <ac:chgData name="Serhat Erdogan" userId="d3585989-f11d-4da8-a3b2-052048102345" providerId="ADAL" clId="{C68D53A7-7E1D-44DF-8EA7-1ECB9B7A9741}" dt="2022-08-22T11:31:04.165" v="72"/>
          <ac:spMkLst>
            <pc:docMk/>
            <pc:sldMk cId="3396212568" sldId="266"/>
            <ac:spMk id="4" creationId="{7CC1C2F9-1C01-49D4-9F3C-653CF627E3C8}"/>
          </ac:spMkLst>
        </pc:spChg>
        <pc:spChg chg="add del">
          <ac:chgData name="Serhat Erdogan" userId="d3585989-f11d-4da8-a3b2-052048102345" providerId="ADAL" clId="{C68D53A7-7E1D-44DF-8EA7-1ECB9B7A9741}" dt="2022-08-22T11:29:18.191" v="49"/>
          <ac:spMkLst>
            <pc:docMk/>
            <pc:sldMk cId="3396212568" sldId="266"/>
            <ac:spMk id="5" creationId="{ADC0DDE3-E71E-4289-B0B6-E3E55AB35916}"/>
          </ac:spMkLst>
        </pc:spChg>
      </pc:sldChg>
      <pc:sldChg chg="modSp mod">
        <pc:chgData name="Serhat Erdogan" userId="d3585989-f11d-4da8-a3b2-052048102345" providerId="ADAL" clId="{C68D53A7-7E1D-44DF-8EA7-1ECB9B7A9741}" dt="2022-09-04T10:24:00.769" v="324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C68D53A7-7E1D-44DF-8EA7-1ECB9B7A9741}" dt="2022-09-04T10:24:00.769" v="324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C68D53A7-7E1D-44DF-8EA7-1ECB9B7A9741}" dt="2022-09-04T10:24:11.032" v="346" actId="20577"/>
        <pc:sldMkLst>
          <pc:docMk/>
          <pc:sldMk cId="3356088261" sldId="269"/>
        </pc:sldMkLst>
        <pc:spChg chg="mod">
          <ac:chgData name="Serhat Erdogan" userId="d3585989-f11d-4da8-a3b2-052048102345" providerId="ADAL" clId="{C68D53A7-7E1D-44DF-8EA7-1ECB9B7A9741}" dt="2022-09-04T10:24:11.032" v="346" actId="20577"/>
          <ac:spMkLst>
            <pc:docMk/>
            <pc:sldMk cId="3356088261" sldId="269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C68D53A7-7E1D-44DF-8EA7-1ECB9B7A9741}" dt="2022-09-04T10:25:37.035" v="371" actId="20577"/>
        <pc:sldMkLst>
          <pc:docMk/>
          <pc:sldMk cId="2393328110" sldId="270"/>
        </pc:sldMkLst>
        <pc:spChg chg="mod">
          <ac:chgData name="Serhat Erdogan" userId="d3585989-f11d-4da8-a3b2-052048102345" providerId="ADAL" clId="{C68D53A7-7E1D-44DF-8EA7-1ECB9B7A9741}" dt="2022-09-04T10:25:37.035" v="371" actId="20577"/>
          <ac:spMkLst>
            <pc:docMk/>
            <pc:sldMk cId="2393328110" sldId="270"/>
            <ac:spMk id="3" creationId="{3FF93CCA-E9DD-47C9-8EE0-1190EA64BA3D}"/>
          </ac:spMkLst>
        </pc:spChg>
      </pc:sldChg>
      <pc:sldChg chg="modSp del mod">
        <pc:chgData name="Serhat Erdogan" userId="d3585989-f11d-4da8-a3b2-052048102345" providerId="ADAL" clId="{C68D53A7-7E1D-44DF-8EA7-1ECB9B7A9741}" dt="2022-08-18T09:58:09.169" v="42" actId="47"/>
        <pc:sldMkLst>
          <pc:docMk/>
          <pc:sldMk cId="411656238" sldId="271"/>
        </pc:sldMkLst>
        <pc:spChg chg="mod">
          <ac:chgData name="Serhat Erdogan" userId="d3585989-f11d-4da8-a3b2-052048102345" providerId="ADAL" clId="{C68D53A7-7E1D-44DF-8EA7-1ECB9B7A9741}" dt="2022-08-18T09:58:07.798" v="41" actId="20577"/>
          <ac:spMkLst>
            <pc:docMk/>
            <pc:sldMk cId="411656238" sldId="271"/>
            <ac:spMk id="3" creationId="{3FF93CCA-E9DD-47C9-8EE0-1190EA64BA3D}"/>
          </ac:spMkLst>
        </pc:spChg>
      </pc:sldChg>
      <pc:sldChg chg="modSp mod modShow">
        <pc:chgData name="Serhat Erdogan" userId="d3585989-f11d-4da8-a3b2-052048102345" providerId="ADAL" clId="{C68D53A7-7E1D-44DF-8EA7-1ECB9B7A9741}" dt="2022-09-04T10:25:24.609" v="367" actId="20577"/>
        <pc:sldMkLst>
          <pc:docMk/>
          <pc:sldMk cId="1757986677" sldId="272"/>
        </pc:sldMkLst>
        <pc:spChg chg="mod">
          <ac:chgData name="Serhat Erdogan" userId="d3585989-f11d-4da8-a3b2-052048102345" providerId="ADAL" clId="{C68D53A7-7E1D-44DF-8EA7-1ECB9B7A9741}" dt="2022-09-04T10:25:24.609" v="367" actId="20577"/>
          <ac:spMkLst>
            <pc:docMk/>
            <pc:sldMk cId="1757986677" sldId="272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C68D53A7-7E1D-44DF-8EA7-1ECB9B7A9741}" dt="2022-08-22T10:48:20.834" v="46" actId="47"/>
        <pc:sldMkLst>
          <pc:docMk/>
          <pc:sldMk cId="1740833054" sldId="273"/>
        </pc:sldMkLst>
      </pc:sldChg>
      <pc:sldChg chg="del">
        <pc:chgData name="Serhat Erdogan" userId="d3585989-f11d-4da8-a3b2-052048102345" providerId="ADAL" clId="{C68D53A7-7E1D-44DF-8EA7-1ECB9B7A9741}" dt="2022-08-22T10:48:30.194" v="47" actId="47"/>
        <pc:sldMkLst>
          <pc:docMk/>
          <pc:sldMk cId="2653029728" sldId="275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1325487148" sldId="285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3966535027" sldId="286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4028802430" sldId="287"/>
        </pc:sldMkLst>
      </pc:sldChg>
      <pc:sldChg chg="modSp mod">
        <pc:chgData name="Serhat Erdogan" userId="d3585989-f11d-4da8-a3b2-052048102345" providerId="ADAL" clId="{C68D53A7-7E1D-44DF-8EA7-1ECB9B7A9741}" dt="2022-08-18T09:53:19.156" v="36" actId="20577"/>
        <pc:sldMkLst>
          <pc:docMk/>
          <pc:sldMk cId="3846791363" sldId="288"/>
        </pc:sldMkLst>
        <pc:spChg chg="mod">
          <ac:chgData name="Serhat Erdogan" userId="d3585989-f11d-4da8-a3b2-052048102345" providerId="ADAL" clId="{C68D53A7-7E1D-44DF-8EA7-1ECB9B7A9741}" dt="2022-08-18T09:53:19.156" v="36" actId="20577"/>
          <ac:spMkLst>
            <pc:docMk/>
            <pc:sldMk cId="3846791363" sldId="288"/>
            <ac:spMk id="6" creationId="{E9712E0A-F845-4FDC-9545-35166028D1F9}"/>
          </ac:spMkLst>
        </pc:spChg>
      </pc:sldChg>
      <pc:sldChg chg="del">
        <pc:chgData name="Serhat Erdogan" userId="d3585989-f11d-4da8-a3b2-052048102345" providerId="ADAL" clId="{C68D53A7-7E1D-44DF-8EA7-1ECB9B7A9741}" dt="2022-08-18T09:51:57.454" v="34" actId="47"/>
        <pc:sldMkLst>
          <pc:docMk/>
          <pc:sldMk cId="141051817" sldId="289"/>
        </pc:sldMkLst>
      </pc:sldChg>
      <pc:sldChg chg="modSp add mod ord">
        <pc:chgData name="Serhat Erdogan" userId="d3585989-f11d-4da8-a3b2-052048102345" providerId="ADAL" clId="{C68D53A7-7E1D-44DF-8EA7-1ECB9B7A9741}" dt="2022-09-04T10:25:15.889" v="365" actId="20577"/>
        <pc:sldMkLst>
          <pc:docMk/>
          <pc:sldMk cId="1601569121" sldId="292"/>
        </pc:sldMkLst>
        <pc:spChg chg="mod">
          <ac:chgData name="Serhat Erdogan" userId="d3585989-f11d-4da8-a3b2-052048102345" providerId="ADAL" clId="{C68D53A7-7E1D-44DF-8EA7-1ECB9B7A9741}" dt="2022-08-30T12:16:29.368" v="79" actId="20577"/>
          <ac:spMkLst>
            <pc:docMk/>
            <pc:sldMk cId="1601569121" sldId="292"/>
            <ac:spMk id="2" creationId="{30AF865A-8181-4DAA-A1EF-5D642527395C}"/>
          </ac:spMkLst>
        </pc:spChg>
        <pc:spChg chg="mod">
          <ac:chgData name="Serhat Erdogan" userId="d3585989-f11d-4da8-a3b2-052048102345" providerId="ADAL" clId="{C68D53A7-7E1D-44DF-8EA7-1ECB9B7A9741}" dt="2022-09-04T10:25:15.889" v="365" actId="20577"/>
          <ac:spMkLst>
            <pc:docMk/>
            <pc:sldMk cId="1601569121" sldId="292"/>
            <ac:spMk id="3" creationId="{3FF93CCA-E9DD-47C9-8EE0-1190EA64BA3D}"/>
          </ac:spMkLst>
        </pc:spChg>
      </pc:sldChg>
      <pc:sldChg chg="modSp add mod">
        <pc:chgData name="Serhat Erdogan" userId="d3585989-f11d-4da8-a3b2-052048102345" providerId="ADAL" clId="{C68D53A7-7E1D-44DF-8EA7-1ECB9B7A9741}" dt="2022-09-04T10:11:11.851" v="302" actId="20577"/>
        <pc:sldMkLst>
          <pc:docMk/>
          <pc:sldMk cId="1526837570" sldId="293"/>
        </pc:sldMkLst>
        <pc:spChg chg="mod">
          <ac:chgData name="Serhat Erdogan" userId="d3585989-f11d-4da8-a3b2-052048102345" providerId="ADAL" clId="{C68D53A7-7E1D-44DF-8EA7-1ECB9B7A9741}" dt="2022-09-04T10:11:11.851" v="302" actId="20577"/>
          <ac:spMkLst>
            <pc:docMk/>
            <pc:sldMk cId="1526837570" sldId="293"/>
            <ac:spMk id="2" creationId="{30AF865A-8181-4DAA-A1EF-5D642527395C}"/>
          </ac:spMkLst>
        </pc:spChg>
      </pc:sldChg>
      <pc:sldChg chg="modSp add mod">
        <pc:chgData name="Serhat Erdogan" userId="d3585989-f11d-4da8-a3b2-052048102345" providerId="ADAL" clId="{C68D53A7-7E1D-44DF-8EA7-1ECB9B7A9741}" dt="2022-09-04T10:25:29.574" v="369" actId="20577"/>
        <pc:sldMkLst>
          <pc:docMk/>
          <pc:sldMk cId="899202760" sldId="294"/>
        </pc:sldMkLst>
        <pc:spChg chg="mod">
          <ac:chgData name="Serhat Erdogan" userId="d3585989-f11d-4da8-a3b2-052048102345" providerId="ADAL" clId="{C68D53A7-7E1D-44DF-8EA7-1ECB9B7A9741}" dt="2022-09-04T10:25:29.574" v="369" actId="20577"/>
          <ac:spMkLst>
            <pc:docMk/>
            <pc:sldMk cId="899202760" sldId="294"/>
            <ac:spMk id="3" creationId="{3FF93CCA-E9DD-47C9-8EE0-1190EA64BA3D}"/>
          </ac:spMkLst>
        </pc:spChg>
      </pc:sldChg>
      <pc:sldChg chg="add">
        <pc:chgData name="Serhat Erdogan" userId="d3585989-f11d-4da8-a3b2-052048102345" providerId="ADAL" clId="{C68D53A7-7E1D-44DF-8EA7-1ECB9B7A9741}" dt="2022-09-04T10:24:55.290" v="358"/>
        <pc:sldMkLst>
          <pc:docMk/>
          <pc:sldMk cId="478101616" sldId="295"/>
        </pc:sldMkLst>
      </pc:sldChg>
      <pc:sldChg chg="add">
        <pc:chgData name="Serhat Erdogan" userId="d3585989-f11d-4da8-a3b2-052048102345" providerId="ADAL" clId="{C68D53A7-7E1D-44DF-8EA7-1ECB9B7A9741}" dt="2022-09-04T10:24:55.290" v="358"/>
        <pc:sldMkLst>
          <pc:docMk/>
          <pc:sldMk cId="378862282" sldId="296"/>
        </pc:sldMkLst>
      </pc:sldChg>
    </pc:docChg>
  </pc:docChgLst>
  <pc:docChgLst>
    <pc:chgData name="Serhat Erdogan" userId="S::u0139490@ucll.be::d3585989-f11d-4da8-a3b2-052048102345" providerId="AD" clId="Web-{3A04DD4C-AB47-4697-BE9F-2E2E415AF669}"/>
    <pc:docChg chg="modSld">
      <pc:chgData name="Serhat Erdogan" userId="S::u0139490@ucll.be::d3585989-f11d-4da8-a3b2-052048102345" providerId="AD" clId="Web-{3A04DD4C-AB47-4697-BE9F-2E2E415AF669}" dt="2022-09-05T14:18:23.184" v="5" actId="20577"/>
      <pc:docMkLst>
        <pc:docMk/>
      </pc:docMkLst>
      <pc:sldChg chg="modSp">
        <pc:chgData name="Serhat Erdogan" userId="S::u0139490@ucll.be::d3585989-f11d-4da8-a3b2-052048102345" providerId="AD" clId="Web-{3A04DD4C-AB47-4697-BE9F-2E2E415AF669}" dt="2022-09-05T14:18:23.184" v="5" actId="20577"/>
        <pc:sldMkLst>
          <pc:docMk/>
          <pc:sldMk cId="1601569121" sldId="292"/>
        </pc:sldMkLst>
        <pc:spChg chg="mod">
          <ac:chgData name="Serhat Erdogan" userId="S::u0139490@ucll.be::d3585989-f11d-4da8-a3b2-052048102345" providerId="AD" clId="Web-{3A04DD4C-AB47-4697-BE9F-2E2E415AF669}" dt="2022-09-05T14:18:23.184" v="5" actId="20577"/>
          <ac:spMkLst>
            <pc:docMk/>
            <pc:sldMk cId="1601569121" sldId="292"/>
            <ac:spMk id="2" creationId="{30AF865A-8181-4DAA-A1EF-5D642527395C}"/>
          </ac:spMkLst>
        </pc:spChg>
      </pc:sldChg>
    </pc:docChg>
  </pc:docChgLst>
  <pc:docChgLst>
    <pc:chgData name="Serhat Erdogan" userId="d3585989-f11d-4da8-a3b2-052048102345" providerId="ADAL" clId="{C8F9C4FF-F01A-494C-B051-7923B8073498}"/>
    <pc:docChg chg="undo custSel modSld">
      <pc:chgData name="Serhat Erdogan" userId="d3585989-f11d-4da8-a3b2-052048102345" providerId="ADAL" clId="{C8F9C4FF-F01A-494C-B051-7923B8073498}" dt="2022-06-21T14:05:34.442" v="42" actId="20577"/>
      <pc:docMkLst>
        <pc:docMk/>
      </pc:docMkLst>
      <pc:sldChg chg="modSp mod">
        <pc:chgData name="Serhat Erdogan" userId="d3585989-f11d-4da8-a3b2-052048102345" providerId="ADAL" clId="{C8F9C4FF-F01A-494C-B051-7923B8073498}" dt="2022-06-21T13:18:08.525" v="0" actId="207"/>
        <pc:sldMkLst>
          <pc:docMk/>
          <pc:sldMk cId="1794289096" sldId="276"/>
        </pc:sldMkLst>
        <pc:spChg chg="mod">
          <ac:chgData name="Serhat Erdogan" userId="d3585989-f11d-4da8-a3b2-052048102345" providerId="ADAL" clId="{C8F9C4FF-F01A-494C-B051-7923B8073498}" dt="2022-06-21T13:18:08.525" v="0" actId="207"/>
          <ac:spMkLst>
            <pc:docMk/>
            <pc:sldMk cId="1794289096" sldId="276"/>
            <ac:spMk id="6" creationId="{E9712E0A-F845-4FDC-9545-35166028D1F9}"/>
          </ac:spMkLst>
        </pc:spChg>
      </pc:sldChg>
      <pc:sldChg chg="modSp mod">
        <pc:chgData name="Serhat Erdogan" userId="d3585989-f11d-4da8-a3b2-052048102345" providerId="ADAL" clId="{C8F9C4FF-F01A-494C-B051-7923B8073498}" dt="2022-06-21T14:05:34.442" v="42" actId="20577"/>
        <pc:sldMkLst>
          <pc:docMk/>
          <pc:sldMk cId="3974547601" sldId="281"/>
        </pc:sldMkLst>
        <pc:spChg chg="mod">
          <ac:chgData name="Serhat Erdogan" userId="d3585989-f11d-4da8-a3b2-052048102345" providerId="ADAL" clId="{C8F9C4FF-F01A-494C-B051-7923B8073498}" dt="2022-06-21T14:05:34.442" v="42" actId="20577"/>
          <ac:spMkLst>
            <pc:docMk/>
            <pc:sldMk cId="3974547601" sldId="281"/>
            <ac:spMk id="21" creationId="{3969C9BE-3708-4982-86EB-C8F10E8C0D83}"/>
          </ac:spMkLst>
        </pc:spChg>
        <pc:spChg chg="mod">
          <ac:chgData name="Serhat Erdogan" userId="d3585989-f11d-4da8-a3b2-052048102345" providerId="ADAL" clId="{C8F9C4FF-F01A-494C-B051-7923B8073498}" dt="2022-06-21T14:04:58.558" v="39" actId="1036"/>
          <ac:spMkLst>
            <pc:docMk/>
            <pc:sldMk cId="3974547601" sldId="281"/>
            <ac:spMk id="27" creationId="{A468E3D7-06DE-4FED-A5D1-E5C3E0DC9205}"/>
          </ac:spMkLst>
        </pc:spChg>
      </pc:sldChg>
      <pc:sldChg chg="addSp delSp modSp mod">
        <pc:chgData name="Serhat Erdogan" userId="d3585989-f11d-4da8-a3b2-052048102345" providerId="ADAL" clId="{C8F9C4FF-F01A-494C-B051-7923B8073498}" dt="2022-06-21T13:49:43.100" v="37"/>
        <pc:sldMkLst>
          <pc:docMk/>
          <pc:sldMk cId="4240380044" sldId="283"/>
        </pc:sldMkLst>
        <pc:spChg chg="add del mod">
          <ac:chgData name="Serhat Erdogan" userId="d3585989-f11d-4da8-a3b2-052048102345" providerId="ADAL" clId="{C8F9C4FF-F01A-494C-B051-7923B8073498}" dt="2022-06-21T13:49:11.222" v="23"/>
          <ac:spMkLst>
            <pc:docMk/>
            <pc:sldMk cId="4240380044" sldId="283"/>
            <ac:spMk id="6" creationId="{368C250B-3632-4C39-ACF8-410B44037B15}"/>
          </ac:spMkLst>
        </pc:spChg>
        <pc:spChg chg="mod">
          <ac:chgData name="Serhat Erdogan" userId="d3585989-f11d-4da8-a3b2-052048102345" providerId="ADAL" clId="{C8F9C4FF-F01A-494C-B051-7923B8073498}" dt="2022-06-21T13:49:43.100" v="37"/>
          <ac:spMkLst>
            <pc:docMk/>
            <pc:sldMk cId="4240380044" sldId="283"/>
            <ac:spMk id="7" creationId="{462495D6-490E-4384-A950-1C6B7D7AA28D}"/>
          </ac:spMkLst>
        </pc:spChg>
        <pc:spChg chg="mod">
          <ac:chgData name="Serhat Erdogan" userId="d3585989-f11d-4da8-a3b2-052048102345" providerId="ADAL" clId="{C8F9C4FF-F01A-494C-B051-7923B8073498}" dt="2022-06-21T13:40:59.057" v="21" actId="20577"/>
          <ac:spMkLst>
            <pc:docMk/>
            <pc:sldMk cId="4240380044" sldId="283"/>
            <ac:spMk id="8" creationId="{B022A03A-AB5D-44E1-BC1E-1CEEFE6D7256}"/>
          </ac:spMkLst>
        </pc:spChg>
        <pc:graphicFrameChg chg="add del mod">
          <ac:chgData name="Serhat Erdogan" userId="d3585989-f11d-4da8-a3b2-052048102345" providerId="ADAL" clId="{C8F9C4FF-F01A-494C-B051-7923B8073498}" dt="2022-06-21T13:49:11.222" v="23"/>
          <ac:graphicFrameMkLst>
            <pc:docMk/>
            <pc:sldMk cId="4240380044" sldId="283"/>
            <ac:graphicFrameMk id="4" creationId="{E43275ED-9543-4A3E-8DD2-40D8C21E46AA}"/>
          </ac:graphicFrameMkLst>
        </pc:graphicFrameChg>
      </pc:sldChg>
    </pc:docChg>
  </pc:docChgLst>
  <pc:docChgLst>
    <pc:chgData name="Serhat Erdogan" userId="S::u0139490@ucll.be::d3585989-f11d-4da8-a3b2-052048102345" providerId="AD" clId="Web-{B64D0B69-0693-4720-89CC-CD1890D3A8F4}"/>
    <pc:docChg chg="modSld">
      <pc:chgData name="Serhat Erdogan" userId="S::u0139490@ucll.be::d3585989-f11d-4da8-a3b2-052048102345" providerId="AD" clId="Web-{B64D0B69-0693-4720-89CC-CD1890D3A8F4}" dt="2022-10-26T15:50:39.978" v="1" actId="20577"/>
      <pc:docMkLst>
        <pc:docMk/>
      </pc:docMkLst>
      <pc:sldChg chg="modSp">
        <pc:chgData name="Serhat Erdogan" userId="S::u0139490@ucll.be::d3585989-f11d-4da8-a3b2-052048102345" providerId="AD" clId="Web-{B64D0B69-0693-4720-89CC-CD1890D3A8F4}" dt="2022-10-26T15:50:39.978" v="1" actId="20577"/>
        <pc:sldMkLst>
          <pc:docMk/>
          <pc:sldMk cId="1601569121" sldId="292"/>
        </pc:sldMkLst>
        <pc:spChg chg="mod">
          <ac:chgData name="Serhat Erdogan" userId="S::u0139490@ucll.be::d3585989-f11d-4da8-a3b2-052048102345" providerId="AD" clId="Web-{B64D0B69-0693-4720-89CC-CD1890D3A8F4}" dt="2022-10-26T15:50:39.978" v="1" actId="20577"/>
          <ac:spMkLst>
            <pc:docMk/>
            <pc:sldMk cId="1601569121" sldId="292"/>
            <ac:spMk id="3" creationId="{3FF93CCA-E9DD-47C9-8EE0-1190EA64BA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D8AB-82A5-452A-8852-52C8026DDD6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81E3-8A75-42F6-A177-7CFA6F5B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 means, let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figure</a:t>
            </a:r>
            <a:r>
              <a:rPr lang="nl-BE" dirty="0"/>
              <a:t> out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topic first. </a:t>
            </a:r>
            <a:r>
              <a:rPr lang="nl-BE" dirty="0" err="1"/>
              <a:t>Hopefully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say </a:t>
            </a:r>
            <a:r>
              <a:rPr lang="nl-BE" dirty="0" err="1"/>
              <a:t>inheriting</a:t>
            </a:r>
            <a:r>
              <a:rPr lang="nl-BE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characteristics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first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going</a:t>
            </a:r>
            <a:r>
              <a:rPr lang="nl-BE" dirty="0"/>
              <a:t> </a:t>
            </a:r>
            <a:r>
              <a:rPr lang="nl-BE" dirty="0" err="1"/>
              <a:t>further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Overriding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Serhat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What is inheritance?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1201400" cy="3770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“</a:t>
            </a:r>
            <a:r>
              <a:rPr lang="en-US" i="1" dirty="0"/>
              <a:t>Inheritance is the procedure in which one class inherits the attributes and methods of another class. The class whose properties and methods are inherited is known as the Parent class. ”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7" name="Picture 2" descr="Inheritance">
            <a:extLst>
              <a:ext uri="{FF2B5EF4-FFF2-40B4-BE49-F238E27FC236}">
                <a16:creationId xmlns:a16="http://schemas.microsoft.com/office/drawing/2014/main" id="{0E6C823A-0638-43DC-945F-84FC89B7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40" y="3998891"/>
            <a:ext cx="5304960" cy="23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D39E63-7C56-4DA4-A72E-1C6C08F945AD}"/>
              </a:ext>
            </a:extLst>
          </p:cNvPr>
          <p:cNvSpPr txBox="1">
            <a:spLocks/>
          </p:cNvSpPr>
          <p:nvPr/>
        </p:nvSpPr>
        <p:spPr>
          <a:xfrm>
            <a:off x="1038578" y="3910511"/>
            <a:ext cx="4931648" cy="209642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#Python inheritance syntax</a:t>
            </a:r>
            <a:endParaRPr lang="en-US" sz="1600" b="1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#Body of parent(base) class</a:t>
            </a:r>
          </a:p>
          <a:p>
            <a:pPr marL="0" indent="0" hangingPunct="1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#Body of child(derived) class</a:t>
            </a: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8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Important!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Since the derived class is always more specific, the relation between these classes is called is-a relation.”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Bus </a:t>
            </a:r>
            <a:r>
              <a:rPr lang="en-US" b="1" dirty="0"/>
              <a:t>is-a </a:t>
            </a:r>
            <a:r>
              <a:rPr lang="en-US" dirty="0"/>
              <a:t>Vehicle</a:t>
            </a:r>
          </a:p>
          <a:p>
            <a:r>
              <a:rPr lang="en-US" dirty="0"/>
              <a:t>Bike </a:t>
            </a:r>
            <a:r>
              <a:rPr lang="en-US" b="1" dirty="0"/>
              <a:t>is-a </a:t>
            </a:r>
            <a:r>
              <a:rPr lang="en-US" dirty="0"/>
              <a:t>Vehicle</a:t>
            </a:r>
            <a:endParaRPr lang="nl-BE" dirty="0"/>
          </a:p>
          <a:p>
            <a:r>
              <a:rPr lang="en-US" dirty="0"/>
              <a:t>Car </a:t>
            </a:r>
            <a:r>
              <a:rPr lang="en-US" b="1" dirty="0"/>
              <a:t>is-a </a:t>
            </a:r>
            <a:r>
              <a:rPr lang="en-US" dirty="0"/>
              <a:t>Vehicle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“</a:t>
            </a:r>
            <a:r>
              <a:rPr lang="nl-BE" dirty="0" err="1"/>
              <a:t>parent</a:t>
            </a:r>
            <a:r>
              <a:rPr lang="nl-BE" dirty="0"/>
              <a:t> class” is more </a:t>
            </a:r>
            <a:r>
              <a:rPr lang="nl-BE" dirty="0" err="1"/>
              <a:t>general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child</a:t>
            </a:r>
            <a:r>
              <a:rPr lang="nl-BE" dirty="0"/>
              <a:t> classes are </a:t>
            </a:r>
            <a:r>
              <a:rPr lang="nl-BE" dirty="0" err="1"/>
              <a:t>specific</a:t>
            </a:r>
            <a:r>
              <a:rPr lang="nl-BE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7AC250-6AB2-4C85-A336-FB1C47DE756B}"/>
              </a:ext>
            </a:extLst>
          </p:cNvPr>
          <p:cNvGrpSpPr/>
          <p:nvPr/>
        </p:nvGrpSpPr>
        <p:grpSpPr>
          <a:xfrm>
            <a:off x="6248400" y="3156466"/>
            <a:ext cx="5503332" cy="1640132"/>
            <a:chOff x="6248400" y="3156466"/>
            <a:chExt cx="5503332" cy="1640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45E354-B5B4-4C1E-B250-638ECA6ACBA5}"/>
                </a:ext>
              </a:extLst>
            </p:cNvPr>
            <p:cNvSpPr txBox="1"/>
            <p:nvPr/>
          </p:nvSpPr>
          <p:spPr>
            <a:xfrm>
              <a:off x="8119533" y="31564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Vehicle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A9AE23-372D-4154-A672-8D1E9B76AAC6}"/>
                </a:ext>
              </a:extLst>
            </p:cNvPr>
            <p:cNvSpPr txBox="1"/>
            <p:nvPr/>
          </p:nvSpPr>
          <p:spPr>
            <a:xfrm>
              <a:off x="8136466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Bike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564B1-5FB6-48E8-ACBC-C2652E1A8C5E}"/>
                </a:ext>
              </a:extLst>
            </p:cNvPr>
            <p:cNvSpPr txBox="1"/>
            <p:nvPr/>
          </p:nvSpPr>
          <p:spPr>
            <a:xfrm>
              <a:off x="6248400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Bus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D7831C-1FC5-4C9C-834E-6763E2131BD9}"/>
                </a:ext>
              </a:extLst>
            </p:cNvPr>
            <p:cNvSpPr txBox="1"/>
            <p:nvPr/>
          </p:nvSpPr>
          <p:spPr>
            <a:xfrm>
              <a:off x="10024532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 err="1"/>
                <a:t>Car</a:t>
              </a:r>
              <a:endParaRPr lang="en-US" dirty="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9B1E6EF7-2E44-4E4F-A1D5-5D59A67ABC54}"/>
                </a:ext>
              </a:extLst>
            </p:cNvPr>
            <p:cNvCxnSpPr>
              <a:stCxn id="10" idx="0"/>
              <a:endCxn id="5" idx="2"/>
            </p:cNvCxnSpPr>
            <p:nvPr/>
          </p:nvCxnSpPr>
          <p:spPr>
            <a:xfrm rot="5400000" flipH="1" flipV="1">
              <a:off x="7596832" y="3040966"/>
              <a:ext cx="901468" cy="187113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BDD8CF-B85D-4C10-9751-B32F01101C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4666" y="3525798"/>
              <a:ext cx="16933" cy="90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0BDC848-7F43-4FE2-A87D-9B1175815E8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rot="16200000" flipV="1">
              <a:off x="9484899" y="3024032"/>
              <a:ext cx="901468" cy="19049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3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Example</a:t>
            </a:r>
            <a:r>
              <a:rPr lang="nl-BE" dirty="0"/>
              <a:t> code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Excercise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overriding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332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What happens if you don’t use inheritance in some cases?  </a:t>
            </a:r>
            <a:endParaRPr lang="en-US" b="1" dirty="0"/>
          </a:p>
        </p:txBody>
      </p:sp>
      <p:pic>
        <p:nvPicPr>
          <p:cNvPr id="3076" name="Picture 4" descr="🤔 Thinking Face emoji Meaning | Dictionary.com">
            <a:extLst>
              <a:ext uri="{FF2B5EF4-FFF2-40B4-BE49-F238E27FC236}">
                <a16:creationId xmlns:a16="http://schemas.microsoft.com/office/drawing/2014/main" id="{D8AA3C94-49B7-4C79-B5D2-5553119B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77" y="5798192"/>
            <a:ext cx="839598" cy="8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Bad example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4006D2-1481-4220-B9D3-5CA7D07466EB}"/>
              </a:ext>
            </a:extLst>
          </p:cNvPr>
          <p:cNvSpPr txBox="1">
            <a:spLocks/>
          </p:cNvSpPr>
          <p:nvPr/>
        </p:nvSpPr>
        <p:spPr>
          <a:xfrm>
            <a:off x="838200" y="1817096"/>
            <a:ext cx="3263935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Dog: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__init__(self, name, age):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 self.age = age</a:t>
            </a:r>
            <a:br>
              <a:rPr lang="en-US" sz="1400"/>
            </a:br>
            <a:r>
              <a:rPr lang="en-US" sz="140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printInformation(self):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self.age)</a:t>
            </a:r>
            <a:br>
              <a:rPr lang="en-US" sz="1400"/>
            </a:br>
            <a:br>
              <a:rPr lang="en-US" sz="1400"/>
            </a:b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#Use the Dog class to create an object, and then execute the printInformation method: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“Lexi"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x.printInformation()</a:t>
            </a:r>
            <a:endParaRPr lang="en-US" sz="140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0DF92D-E2D5-4631-8E69-E6D127B7ABA1}"/>
              </a:ext>
            </a:extLst>
          </p:cNvPr>
          <p:cNvSpPr txBox="1">
            <a:spLocks/>
          </p:cNvSpPr>
          <p:nvPr/>
        </p:nvSpPr>
        <p:spPr>
          <a:xfrm>
            <a:off x="838201" y="566827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Lexi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10DABED-EDEE-4D78-9E13-CDF414E31C69}"/>
              </a:ext>
            </a:extLst>
          </p:cNvPr>
          <p:cNvSpPr txBox="1">
            <a:spLocks/>
          </p:cNvSpPr>
          <p:nvPr/>
        </p:nvSpPr>
        <p:spPr>
          <a:xfrm>
            <a:off x="4254535" y="1817096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Cat: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Cat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Cat(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C41338-12B5-4EF7-9552-012906E1056E}"/>
              </a:ext>
            </a:extLst>
          </p:cNvPr>
          <p:cNvSpPr txBox="1">
            <a:spLocks/>
          </p:cNvSpPr>
          <p:nvPr/>
        </p:nvSpPr>
        <p:spPr>
          <a:xfrm>
            <a:off x="4254536" y="566827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11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F112A66-7DFC-4B71-A86C-9929369899D9}"/>
              </a:ext>
            </a:extLst>
          </p:cNvPr>
          <p:cNvSpPr txBox="1">
            <a:spLocks/>
          </p:cNvSpPr>
          <p:nvPr/>
        </p:nvSpPr>
        <p:spPr>
          <a:xfrm>
            <a:off x="7670870" y="1819620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Cow: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Cow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Cow(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“Emma"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F54FE5-5BCF-4507-BE5F-75AD1649E474}"/>
              </a:ext>
            </a:extLst>
          </p:cNvPr>
          <p:cNvSpPr txBox="1">
            <a:spLocks/>
          </p:cNvSpPr>
          <p:nvPr/>
        </p:nvSpPr>
        <p:spPr>
          <a:xfrm>
            <a:off x="7670871" y="5670798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/>
              <a:t>Emma 8</a:t>
            </a:r>
            <a:r>
              <a:rPr lang="nl-BE" sz="1600" i="1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3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Repetition!!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969C9BE-3708-4982-86EB-C8F10E8C0D83}"/>
              </a:ext>
            </a:extLst>
          </p:cNvPr>
          <p:cNvSpPr txBox="1">
            <a:spLocks/>
          </p:cNvSpPr>
          <p:nvPr/>
        </p:nvSpPr>
        <p:spPr>
          <a:xfrm>
            <a:off x="953927" y="1868986"/>
            <a:ext cx="3263935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name,age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“Lexi"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01D8786-B1D5-49F8-9965-5878FA24A9FD}"/>
              </a:ext>
            </a:extLst>
          </p:cNvPr>
          <p:cNvSpPr txBox="1">
            <a:spLocks/>
          </p:cNvSpPr>
          <p:nvPr/>
        </p:nvSpPr>
        <p:spPr>
          <a:xfrm>
            <a:off x="953928" y="572016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Lexi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5440DC-2C79-43D7-ADC5-4C2BE0740327}"/>
              </a:ext>
            </a:extLst>
          </p:cNvPr>
          <p:cNvSpPr txBox="1">
            <a:spLocks/>
          </p:cNvSpPr>
          <p:nvPr/>
        </p:nvSpPr>
        <p:spPr>
          <a:xfrm>
            <a:off x="4370262" y="1868986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Cat: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Cat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Cat(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DDF19D-F7EA-490D-AA07-AEB698D89D51}"/>
              </a:ext>
            </a:extLst>
          </p:cNvPr>
          <p:cNvSpPr txBox="1">
            <a:spLocks/>
          </p:cNvSpPr>
          <p:nvPr/>
        </p:nvSpPr>
        <p:spPr>
          <a:xfrm>
            <a:off x="4370263" y="572016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11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C81D8F4-1B50-4596-B2C0-38A675931A9A}"/>
              </a:ext>
            </a:extLst>
          </p:cNvPr>
          <p:cNvSpPr txBox="1">
            <a:spLocks/>
          </p:cNvSpPr>
          <p:nvPr/>
        </p:nvSpPr>
        <p:spPr>
          <a:xfrm>
            <a:off x="7786597" y="1871510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Cow: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Cow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Cow(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“Emma"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A1492F3-5327-49F9-A191-73E672041F24}"/>
              </a:ext>
            </a:extLst>
          </p:cNvPr>
          <p:cNvSpPr txBox="1">
            <a:spLocks/>
          </p:cNvSpPr>
          <p:nvPr/>
        </p:nvSpPr>
        <p:spPr>
          <a:xfrm>
            <a:off x="7786598" y="5722688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/>
              <a:t>Emma 8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468E3D7-06DE-4FED-A5D1-E5C3E0DC9205}"/>
              </a:ext>
            </a:extLst>
          </p:cNvPr>
          <p:cNvSpPr txBox="1">
            <a:spLocks/>
          </p:cNvSpPr>
          <p:nvPr/>
        </p:nvSpPr>
        <p:spPr>
          <a:xfrm>
            <a:off x="838424" y="2208450"/>
            <a:ext cx="10347307" cy="822077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4E3B527-4B8F-4336-A19F-1107C98F7034}"/>
              </a:ext>
            </a:extLst>
          </p:cNvPr>
          <p:cNvSpPr txBox="1">
            <a:spLocks/>
          </p:cNvSpPr>
          <p:nvPr/>
        </p:nvSpPr>
        <p:spPr>
          <a:xfrm>
            <a:off x="838200" y="3182927"/>
            <a:ext cx="10347307" cy="822077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7454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So why use inheritance? (goal)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Code reuse</a:t>
            </a:r>
            <a:r>
              <a:rPr lang="en-US" dirty="0"/>
              <a:t>: One of the main benefits of inheritance is that it allows us to reuse code from the superclass in the subclass. This can save us a lot of time and effort when developing large and complex applications.</a:t>
            </a:r>
          </a:p>
          <a:p>
            <a:r>
              <a:rPr lang="en-US" b="1" dirty="0"/>
              <a:t>Code organization</a:t>
            </a:r>
            <a:r>
              <a:rPr lang="en-US" dirty="0"/>
              <a:t>: Inheritance also helps us to organize our code in a logical and hierarchical manner, which can make it easier to understand and maintain.</a:t>
            </a:r>
          </a:p>
          <a:p>
            <a:r>
              <a:rPr lang="en-US" b="1" dirty="0"/>
              <a:t>Polymorphism</a:t>
            </a:r>
            <a:r>
              <a:rPr lang="en-US" dirty="0"/>
              <a:t>: Another benefit of inheritance is that it allows us to use polymorphism, which means that we can write code that works with multiple classes in a generic way.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043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code with inheritance 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pass keyword when you do not     want to add any other properties or methods to the class.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en-US" sz="1600" dirty="0"/>
              <a:t>Lexi 14</a:t>
            </a:r>
            <a:r>
              <a:rPr lang="nl-BE" sz="1600" i="1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038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code super() 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age):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#to access methods of the base class.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',age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 love dogs!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I love dogs!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dog 14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68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code super()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age):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#to access methods of the base class.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',age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 love dogs!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I love dogs!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dog 14</a:t>
            </a:r>
            <a:endParaRPr lang="en-US" sz="1600" i="1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7237C38-2CAF-4E90-A307-8C73782EAF9A}"/>
              </a:ext>
            </a:extLst>
          </p:cNvPr>
          <p:cNvSpPr/>
          <p:nvPr/>
        </p:nvSpPr>
        <p:spPr>
          <a:xfrm>
            <a:off x="9807871" y="952024"/>
            <a:ext cx="2254103" cy="1477328"/>
          </a:xfrm>
          <a:prstGeom prst="wedgeRectCallout">
            <a:avLst>
              <a:gd name="adj1" fmla="val -85927"/>
              <a:gd name="adj2" fmla="val 73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super() function is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to give access to methods and properties of a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C09F739-83D7-458E-8120-D2251C43C777}"/>
              </a:ext>
            </a:extLst>
          </p:cNvPr>
          <p:cNvSpPr txBox="1">
            <a:spLocks/>
          </p:cNvSpPr>
          <p:nvPr/>
        </p:nvSpPr>
        <p:spPr>
          <a:xfrm>
            <a:off x="6335736" y="2732728"/>
            <a:ext cx="3421623" cy="326150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979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Repetition of what we saw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single inheritance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Create</a:t>
            </a:r>
            <a:r>
              <a:rPr lang="nl-BE" dirty="0"/>
              <a:t> a class </a:t>
            </a:r>
            <a:r>
              <a:rPr lang="nl-BE" b="1" dirty="0"/>
              <a:t>Person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has a </a:t>
            </a:r>
            <a:r>
              <a:rPr lang="nl-BE" i="1" u="sng" dirty="0"/>
              <a:t>name </a:t>
            </a:r>
            <a:r>
              <a:rPr lang="nl-BE" i="1" u="sng" dirty="0" err="1"/>
              <a:t>attribute</a:t>
            </a:r>
            <a:r>
              <a:rPr lang="nl-BE" i="1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i="1" u="sng" dirty="0" err="1"/>
              <a:t>function</a:t>
            </a:r>
            <a:r>
              <a:rPr lang="nl-BE" i="1" u="sng" dirty="0"/>
              <a:t> </a:t>
            </a:r>
            <a:r>
              <a:rPr lang="nl-BE" i="1" u="sng" dirty="0" err="1"/>
              <a:t>greet</a:t>
            </a:r>
            <a:r>
              <a:rPr lang="nl-BE" i="1" u="sng" dirty="0"/>
              <a:t>()</a:t>
            </a:r>
            <a:r>
              <a:rPr lang="nl-BE" i="1" dirty="0"/>
              <a:t> </a:t>
            </a:r>
            <a:r>
              <a:rPr lang="nl-BE" dirty="0" err="1"/>
              <a:t>that</a:t>
            </a:r>
            <a:r>
              <a:rPr lang="nl-BE" dirty="0"/>
              <a:t> returns “</a:t>
            </a:r>
            <a:r>
              <a:rPr lang="en-US" dirty="0"/>
              <a:t>Hi, it’s {name of person}”.</a:t>
            </a:r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a class </a:t>
            </a:r>
            <a:r>
              <a:rPr lang="nl-BE" b="1" dirty="0"/>
              <a:t>Employee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has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u="sng" dirty="0" err="1"/>
              <a:t>attributes</a:t>
            </a:r>
            <a:r>
              <a:rPr lang="nl-BE" i="1" u="sng" dirty="0"/>
              <a:t> name </a:t>
            </a:r>
            <a:r>
              <a:rPr lang="nl-BE" i="1" u="sng" dirty="0" err="1"/>
              <a:t>and</a:t>
            </a:r>
            <a:r>
              <a:rPr lang="nl-BE" i="1" u="sng" dirty="0"/>
              <a:t> </a:t>
            </a:r>
            <a:r>
              <a:rPr lang="nl-BE" i="1" u="sng" dirty="0" err="1"/>
              <a:t>jobTitle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class </a:t>
            </a:r>
            <a:r>
              <a:rPr lang="nl-BE" dirty="0" err="1"/>
              <a:t>also</a:t>
            </a:r>
            <a:r>
              <a:rPr lang="nl-BE" dirty="0"/>
              <a:t> has a </a:t>
            </a:r>
            <a:r>
              <a:rPr lang="nl-BE" i="1" u="sng" dirty="0" err="1"/>
              <a:t>function</a:t>
            </a:r>
            <a:r>
              <a:rPr lang="nl-BE" i="1" u="sng" dirty="0"/>
              <a:t> </a:t>
            </a:r>
            <a:r>
              <a:rPr lang="nl-BE" i="1" u="sng" dirty="0" err="1"/>
              <a:t>greet</a:t>
            </a:r>
            <a:r>
              <a:rPr lang="nl-BE" i="1" u="sng" dirty="0"/>
              <a:t>()</a:t>
            </a:r>
            <a:r>
              <a:rPr lang="nl-BE" i="1" dirty="0"/>
              <a:t> </a:t>
            </a:r>
            <a:r>
              <a:rPr lang="nl-BE" dirty="0" err="1"/>
              <a:t>that</a:t>
            </a:r>
            <a:r>
              <a:rPr lang="nl-BE" dirty="0"/>
              <a:t> returns “</a:t>
            </a:r>
            <a:r>
              <a:rPr lang="en-US" dirty="0"/>
              <a:t>Hi, it’s {name of person}”.</a:t>
            </a:r>
          </a:p>
          <a:p>
            <a:endParaRPr lang="en-US" dirty="0"/>
          </a:p>
          <a:p>
            <a:r>
              <a:rPr lang="en-US" dirty="0"/>
              <a:t>To reuse the greet() method from the Person class in the Employee class, you can create a relationship between the Person and Employee classes. To do it, you use inheritance so that the Employee class inherits from the Person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Why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use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r>
              <a:rPr lang="nl-BE" dirty="0">
                <a:solidFill>
                  <a:schemeClr val="bg2"/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Example</a:t>
            </a:r>
            <a:r>
              <a:rPr lang="nl-BE" dirty="0">
                <a:solidFill>
                  <a:schemeClr val="bg2"/>
                </a:solidFill>
              </a:rPr>
              <a:t> code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>
                <a:solidFill>
                  <a:schemeClr val="bg2"/>
                </a:solidFill>
              </a:rPr>
              <a:t>Excercise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overriding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798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What is overriding?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“</a:t>
            </a:r>
            <a:r>
              <a:rPr lang="en-US" i="1" dirty="0"/>
              <a:t>When a method in a subclass has</a:t>
            </a:r>
            <a:r>
              <a:rPr lang="en-US" b="1" i="1" dirty="0"/>
              <a:t> the same name</a:t>
            </a:r>
            <a:r>
              <a:rPr lang="en-US" i="1" dirty="0"/>
              <a:t> as a method in its super-class, then the method in the subclass is said to override the method in the super-class.”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A5739B-E3D1-4A22-B9F8-E568814804B5}"/>
              </a:ext>
            </a:extLst>
          </p:cNvPr>
          <p:cNvGrpSpPr/>
          <p:nvPr/>
        </p:nvGrpSpPr>
        <p:grpSpPr>
          <a:xfrm>
            <a:off x="3953978" y="3429000"/>
            <a:ext cx="5274644" cy="2919619"/>
            <a:chOff x="4427621" y="3671378"/>
            <a:chExt cx="5274644" cy="29196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CC9EFA-3515-47A2-9D93-1132E95004AC}"/>
                </a:ext>
              </a:extLst>
            </p:cNvPr>
            <p:cNvGrpSpPr/>
            <p:nvPr/>
          </p:nvGrpSpPr>
          <p:grpSpPr>
            <a:xfrm>
              <a:off x="4427621" y="3671378"/>
              <a:ext cx="2887579" cy="2919619"/>
              <a:chOff x="4427621" y="3671378"/>
              <a:chExt cx="2887579" cy="291961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3750760-89D8-4BF7-9405-AEE53243C05E}"/>
                  </a:ext>
                </a:extLst>
              </p:cNvPr>
              <p:cNvGrpSpPr/>
              <p:nvPr/>
            </p:nvGrpSpPr>
            <p:grpSpPr>
              <a:xfrm>
                <a:off x="4427621" y="3671378"/>
                <a:ext cx="2858704" cy="1046437"/>
                <a:chOff x="4427621" y="3671378"/>
                <a:chExt cx="2858704" cy="1046437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6608C2-E9CA-42B1-BF0F-9BE22A754042}"/>
                    </a:ext>
                  </a:extLst>
                </p:cNvPr>
                <p:cNvSpPr txBox="1"/>
                <p:nvPr/>
              </p:nvSpPr>
              <p:spPr>
                <a:xfrm>
                  <a:off x="4427622" y="3671378"/>
                  <a:ext cx="2858703" cy="400108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BE" sz="2000" b="0" i="0" u="none" strike="noStrike" cap="none" spc="0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Animal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314246-8A9D-4E29-99C2-E0A861307584}"/>
                    </a:ext>
                  </a:extLst>
                </p:cNvPr>
                <p:cNvSpPr txBox="1"/>
                <p:nvPr/>
              </p:nvSpPr>
              <p:spPr>
                <a:xfrm>
                  <a:off x="4427621" y="4071486"/>
                  <a:ext cx="2858703" cy="64632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m</a:t>
                  </a:r>
                  <a:r>
                    <a:rPr kumimoji="0" lang="nl-BE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ove()</a:t>
                  </a:r>
                </a:p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 err="1">
                      <a:latin typeface="Consolas" panose="020B0609020204030204" pitchFamily="49" charset="0"/>
                    </a:rPr>
                    <a:t>eat</a:t>
                  </a:r>
                  <a:r>
                    <a:rPr lang="nl-BE" dirty="0">
                      <a:latin typeface="Consolas" panose="020B0609020204030204" pitchFamily="49" charset="0"/>
                    </a:rPr>
                    <a:t>()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36DCF6-1AF3-4F98-8120-E006319543A2}"/>
                  </a:ext>
                </a:extLst>
              </p:cNvPr>
              <p:cNvGrpSpPr/>
              <p:nvPr/>
            </p:nvGrpSpPr>
            <p:grpSpPr>
              <a:xfrm>
                <a:off x="4456496" y="5544560"/>
                <a:ext cx="2858704" cy="1046437"/>
                <a:chOff x="4427621" y="3671378"/>
                <a:chExt cx="2858704" cy="1046437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702F94B-B32A-4F72-A406-B55770EFA5D4}"/>
                    </a:ext>
                  </a:extLst>
                </p:cNvPr>
                <p:cNvSpPr txBox="1"/>
                <p:nvPr/>
              </p:nvSpPr>
              <p:spPr>
                <a:xfrm>
                  <a:off x="4427622" y="3671378"/>
                  <a:ext cx="2858703" cy="400108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BE" sz="2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Dog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B17D1E-4B0A-4758-8DE9-B6AB3D6A6D6A}"/>
                    </a:ext>
                  </a:extLst>
                </p:cNvPr>
                <p:cNvSpPr txBox="1"/>
                <p:nvPr/>
              </p:nvSpPr>
              <p:spPr>
                <a:xfrm>
                  <a:off x="4427621" y="4071486"/>
                  <a:ext cx="2858703" cy="64632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m</a:t>
                  </a:r>
                  <a:r>
                    <a:rPr kumimoji="0" lang="nl-BE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ove()</a:t>
                  </a:r>
                </a:p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bark()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1DDB9-06F9-40D8-988E-FF6297F57212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5856972" y="4717815"/>
                <a:ext cx="1" cy="82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C5FC9F-C547-45E6-BD43-5CCE83600E52}"/>
                </a:ext>
              </a:extLst>
            </p:cNvPr>
            <p:cNvCxnSpPr/>
            <p:nvPr/>
          </p:nvCxnSpPr>
          <p:spPr>
            <a:xfrm flipH="1">
              <a:off x="5856972" y="6125529"/>
              <a:ext cx="1708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34D179-8DA8-4F67-A3B1-8F43B51B437D}"/>
                </a:ext>
              </a:extLst>
            </p:cNvPr>
            <p:cNvSpPr txBox="1"/>
            <p:nvPr/>
          </p:nvSpPr>
          <p:spPr>
            <a:xfrm>
              <a:off x="7565457" y="5940864"/>
              <a:ext cx="21368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Overriding</a:t>
              </a:r>
              <a:r>
                <a:rPr kumimoji="0" lang="nl-BE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kumimoji="0" lang="nl-BE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method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9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code overriding 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6F8827-B7F4-4A42-A9C3-864A12563DB8}"/>
              </a:ext>
            </a:extLst>
          </p:cNvPr>
          <p:cNvSpPr txBox="1">
            <a:spLocks/>
          </p:cNvSpPr>
          <p:nvPr/>
        </p:nvSpPr>
        <p:spPr>
          <a:xfrm>
            <a:off x="838200" y="1781557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the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C99856-CC64-442C-A818-6547BF9062E5}"/>
              </a:ext>
            </a:extLst>
          </p:cNvPr>
          <p:cNvSpPr txBox="1">
            <a:spLocks/>
          </p:cNvSpPr>
          <p:nvPr/>
        </p:nvSpPr>
        <p:spPr>
          <a:xfrm>
            <a:off x="6003275" y="1776546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#To print the name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print(self.name)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5BA18C-E180-4166-958E-38478BAEB34A}"/>
              </a:ext>
            </a:extLst>
          </p:cNvPr>
          <p:cNvSpPr txBox="1">
            <a:spLocks/>
          </p:cNvSpPr>
          <p:nvPr/>
        </p:nvSpPr>
        <p:spPr>
          <a:xfrm>
            <a:off x="838200" y="5894025"/>
            <a:ext cx="11201400" cy="8290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BE" b="1" dirty="0" err="1">
                <a:solidFill>
                  <a:srgbClr val="FF0000"/>
                </a:solidFill>
              </a:rPr>
              <a:t>What</a:t>
            </a:r>
            <a:r>
              <a:rPr lang="nl-BE" b="1" dirty="0">
                <a:solidFill>
                  <a:srgbClr val="FF0000"/>
                </a:solidFill>
              </a:rPr>
              <a:t> is </a:t>
            </a:r>
            <a:r>
              <a:rPr lang="nl-BE" b="1" dirty="0" err="1">
                <a:solidFill>
                  <a:srgbClr val="FF0000"/>
                </a:solidFill>
              </a:rPr>
              <a:t>the</a:t>
            </a:r>
            <a:r>
              <a:rPr lang="nl-BE" b="1" dirty="0">
                <a:solidFill>
                  <a:srgbClr val="FF0000"/>
                </a:solidFill>
              </a:rPr>
              <a:t> output of </a:t>
            </a:r>
            <a:r>
              <a:rPr lang="nl-BE" b="1" dirty="0" err="1">
                <a:solidFill>
                  <a:srgbClr val="FF0000"/>
                </a:solidFill>
              </a:rPr>
              <a:t>both</a:t>
            </a:r>
            <a:r>
              <a:rPr lang="nl-BE" b="1" dirty="0">
                <a:solidFill>
                  <a:srgbClr val="FF0000"/>
                </a:solidFill>
              </a:rPr>
              <a:t> </a:t>
            </a:r>
            <a:r>
              <a:rPr lang="nl-BE" b="1" dirty="0" err="1">
                <a:solidFill>
                  <a:srgbClr val="FF0000"/>
                </a:solidFill>
              </a:rPr>
              <a:t>examples</a:t>
            </a:r>
            <a:r>
              <a:rPr lang="nl-BE" b="1" dirty="0">
                <a:solidFill>
                  <a:srgbClr val="FF0000"/>
                </a:solidFill>
              </a:rPr>
              <a:t>?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80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code overriding </a:t>
            </a:r>
            <a:endParaRPr lang="en-US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58879D-0E1C-4F35-B91F-26832E1EFBFD}"/>
              </a:ext>
            </a:extLst>
          </p:cNvPr>
          <p:cNvSpPr txBox="1">
            <a:spLocks/>
          </p:cNvSpPr>
          <p:nvPr/>
        </p:nvSpPr>
        <p:spPr>
          <a:xfrm>
            <a:off x="838200" y="1593104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/>
            </a:br>
            <a:r>
              <a:rPr lang="en-US" sz="160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the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ECC5-64A2-4CDC-8D2D-E240B02F7B22}"/>
              </a:ext>
            </a:extLst>
          </p:cNvPr>
          <p:cNvSpPr txBox="1">
            <a:spLocks/>
          </p:cNvSpPr>
          <p:nvPr/>
        </p:nvSpPr>
        <p:spPr>
          <a:xfrm>
            <a:off x="6003275" y="1588093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#To print the name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print(self.name)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71F6B8-26C7-4D6A-92BB-0018DD64FF04}"/>
              </a:ext>
            </a:extLst>
          </p:cNvPr>
          <p:cNvSpPr txBox="1">
            <a:spLocks/>
          </p:cNvSpPr>
          <p:nvPr/>
        </p:nvSpPr>
        <p:spPr>
          <a:xfrm>
            <a:off x="838201" y="5444282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E0F704-3A7C-4453-B5E3-2DC6E0315379}"/>
              </a:ext>
            </a:extLst>
          </p:cNvPr>
          <p:cNvSpPr txBox="1">
            <a:spLocks/>
          </p:cNvSpPr>
          <p:nvPr/>
        </p:nvSpPr>
        <p:spPr>
          <a:xfrm>
            <a:off x="6003275" y="5444282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en-US" sz="1600" dirty="0"/>
              <a:t>Lexi</a:t>
            </a:r>
            <a:endParaRPr lang="en-US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AB7D3-580E-2D4F-D473-83DE7C44E1A4}"/>
              </a:ext>
            </a:extLst>
          </p:cNvPr>
          <p:cNvSpPr txBox="1"/>
          <p:nvPr/>
        </p:nvSpPr>
        <p:spPr>
          <a:xfrm>
            <a:off x="954914" y="2990543"/>
            <a:ext cx="3910070" cy="101355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C7611-94DE-CCD5-A07A-E128A816D9D9}"/>
              </a:ext>
            </a:extLst>
          </p:cNvPr>
          <p:cNvSpPr txBox="1"/>
          <p:nvPr/>
        </p:nvSpPr>
        <p:spPr>
          <a:xfrm>
            <a:off x="6096000" y="2060153"/>
            <a:ext cx="3411557" cy="86835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86A6E6FF-1059-502E-641D-BB2461C43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83832"/>
              </p:ext>
            </p:extLst>
          </p:nvPr>
        </p:nvGraphicFramePr>
        <p:xfrm>
          <a:off x="8028924" y="5030400"/>
          <a:ext cx="3931722" cy="164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434839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2150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function in the parent class is overridden and will give a different output.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inheritance in Python?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can you use inheritance to create a new class based on an existing one in Python?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are some benefits of using inheritance when designing classes in Python?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multiple inheritance in Python and how does it differ from single inheritance?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does it mean to override a method or function in Python, and how is it useful in inheritance?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a superclass in Python, and how does it relate to inheritance?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a subclass inherit from multiple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superclasses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Python? If so, how?</a:t>
            </a:r>
          </a:p>
          <a:p>
            <a:pPr marL="0" indent="0" algn="just">
              <a:buNone/>
            </a:pPr>
            <a:endParaRPr lang="nl-BE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Prerequisites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Classes </a:t>
            </a:r>
          </a:p>
          <a:p>
            <a:r>
              <a:rPr lang="nl-BE" dirty="0" err="1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Classes and objects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Object is simply a collection of data (variables) and methods (functions) that act on this data. A class is a blueprint for the object. We can create many objects from a class. An object is also called an instance of a class.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#Like function definitions begin with the keyword </a:t>
            </a:r>
            <a:r>
              <a:rPr lang="en-US" sz="16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in Python, we define a class using the keyword </a:t>
            </a:r>
            <a:r>
              <a:rPr lang="en-US" sz="16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Here is a simple class definition: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MyNewClass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of classes and objects 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C786D7-1363-4341-8B82-77377E228E11}"/>
              </a:ext>
            </a:extLst>
          </p:cNvPr>
          <p:cNvSpPr txBox="1">
            <a:spLocks/>
          </p:cNvSpPr>
          <p:nvPr/>
        </p:nvSpPr>
        <p:spPr>
          <a:xfrm>
            <a:off x="953988" y="1690688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Names: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basic(self):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“This is a class“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add(self,a):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add = a + 10</a:t>
            </a:r>
            <a:br>
              <a:rPr lang="en-US" sz="1600"/>
            </a:br>
            <a:r>
              <a:rPr lang="en-US" sz="1600"/>
              <a:t>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1600">
                <a:latin typeface="Consolas" panose="020B0609020204030204" pitchFamily="49" charset="0"/>
              </a:rPr>
              <a:t>add)</a:t>
            </a:r>
            <a:br>
              <a:rPr lang="en-US" sz="1600"/>
            </a:br>
            <a:br>
              <a:rPr lang="en-US" sz="1600"/>
            </a:b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#class method nameOfObject = nameOfClass()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object = Names()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object.basic()                                                 object.add(10)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C9003A-FC81-4D0E-AA01-73256481DFD6}"/>
              </a:ext>
            </a:extLst>
          </p:cNvPr>
          <p:cNvSpPr txBox="1">
            <a:spLocks/>
          </p:cNvSpPr>
          <p:nvPr/>
        </p:nvSpPr>
        <p:spPr>
          <a:xfrm>
            <a:off x="953989" y="5541866"/>
            <a:ext cx="4931648" cy="9294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dirty="0" err="1"/>
              <a:t>This</a:t>
            </a:r>
            <a:r>
              <a:rPr lang="nl-BE" sz="1600" dirty="0"/>
              <a:t> is a class</a:t>
            </a:r>
          </a:p>
          <a:p>
            <a:pPr marL="0" indent="0" hangingPunct="1">
              <a:buFont typeface="Arial"/>
              <a:buNone/>
            </a:pPr>
            <a:r>
              <a:rPr lang="nl-BE" sz="1600" dirty="0"/>
              <a:t>20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280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 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name </a:t>
            </a:r>
            <a:r>
              <a:rPr lang="nl-BE" dirty="0" err="1"/>
              <a:t>the</a:t>
            </a:r>
            <a:r>
              <a:rPr lang="nl-BE" dirty="0"/>
              <a:t> benefits of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name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different types of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knows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override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Example</a:t>
            </a:r>
            <a:r>
              <a:rPr lang="nl-BE" dirty="0"/>
              <a:t> code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Excercise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overriding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Why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use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Example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code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Excercise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overriding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0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What comes to mind when you think about inheritance? </a:t>
            </a:r>
            <a:endParaRPr lang="en-US" b="1" dirty="0"/>
          </a:p>
        </p:txBody>
      </p:sp>
      <p:pic>
        <p:nvPicPr>
          <p:cNvPr id="3076" name="Picture 4" descr="🤔 Thinking Face emoji Meaning | Dictionary.com">
            <a:extLst>
              <a:ext uri="{FF2B5EF4-FFF2-40B4-BE49-F238E27FC236}">
                <a16:creationId xmlns:a16="http://schemas.microsoft.com/office/drawing/2014/main" id="{D8AA3C94-49B7-4C79-B5D2-5553119B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77" y="5798192"/>
            <a:ext cx="839598" cy="8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598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DBE3B0-F9E2-412D-9C85-6D1F6264D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Programming2_week2_new</Template>
  <TotalTime>218</TotalTime>
  <Words>2391</Words>
  <Application>Microsoft Office PowerPoint</Application>
  <PresentationFormat>Widescreen</PresentationFormat>
  <Paragraphs>203</Paragraphs>
  <Slides>25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Consolas</vt:lpstr>
      <vt:lpstr>Roboto Slab</vt:lpstr>
      <vt:lpstr>Söhne</vt:lpstr>
      <vt:lpstr>Tahoma</vt:lpstr>
      <vt:lpstr>Kantoorthema</vt:lpstr>
      <vt:lpstr>PowerPoint Presentation</vt:lpstr>
      <vt:lpstr>Last week</vt:lpstr>
      <vt:lpstr>Prerequisites</vt:lpstr>
      <vt:lpstr>Classes and objects </vt:lpstr>
      <vt:lpstr>Example of classes and objects </vt:lpstr>
      <vt:lpstr>Goals of this lesson  </vt:lpstr>
      <vt:lpstr>Content table </vt:lpstr>
      <vt:lpstr>Content table </vt:lpstr>
      <vt:lpstr>What comes to mind when you think about inheritance? </vt:lpstr>
      <vt:lpstr>What is inheritance? </vt:lpstr>
      <vt:lpstr>Important! </vt:lpstr>
      <vt:lpstr>Content table </vt:lpstr>
      <vt:lpstr>What happens if you don’t use inheritance in some cases?  </vt:lpstr>
      <vt:lpstr>Bad example </vt:lpstr>
      <vt:lpstr>Repetition!! </vt:lpstr>
      <vt:lpstr>So why use inheritance? (goal) </vt:lpstr>
      <vt:lpstr>Example code with inheritance  </vt:lpstr>
      <vt:lpstr>Example code super()  </vt:lpstr>
      <vt:lpstr>Example code super() </vt:lpstr>
      <vt:lpstr>Exercise single inheritance </vt:lpstr>
      <vt:lpstr>Content table </vt:lpstr>
      <vt:lpstr>What is overriding? </vt:lpstr>
      <vt:lpstr>Example code overriding </vt:lpstr>
      <vt:lpstr>Example code overriding </vt:lpstr>
      <vt:lpstr>Repetition of this lesson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24</cp:revision>
  <dcterms:created xsi:type="dcterms:W3CDTF">2022-06-15T13:56:03Z</dcterms:created>
  <dcterms:modified xsi:type="dcterms:W3CDTF">2023-02-17T07:57:12Z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