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35" r:id="rId26"/>
    <p:sldId id="323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09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4" d="100"/>
          <a:sy n="54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</a:t>
            </a:r>
            <a:r>
              <a:rPr lang="en-US"/>
              <a:t>comprehension expression?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1490</TotalTime>
  <Words>3432</Words>
  <Application>Microsoft Office PowerPoint</Application>
  <PresentationFormat>Widescreen</PresentationFormat>
  <Paragraphs>442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_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57</cp:revision>
  <dcterms:created xsi:type="dcterms:W3CDTF">2022-06-21T13:01:39Z</dcterms:created>
  <dcterms:modified xsi:type="dcterms:W3CDTF">2023-01-18T19:38:36Z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