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sz="2400" lang="en-US"/>
              <a:t>A</a:t>
            </a:r>
            <a:r>
              <a:rPr sz="2400" lang="en-US"/>
              <a:t>.</a:t>
            </a:r>
            <a:r>
              <a:rPr sz="2400" lang="en-US"/>
              <a:t>b</a:t>
            </a:r>
            <a:r>
              <a:rPr sz="2400" lang="en-US"/>
              <a:t>.</a:t>
            </a:r>
            <a:r>
              <a:rPr sz="2400" lang="en-US"/>
              <a:t> </a:t>
            </a:r>
            <a:r>
              <a:rPr sz="2400" lang="en-US"/>
              <a:t>A</a:t>
            </a:r>
            <a:r>
              <a:rPr sz="2400" lang="en-US"/>
              <a:t>b</a:t>
            </a:r>
            <a:r>
              <a:rPr sz="2400" lang="en-US"/>
              <a:t>d</a:t>
            </a:r>
            <a:r>
              <a:rPr sz="2400" lang="en-US"/>
              <a:t>u</a:t>
            </a:r>
            <a:r>
              <a:rPr sz="2400" lang="en-US"/>
              <a:t>l</a:t>
            </a:r>
            <a:r>
              <a:rPr sz="2400" lang="en-US"/>
              <a:t> </a:t>
            </a:r>
            <a:r>
              <a:rPr sz="2400" lang="en-US"/>
              <a:t>m</a:t>
            </a:r>
            <a:r>
              <a:rPr sz="2400" lang="en-US"/>
              <a:t>a</a:t>
            </a:r>
            <a:r>
              <a:rPr sz="2400" lang="en-US"/>
              <a:t>a</a:t>
            </a:r>
            <a:r>
              <a:rPr sz="2400" lang="en-US"/>
              <a:t>j</a:t>
            </a:r>
            <a:r>
              <a:rPr sz="2400" lang="en-US"/>
              <a:t>i</a:t>
            </a:r>
            <a:r>
              <a:rPr sz="2400" lang="en-US"/>
              <a:t>d</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0</a:t>
            </a:r>
            <a:r>
              <a:rPr dirty="0" sz="2400" lang="en-US"/>
              <a:t>8</a:t>
            </a:r>
            <a:r>
              <a:rPr dirty="0" sz="2400" lang="en-US"/>
              <a:t>5</a:t>
            </a:r>
            <a:r>
              <a:rPr dirty="0" sz="2400" lang="en-US"/>
              <a:t>2</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s</a:t>
            </a:r>
            <a:endParaRPr altLang="en-US" lang="zh-CN"/>
          </a:p>
          <a:p>
            <a:r>
              <a:rPr dirty="0" sz="2400" lang="en-US"/>
              <a:t>COLLEGE</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a:off x="739774" y="982341"/>
            <a:ext cx="4572000" cy="50586640"/>
          </a:xfrm>
          <a:prstGeom prst="rect"/>
        </p:spPr>
        <p:txBody>
          <a:bodyPr rtlCol="0" wrap="square">
            <a:spAutoFit/>
          </a:bodyPr>
          <a:p>
            <a:r>
              <a:rPr sz="2800" lang="en-IN">
                <a:solidFill>
                  <a:srgbClr val="000000"/>
                </a:solidFill>
              </a:rPr>
              <a:t>### **Excel Dashboards Modeling**
Excel dashboard modeling refers to the process of structuring, organizing, and transforming raw data into a visually appealing, dynamic, and insightful dashboard. The modeling phase is critical as it lays the foundation for effective data analysis and visualization. Here’s a breakdown of how the modeling process works for creating Excel dashboards:
---
### **1. Data Collection and Structuring**
   - **Objective:** Collect data from various sources and organize it into structured tables for analysis.
   - **Steps:**
     1. **Data Sources**: Pull data from Excel sheets, databases, CSV files, APIs, or other systems (e.g., ERP, CRM).
     2. **Clean Data**: Remove duplicates, handle missing values, and ensure consistency in data format (dates, numbers, text).
     3. **Data Structuring**: Organize the raw data into clearly labeled tables with proper headers for categories like dates, metrics, dimensions, and KPIs.
     4. **Normalize Data**: Break data into separate tables (e.g., Sales, Customers, Products) and establish relationships between tables where necessary to reduce redundancy.
   **Modeling Techniques**:
   - Create a **Data Table** with consistent rows and columns.
   - Use **Power Query** to automate data cleaning, transformation, and structuring processes.
   **Example**: A sales dataset with columns for Order Date, Product Name, Sales Amount, Region, and Sales Rep.
---
### **2. Data Transformation**
   - **Objective:** Prepare the data for analysis by transforming raw data into useful metrics and KPIs.
   - **Steps:**
     1. **Derived Columns**: Create new columns for calculations, such as total sales, profit margins, and percentage changes.
     2. **Aggregations**: Use **SUMIFS**, **COUNTIFS**, and other functions to calculate totals, averages, and other summary statistics based on specific criteria.
     3. **Date Functions**: Leverage Excel’s date functions (e.g., `YEAR()`, `MONTH()`, `EOMONTH()`) to group data by period for trend analysis.
     4. **Conditional Logic**: Use formulas like `IF()`, `CHOOSE()`, or `SWITCH()` to create customized flags, categories, or alerts.
   **Modeling Techniques**:
   - Use **Pivot Tables** to dynamically aggregate data, summarize it by categories (e.g., region, product, date), and create drill-down capabilities.
   - Create **Calculated Fields** to generate new metrics, such as profit percentage or year-over-year growth.
   **Example**: Calculating sales performance per quarter or region, creating a column for profit margin, or categorizing customers by purchase frequency.
---
### **3. Data Relationships**
   - **Objective:** Establish relationships between different datasets to allow for more complex analysis.
   - **Steps:**
     1. **Link Tables**: Use Excel’s **Data Model** feature to create relationships between different tables (e.g., Sales and Customers) without combining them into a single table.
     2. **Relational Database-Like Modeling**: Create a star schema where there is a central **Fact Table** (e.g., Sales data) and multiple **Dimension Tables** (e.g., Products, Customers, Regions).
     3. **Lookup Functions**: Use functions like `VLOOKUP()`, `INDEX()` + `MATCH()`, or **XLOOKUP()** to reference related data from different tables.
   **Modeling Techniques**:
   - Use **Power Pivot** to manage relationships between tables and perform calculations across multiple tables without manual linking.
   - Build a **hierarchical data model** that allows for advanced drill-down and analysis based on linked tables.
   **Example**: Linking a customer table to a sales table to analyze customer lifetime value or product sales by customer demographic.
---
### **4. Data Visualization and Dashboard Design**
   - **Objective:** Transform the modeled data into dynamic, visually engaging, and user-friendly dashboards.
   - **Steps:**
     1. **Charts and Graphs**: Use Excel’s chart tools (e.g., bar charts, line charts, pie charts, waterfall charts) to</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755331" y="995680"/>
            <a:ext cx="9776113" cy="7914640"/>
          </a:xfrm>
          <a:prstGeom prst="rect"/>
        </p:spPr>
        <p:txBody>
          <a:bodyPr rtlCol="0" wrap="square">
            <a:spAutoFit/>
          </a:bodyPr>
          <a:p>
            <a:r>
              <a:rPr sz="2800" lang="en-IN">
                <a:solidFill>
                  <a:srgbClr val="000000"/>
                </a:solidFill>
              </a:rPr>
              <a:t>### Excel Dashboards - Results and Impact
The implementation of Excel dashboards delivers tangible and measurable results across various business functions. These results improve decision-making, streamline processes, and empower users with real-time insights. Below are the key outcomes of adopting Excel dashboards:
### **1. Improved Decision-Making**
   - **Result:** Enhanced ability to make data-driven decisions quickly.
   - **Impact:** Decision-makers can now access real-time data, visualize trends, and respond to business needs more effectively. This leads to faster identification of opportunities and risks, optimizing business strategies.
### **2. Increased Operational Efficiency**
   - **Result:** Reduced manual data handling and reporting time.
   - **Impact:** By automating data consolidation, calculations, and report generation, teams save hours spent on repetitive tasks. This allows them to focus on analysis and strategy rather than data entry.
### **3. Better Data Visibility and Accessibility**
   - **Result:** Centralized and real-time access to key metrics across departments.
   - **Impact:** All</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6" name=""/>
          <p:cNvSpPr txBox="1"/>
          <p:nvPr/>
        </p:nvSpPr>
        <p:spPr>
          <a:xfrm>
            <a:off x="755331" y="982345"/>
            <a:ext cx="8295409" cy="9337039"/>
          </a:xfrm>
          <a:prstGeom prst="rect"/>
        </p:spPr>
        <p:txBody>
          <a:bodyPr rtlCol="0" wrap="square">
            <a:spAutoFit/>
          </a:bodyPr>
          <a:p>
            <a:r>
              <a:rPr sz="2800" lang="en-IN">
                <a:solidFill>
                  <a:srgbClr val="000000"/>
                </a:solidFill>
              </a:rPr>
              <a:t>### Conclusion: The Power of Excel Dashboards
Excel dashboards are powerful tools that provide businesses with a dynamic, accessible, and cost-effective way to visualize and analyze data. By leveraging Excel’s familiar interface and advanced features like Power Query, Pivot Tables, and dynamic charts, companies can streamline reporting processes, automate data handling, and deliver real-time insights to stakeholders at all levels.
Excel dashboards allow for:
- **Enhanced Decision-Making**: Real-time data visualization enables faster, more informed decisions based on accurate and up-to-date information.
- **Increased Efficiency**: Automation of data collection, transformation, and reporting saves time and reduces errors, allowing teams to focus on analysis rather than manual tasks.
- **Customizability**: Dashboards can be tailored to specific business needs and roles, providing personalized insights for different departments and stakeholders.
- **Scalability**: As business needs grow, Excel dashboards can easily scale without the need for costly software, ensuring that businesses of all sizes can benefit from advanced data analytics.
With their flexibility, ease of use, and robust analytical capabilities, Excel dashboards remain one of the most practical and powerful tools for businesses to drive performance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b</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ards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676274" y="1112264"/>
            <a:ext cx="4572000" cy="25339040"/>
          </a:xfrm>
          <a:prstGeom prst="rect"/>
        </p:spPr>
        <p:txBody>
          <a:bodyPr rtlCol="0" wrap="square">
            <a:spAutoFit/>
          </a:bodyPr>
          <a:p>
            <a:r>
              <a:rPr sz="2800" lang="en-IN">
                <a:solidFill>
                  <a:srgbClr val="000000"/>
                </a:solidFill>
              </a:rPr>
              <a:t>### Project Statement: Excel Dashboards for Data Insights
**Project Overview:**
This project aims to develop interactive Excel dashboards to provide clear, concise, and actionable insights from complex datasets. The dashboards will visually represent key performance indicators (KPIs), trends, and patterns, enabling stakeholders to make informed decisions efficiently. Using Excel's data visualization tools like pivot tables, charts, slicers, and conditional formatting, the goal is to create user-friendly, dynamic dashboards that cater to business needs.
**Objectives:**
1. **Data Analysis**: Extract and analyze data to ensure accuracy and relevancy.
2. **Visualization**: Transform raw data into visual representations (charts, graphs, and tables) to highlight trends and insights.
3. **Interactivity**: Enable users to filter, drill down, and customize views for deeper analysis.
4. **Automation**: Automate data updates within the dashboard to ensure real-time accuracy without manual intervention.
5. **Reporting**: Create a summary of findings, trends, and insights that can be exported for executive presentations.
**Key Features:**
- Dynamic data visualizations (charts, bar graphs, pie charts, etc.)
- Interactive filters (slicers and drop-down menus)
- Real-time data updates
- Trend analysis and forecasting tools
- Automated report generation
**Scope:**
- Build dashboards for finance, sales, marketing, or operations data.
- Ensure compatibility across different Excel versions (365, 2019, etc.).
- Provide training or documentation to users on dashboard usage.
**Expected Outcome:**
A set of easy-to-use, visually compelling Excel dashboards that provide stakeholders with a comprehensive view of performance metrics, trends, and actionable insights, resulting in better decision-making and time-saving.
**Timeline:**
- Data Collection and Validation: 1 week
- Dashboard Design: 2 weeks
- Feedback and Iterations: 1 week
- Final Deployment and Training: 1 week</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17160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 Project Overview: Excel Dashboards Development</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**Purpose:**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The Excel Dashboards project focuses on creating interactive, user-friendly dashboards that consolidate data, offering stakeholders insights through visual analytics. These dashboards will support decision-making processes by presenting KPIs, trends, and key data points in a clear and concise format. Leveraging Excel’s built-in functionalities, such as pivot tables, slicers, and dynamic charts, the dashboards will provide a seamless way to monitor and analyze data across various departments, including finance, sales, marketing, and operations.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**Key Goals:**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1. **Data Consolidation:** Compile data from multiple sources and ensure its integrity.</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2. **Visualization:** Utilize charts, graphs, and conditional formatting to display key metrics.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3. **Interactivity:** Provide features like filters, slicers, and drill-down options to allow users to explore data at multiple levels.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4. **Automation:** Set up automated data refreshes for real-time tracking and reduce manual data entry.</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5. **Reporting:** Design dashboards that can generate summary reports easily for presentations and quick decision-making.</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**Components of the Dashboard:**</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**KPI Tracking:** Display key performance indicators, allowing stakeholders to track progress toward goals.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**Trend Analysis:** Visualize data over time to identify patterns, trends, or anomalies.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**Segmented Data Views:** Use filters to allow segmentation by categories (e.g., regions, product types, etc.).</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**Interactive Elements:** Slicers, pivot tables, and drop-downs for customized user views.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**Forecasting:** Integrate basic forecasting models where applicable to predict future performance.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**Benefits:**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**Increased Efficiency:** Automating data collection and reporting to save time on manual work.</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**Enhanced Decision-Making:** Improved clarity on business performance through easy-to-read visualizations.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**Data Accessibility:** Provide stakeholders at different levels of the organization with quick and customized views of the data.</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**Cost-Effective:** Leveraging the existing tool (Excel) reduces the need for investment in new software.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**Tools &amp; Technologies:**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**Excel Functions:** Pivot tables, dynamic charts, conditional formatting, data validation.</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**Data Integration:** Importing and handling data from external systems, databases, or Excel sheets.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**Automation:** Use of macros or Power Query to ensure data is updated automatically.</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**Deliverables:**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Fully functional Excel dashboards tailored to specific business needs.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Step-by-step documentation for dashboard usage.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Training sessions for end-users on interacting with the dashboard and leveraging its features.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**Project Timeline:**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**Phase 1:** Data Collection and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723900" y="1695449"/>
            <a:ext cx="4572000" cy="38851840"/>
          </a:xfrm>
          <a:prstGeom prst="rect"/>
        </p:spPr>
        <p:txBody>
          <a:bodyPr rtlCol="0" wrap="square">
            <a:spAutoFit/>
          </a:bodyPr>
          <a:p>
            <a:r>
              <a:rPr sz="2800" lang="en-IN">
                <a:solidFill>
                  <a:srgbClr val="000000"/>
                </a:solidFill>
              </a:rPr>
              <a:t>The end users of Excel dashboards can vary depending on the specific use case and industry, but typically include:
### 1. **Executives and Senior Management**
   - **Purpose:** To track high-level KPIs, financial performance, and business trends.
   - **Use:** They use dashboards to gain a quick overview of company performance, assess strategic goals, and make data-driven decisions.
### 2. **Department Managers**
   - **Purpose:** To monitor performance within their specific department (e.g., sales, marketing, finance, operations).
   - **Use:** Managers use dashboards to track daily, weekly, or monthly performance metrics, manage team goals, and identify areas for improvement.
### 3. **Analysts**
   - **Purpose:** To deep dive into data, identify trends, and generate insights.
   - **Use:** Analysts use dashboards to explore data more interactively, performing more granular analysis and generating reports to support decision-makers.
### 4. **Sales Teams**
   - **Purpose:** To track sales performance, pipeline progression, and revenue goals.
   - **Use:** Sales teams use dashboards to view real-time sales data, compare performance to targets, and monitor customer or product-level insights.
### 5. **Finance Teams**
   - **Purpose:** To monitor financial metrics such as revenue, expenses, profit margins, and cash flow.
   - **Use:** Finance teams use dashboards to track financial health, perform budget variance analysis, and generate reports for strategic financial planning.
### 6. **Operations Teams**
   - **Purpose:** To track operational efficiency, logistics, inventory levels, or production metrics.
   - **Use:** Operations teams rely on dashboards to ensure smooth operations, detect bottlenecks, and optimize supply chain processes.
### 7. **Marketing Teams**
   - **Purpose:** To track campaign performance, customer engagement, and conversion rates.
   - **Use:** Marketing teams use dashboards to analyze the success of marketing initiatives, customer segmentation, and ROI on campaigns.
### 8. **Human Resources (HR) Teams**
   - **Purpose:** To track employee performance, headcount, turnover rates, and other HR metrics.
   - **Use:** HR teams use dashboards for workforce planning, talent management, and monitoring employee engagement and satisfaction.
### 9. **Clients or External Stakeholders**
   - **Purpose:** To provide transparent reporting and insights on key metrics.
   - **Use:** In some cases, clients or external stakeholders may use dashboards to track project performance, KPIs, or other relevant data being reported.
### 10. **IT or Data Teams**
   - **Purpose:** To ensure the data being used in dashboards is accurate and up to date.
   - **Use:** IT or data teams may be responsible for maintaining the data pipelines and automation behind dashboards to ensure they reflect real-time information accurately.
Each group of users interacts with the dashboard differently based on their role and data needs, but the overarching goal is to simplify data analysis, improve decision-making, and enhance operational efficiency.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238882" y="1695450"/>
            <a:ext cx="4572000" cy="16449039"/>
          </a:xfrm>
          <a:prstGeom prst="rect"/>
        </p:spPr>
        <p:txBody>
          <a:bodyPr rtlCol="0" wrap="square">
            <a:spAutoFit/>
          </a:bodyPr>
          <a:p>
            <a:r>
              <a:rPr sz="2800" lang="en-IN">
                <a:solidFill>
                  <a:srgbClr val="000000"/>
                </a:solidFill>
              </a:rPr>
              <a:t>### **Our Solution: Excel Dashboards**
Our solution involves creating customized, interactive Excel dashboards that streamline data analysis, visualize key metrics, and enhance decision-making. Leveraging Excel’s powerful data analysis tools, these dashboards will automate data consolidation, simplify reporting, and offer dynamic, user-friendly visualizations tailored to specific business needs.
**Key Features:**
1. **Data Integration**: Import data from various sources, ensuring accurate and real-time reporting.
2. **Dynamic Visualizations**: Utilize charts, graphs, pivot tables, and conditional formatting for clear, actionable insights.
3. **Interactive Elements**: Slicers, filters, and drill-down capabilities allow users to explore data at different levels.
4. **Automation**: Automated data refresh ensures that dashboards always reflect the latest information, reducing manual work.
5. **User-Friendly Interface**: Intuitive design makes it easy for non-technical users to interact with and derive insights from the data.
6. **Custom Reporting**: Easily export key reports and visual summaries for presentations and business reviews.
### **Value Proposition:**
**1. Enhanced Decision-Making:**
   - **Value**: Provides real-time access to critical data, enabling faster and more informed decisions.
   - **Benefit**: Improves the accuracy of business strategies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96901"/>
          </a:xfrm>
        </p:spPr>
        <p:txBody>
          <a:bodyPr/>
          <a:p>
            <a:r>
              <a:rPr dirty="0" lang="en-IN"/>
              <a:t>Dataset Description</a:t>
            </a:r>
          </a:p>
        </p:txBody>
      </p:sp>
      <p:sp>
        <p:nvSpPr>
          <p:cNvPr id="1048707" name=""/>
          <p:cNvSpPr txBox="1"/>
          <p:nvPr/>
        </p:nvSpPr>
        <p:spPr>
          <a:xfrm>
            <a:off x="755332" y="1198207"/>
            <a:ext cx="8621568" cy="10759441"/>
          </a:xfrm>
          <a:prstGeom prst="rect"/>
        </p:spPr>
        <p:txBody>
          <a:bodyPr rtlCol="0" wrap="square">
            <a:spAutoFit/>
          </a:bodyPr>
          <a:p>
            <a:r>
              <a:rPr sz="2800" lang="en-IN">
                <a:solidFill>
                  <a:srgbClr val="000000"/>
                </a:solidFill>
              </a:rPr>
              <a:t>### **Excel Dashboard Dataset Description**
The dataset for the Excel dashboard can vary depending on the purpose of the dashboard and the business area it covers. Below is a general description of common dataset structures used for different types of dashboards:
### **1. Sales Dashboard Dataset**
   **Fields:**
   - **Date**: The date of each transaction or sale.
   - **Sales Rep/Team**: The sales representative or team responsible for the sale.
   - **Customer Name**: Name of the customer who made the purchase.
   - **Product/Service**: The product or service sold.
   - **Quantity Sold**: The number of units sold.
   - **Sale Amount**: The monetary value of the sale.
   - **Region/Location**: Geographic location or region of the sale.
   - **Profit Margin**: Profit earned on each sale (Sale Amount minus Costs).
   - **Sales Channel**: The method through which the sale was made (e.g., online, in-store, etc.).
   **Use Case**: This dataset can be used to analyze sales trends, monitor performance by region, and track the contribution of different products or teams.
---
### **2. Financial Dashboard Dataset**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424112" y="1695450"/>
            <a:ext cx="4572000" cy="68722240"/>
          </a:xfrm>
          <a:prstGeom prst="rect"/>
        </p:spPr>
        <p:txBody>
          <a:bodyPr rtlCol="0" wrap="square">
            <a:spAutoFit/>
          </a:bodyPr>
          <a:p>
            <a:r>
              <a:rPr sz="2800" lang="en-IN">
                <a:solidFill>
                  <a:srgbClr val="000000"/>
                </a:solidFill>
              </a:rPr>
              <a:t>### The "Wow" Factor in Our Excel Dashboard Solution
Our Excel dashboards stand out not only because of their functionality but also due to the unique features that set them apart from traditional dashboards. Here's what makes our solution truly impressive:
### **1. Seamless User Experience with Interactive Elements**
   - **Wow Factor:** **Dynamic Slicers, Filters, and Drill-Downs**
     - Our dashboards offer an intuitive, interactive experience where users can filter data on the fly, slice and dice information, and drill down into specific data points to uncover deeper insights—all without needing advanced technical knowledge.
     - **Impact:** Users can explore data in real-time, customize views to their specific needs, and gain insights instantly, making decision-making quicker and more responsive.
### **2. Automation that Simplifies Workflow**
   - **Wow Factor:** **Automated Data Updates**
     - By integrating Excel’s Power Query and external data connections, we ensure that dashboards are always updated with the latest data, eliminating the need for manual data entry or rework. The data flows in automatically from various sources such as databases, cloud systems, or other Excel files.
     - **Impact:** This saves time, reduces errors, and ensures that stakeholders always work with the most accurate, up-to-date information.
### **3. Advanced Visualization Beyond Traditional Charts**
   - **Wow Factor:** **Stunning, Customized Visuals**
     - We go beyond standard bar and line charts by incorporating advanced visualizations like waterfall charts, heat maps, gauge charts, and sparklines, all designed to convey complex data trends clearly and effectively.
     - **Impact:** Visuals make data storytelling much more compelling, helping users instantly grasp trends, spot outliers, and understand key insights at a glance.
### **4. Personalized Dashboards for Every Role**
   - **Wow Factor:** **Customizable User Views**
     - Each user—whether it's a CEO, department manager, or analyst—can access personalized views of the dashboard that show only the KPIs and metrics relevant to them. Different user roles can navigate the same dashboard but with content and data tailored specifically to their needs.
     - **Impact:** By tailoring the experience to different stakeholders, the dashboard becomes more engaging and relevant, allowing for laser-focused decision-making at every level.
### **5. Powerful Insights with Predictive Analytics**
   - **Wow Factor:** **Built-in Forecasting and Trend Analysis**
     - Our solution includes basic predictive analytics tools directly within the dashboard, allowing users to forecast future trends, set targets, and simulate “what-if” scenarios. Excel’s built-in tools like trendlines and forecasting functions are leveraged for powerful future projections.
     - **Impact:** Stakeholders can make proactive, rather than reactive, decisions by predicting future performance and identifying potential challenges or opportunities ahead of time.
### **6. Mobile-Friendly Dashboards**
   - **Wow Factor:** **Responsive Design for Mobile Devices**
     - Our Excel dashboards are optimized for use on mobile devices, making it easy for users to access critical data on the go, whether on their phone or tablet.
     - **Impact:** This enables executives and managers to stay connected to business performance no matter where they are, facilitating real-time decision-making even outside the office.
### **7. Integration with Other Business Tools**
   - **Wow Factor:** **Seamless Integration with Office 365, SharePoint, and Power BI**
     - Our solution can integrate with Office 365 and SharePoint, enabling easy sharing, collaboration, and real-time updates. We also provide the option to extend the dashboard’s functionality into Power BI for even more robust analytics.
     - **Impact:** This creates a unified, collaborative workspace where multiple stakeholders can contribute to and benefit from real-time, integrated data.
### **8. Exception-Based Reporting and Alerts**
   - **Wow Factor:** **Automated Alerts for Critical Metrics**
     - Users can set up automated alerts for when key metrics reach a certain threshold. For example, if sales drop below a certain level, or inventory is running low, the dashboard can trigger an alert via email or notifications.
     - **Impact:** This ensures stakeholders are notified of critical events immediately, allowing them to take action without constantly monitoring the dashboard.
### **9. Scalability Without Additional Costs**
   - **Wow Factor:** **Scalability Within a Familiar Platform**
     - Our dashboards are built entirely within Excel, meaning there’s no need for companies to invest in expensive, specialized BI tools. As the company grows, so too can the complexity and capacity of the dashboard without incurring new costs.
     - **Impact:** This allows businesses of all sizes to leverage powerful analytics without heavy investment, and they can scale the solution as their data and reporting needs grow.
### **10. Minimal Learning Curve**
   - **Wow Factor:** **Easy Adoption with Excel’s Familiar Interface**
     - Built within Excel—a tool most users are already familiar with—our dashboards require minimal training. Even users with basic Excel skills can interact with, customize, and gain insights from the dashboard with ease.
     - **Impact:** The familiar interface lowers the barrier to entry, allowing companies to roll out powerful reporting solutions with minimal disruption to current workflows.
---
These features together ensure that our Excel dashboards don’t just provide data—they provide an interactive, insightful, and engaging experience that drives better decisions and improves business outcomes. The "wow" factor lies in the simplicity, interactivity, and depth of insights offered within a tool that users already know and trust.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2024-09-26T08:41:19Z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7ebfe831e0f6463a8739fc85b4d5fe01</vt:lpwstr>
  </property>
</Properties>
</file>