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586" r:id="rId3"/>
    <p:sldId id="847" r:id="rId4"/>
    <p:sldId id="931" r:id="rId5"/>
    <p:sldId id="971" r:id="rId6"/>
    <p:sldId id="972" r:id="rId7"/>
    <p:sldId id="997" r:id="rId8"/>
    <p:sldId id="998" r:id="rId9"/>
    <p:sldId id="1014" r:id="rId10"/>
    <p:sldId id="955" r:id="rId11"/>
    <p:sldId id="939" r:id="rId12"/>
    <p:sldId id="1029" r:id="rId13"/>
    <p:sldId id="1026" r:id="rId14"/>
    <p:sldId id="1030" r:id="rId15"/>
    <p:sldId id="1027" r:id="rId16"/>
    <p:sldId id="1022" r:id="rId17"/>
    <p:sldId id="1024" r:id="rId18"/>
    <p:sldId id="1028" r:id="rId19"/>
    <p:sldId id="612" r:id="rId20"/>
    <p:sldId id="102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maged al-khulaifi" initials="aa" lastIdx="29" clrIdx="0">
    <p:extLst>
      <p:ext uri="{19B8F6BF-5375-455C-9EA6-DF929625EA0E}">
        <p15:presenceInfo xmlns:p15="http://schemas.microsoft.com/office/powerpoint/2012/main" userId="dac883cf7f78b4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F39"/>
    <a:srgbClr val="171717"/>
    <a:srgbClr val="E83916"/>
    <a:srgbClr val="A14F4B"/>
    <a:srgbClr val="DF2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79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6D5C1-94FD-4E46-BF79-A0FC3E49770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EBC625C-078E-4B2E-9709-A242C4C1D3D7}">
      <dgm:prSet phldrT="[Texte]"/>
      <dgm:spPr/>
      <dgm:t>
        <a:bodyPr/>
        <a:lstStyle/>
        <a:p>
          <a:r>
            <a:rPr lang="en-US" dirty="0" err="1"/>
            <a:t>Valeurs</a:t>
          </a:r>
          <a:r>
            <a:rPr lang="en-US" dirty="0"/>
            <a:t> </a:t>
          </a:r>
          <a:r>
            <a:rPr lang="en-US" dirty="0" err="1"/>
            <a:t>Abbérantes</a:t>
          </a:r>
          <a:endParaRPr lang="en-US" dirty="0"/>
        </a:p>
      </dgm:t>
    </dgm:pt>
    <dgm:pt modelId="{310BB639-8EFA-4857-9FE1-0D05CE568818}" type="parTrans" cxnId="{6472ADA5-F0DB-4776-A830-9E2ACA489C1D}">
      <dgm:prSet/>
      <dgm:spPr/>
      <dgm:t>
        <a:bodyPr/>
        <a:lstStyle/>
        <a:p>
          <a:endParaRPr lang="en-US"/>
        </a:p>
      </dgm:t>
    </dgm:pt>
    <dgm:pt modelId="{0F8FA109-6B46-4917-AE03-2121CD29DA9F}" type="sibTrans" cxnId="{6472ADA5-F0DB-4776-A830-9E2ACA489C1D}">
      <dgm:prSet/>
      <dgm:spPr/>
      <dgm:t>
        <a:bodyPr/>
        <a:lstStyle/>
        <a:p>
          <a:endParaRPr lang="en-US"/>
        </a:p>
      </dgm:t>
    </dgm:pt>
    <dgm:pt modelId="{61226ED2-0CF3-41A9-9350-2A16F56CAB5F}">
      <dgm:prSet phldrT="[Texte]"/>
      <dgm:spPr/>
      <dgm:t>
        <a:bodyPr/>
        <a:lstStyle/>
        <a:p>
          <a:r>
            <a:rPr lang="en-US" dirty="0"/>
            <a:t>Features Engineering </a:t>
          </a:r>
        </a:p>
      </dgm:t>
    </dgm:pt>
    <dgm:pt modelId="{FCD5FDBB-E70A-49A4-A93C-4BD7ACF9E722}" type="parTrans" cxnId="{55A93791-6C40-4C27-82D9-A524D697A831}">
      <dgm:prSet/>
      <dgm:spPr/>
      <dgm:t>
        <a:bodyPr/>
        <a:lstStyle/>
        <a:p>
          <a:endParaRPr lang="en-US"/>
        </a:p>
      </dgm:t>
    </dgm:pt>
    <dgm:pt modelId="{718020B1-81C1-4858-B264-987DAABDD6CD}" type="sibTrans" cxnId="{55A93791-6C40-4C27-82D9-A524D697A831}">
      <dgm:prSet/>
      <dgm:spPr/>
      <dgm:t>
        <a:bodyPr/>
        <a:lstStyle/>
        <a:p>
          <a:endParaRPr lang="en-US"/>
        </a:p>
      </dgm:t>
    </dgm:pt>
    <dgm:pt modelId="{DED3ED85-8DF9-4DB4-B864-50592EE44DC2}">
      <dgm:prSet phldrT="[Texte]"/>
      <dgm:spPr/>
      <dgm:t>
        <a:bodyPr/>
        <a:lstStyle/>
        <a:p>
          <a:r>
            <a:rPr lang="en-US" dirty="0" err="1"/>
            <a:t>Encodage</a:t>
          </a:r>
          <a:endParaRPr lang="en-US" dirty="0"/>
        </a:p>
      </dgm:t>
    </dgm:pt>
    <dgm:pt modelId="{99389B47-C68B-4B03-AD98-6EE84FEE19D5}" type="parTrans" cxnId="{52C45275-1530-4A61-AA33-CC860BEDD17C}">
      <dgm:prSet/>
      <dgm:spPr/>
      <dgm:t>
        <a:bodyPr/>
        <a:lstStyle/>
        <a:p>
          <a:endParaRPr lang="en-US"/>
        </a:p>
      </dgm:t>
    </dgm:pt>
    <dgm:pt modelId="{4E5DC66B-C2A4-4662-AE00-3F7490326A26}" type="sibTrans" cxnId="{52C45275-1530-4A61-AA33-CC860BEDD17C}">
      <dgm:prSet/>
      <dgm:spPr/>
      <dgm:t>
        <a:bodyPr/>
        <a:lstStyle/>
        <a:p>
          <a:endParaRPr lang="en-US"/>
        </a:p>
      </dgm:t>
    </dgm:pt>
    <dgm:pt modelId="{4FA4D7BB-5DAD-4F21-B023-760E7A360EF6}">
      <dgm:prSet phldrT="[Texte]"/>
      <dgm:spPr/>
      <dgm:t>
        <a:bodyPr/>
        <a:lstStyle/>
        <a:p>
          <a:r>
            <a:rPr lang="en-US" dirty="0" err="1"/>
            <a:t>Valeurs</a:t>
          </a:r>
          <a:r>
            <a:rPr lang="en-US" dirty="0"/>
            <a:t> </a:t>
          </a:r>
          <a:r>
            <a:rPr lang="en-US" dirty="0" err="1"/>
            <a:t>Manquant</a:t>
          </a:r>
          <a:endParaRPr lang="en-US" dirty="0"/>
        </a:p>
      </dgm:t>
    </dgm:pt>
    <dgm:pt modelId="{E8D451BA-F6AB-46CE-B9AA-B41CC0695756}" type="parTrans" cxnId="{23C26900-AA7E-4D4C-B18F-5F460CB2BA94}">
      <dgm:prSet/>
      <dgm:spPr/>
      <dgm:t>
        <a:bodyPr/>
        <a:lstStyle/>
        <a:p>
          <a:endParaRPr lang="en-US"/>
        </a:p>
      </dgm:t>
    </dgm:pt>
    <dgm:pt modelId="{0D5C3466-C8DF-40BA-BA77-9E171463A0A9}" type="sibTrans" cxnId="{23C26900-AA7E-4D4C-B18F-5F460CB2BA94}">
      <dgm:prSet/>
      <dgm:spPr/>
      <dgm:t>
        <a:bodyPr/>
        <a:lstStyle/>
        <a:p>
          <a:endParaRPr lang="en-US"/>
        </a:p>
      </dgm:t>
    </dgm:pt>
    <dgm:pt modelId="{CCB8F158-6B1F-4BC7-BE99-77F0CB9D1D00}">
      <dgm:prSet phldrT="[Texte]"/>
      <dgm:spPr/>
      <dgm:t>
        <a:bodyPr/>
        <a:lstStyle/>
        <a:p>
          <a:r>
            <a:rPr lang="en-US" dirty="0"/>
            <a:t>Merging</a:t>
          </a:r>
        </a:p>
      </dgm:t>
    </dgm:pt>
    <dgm:pt modelId="{26CFB469-C511-4670-A198-9A3F010E8980}" type="parTrans" cxnId="{A34D9E06-0073-4289-B990-908AE1411D91}">
      <dgm:prSet/>
      <dgm:spPr/>
      <dgm:t>
        <a:bodyPr/>
        <a:lstStyle/>
        <a:p>
          <a:endParaRPr lang="en-US"/>
        </a:p>
      </dgm:t>
    </dgm:pt>
    <dgm:pt modelId="{24E0E82E-FC7F-4809-BA15-26FD41449E13}" type="sibTrans" cxnId="{A34D9E06-0073-4289-B990-908AE1411D91}">
      <dgm:prSet/>
      <dgm:spPr/>
      <dgm:t>
        <a:bodyPr/>
        <a:lstStyle/>
        <a:p>
          <a:endParaRPr lang="en-US"/>
        </a:p>
      </dgm:t>
    </dgm:pt>
    <dgm:pt modelId="{447D0728-15CE-4D1D-9A81-52058C7B3E0D}">
      <dgm:prSet phldrT="[Texte]"/>
      <dgm:spPr/>
      <dgm:t>
        <a:bodyPr/>
        <a:lstStyle/>
        <a:p>
          <a:r>
            <a:rPr lang="en-US" dirty="0"/>
            <a:t>Features Selecting</a:t>
          </a:r>
        </a:p>
      </dgm:t>
    </dgm:pt>
    <dgm:pt modelId="{44847EEF-14FC-45E8-B105-3C533E73D1FA}" type="parTrans" cxnId="{23EBF16A-E6ED-4275-B9A6-D051BCEC1A19}">
      <dgm:prSet/>
      <dgm:spPr/>
      <dgm:t>
        <a:bodyPr/>
        <a:lstStyle/>
        <a:p>
          <a:endParaRPr lang="en-US"/>
        </a:p>
      </dgm:t>
    </dgm:pt>
    <dgm:pt modelId="{30445D64-7784-492F-8979-B9DC1CB56844}" type="sibTrans" cxnId="{23EBF16A-E6ED-4275-B9A6-D051BCEC1A19}">
      <dgm:prSet/>
      <dgm:spPr/>
      <dgm:t>
        <a:bodyPr/>
        <a:lstStyle/>
        <a:p>
          <a:endParaRPr lang="en-US"/>
        </a:p>
      </dgm:t>
    </dgm:pt>
    <dgm:pt modelId="{760DD6FB-5753-4100-8D52-60242F55DBA7}" type="pres">
      <dgm:prSet presAssocID="{24B6D5C1-94FD-4E46-BF79-A0FC3E497706}" presName="Name0" presStyleCnt="0">
        <dgm:presLayoutVars>
          <dgm:dir/>
          <dgm:animLvl val="lvl"/>
          <dgm:resizeHandles val="exact"/>
        </dgm:presLayoutVars>
      </dgm:prSet>
      <dgm:spPr/>
    </dgm:pt>
    <dgm:pt modelId="{A2B91C2A-F286-4E29-9D30-CCB2D173A26A}" type="pres">
      <dgm:prSet presAssocID="{4FA4D7BB-5DAD-4F21-B023-760E7A360EF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B3700D4-BEDF-4938-8807-632F724CDDE2}" type="pres">
      <dgm:prSet presAssocID="{0D5C3466-C8DF-40BA-BA77-9E171463A0A9}" presName="parTxOnlySpace" presStyleCnt="0"/>
      <dgm:spPr/>
    </dgm:pt>
    <dgm:pt modelId="{355F60D3-7F5C-4FF3-A029-DF6D4396FB7D}" type="pres">
      <dgm:prSet presAssocID="{FEBC625C-078E-4B2E-9709-A242C4C1D3D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46FDF91-803A-4185-9350-F9DA948EE408}" type="pres">
      <dgm:prSet presAssocID="{0F8FA109-6B46-4917-AE03-2121CD29DA9F}" presName="parTxOnlySpace" presStyleCnt="0"/>
      <dgm:spPr/>
    </dgm:pt>
    <dgm:pt modelId="{B06E883F-0397-4D1D-9E80-CF5DB6AC9AA3}" type="pres">
      <dgm:prSet presAssocID="{61226ED2-0CF3-41A9-9350-2A16F56CAB5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0C872BB-D2C0-4154-A838-9E3C6193340B}" type="pres">
      <dgm:prSet presAssocID="{718020B1-81C1-4858-B264-987DAABDD6CD}" presName="parTxOnlySpace" presStyleCnt="0"/>
      <dgm:spPr/>
    </dgm:pt>
    <dgm:pt modelId="{AFE15EDC-8772-4580-A754-317EAF7A1800}" type="pres">
      <dgm:prSet presAssocID="{DED3ED85-8DF9-4DB4-B864-50592EE44DC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33D51F6-AC31-4CA5-90C4-BEC58DC9B1D4}" type="pres">
      <dgm:prSet presAssocID="{4E5DC66B-C2A4-4662-AE00-3F7490326A26}" presName="parTxOnlySpace" presStyleCnt="0"/>
      <dgm:spPr/>
    </dgm:pt>
    <dgm:pt modelId="{3C835F62-9645-477B-A3A7-7F039E0F296A}" type="pres">
      <dgm:prSet presAssocID="{CCB8F158-6B1F-4BC7-BE99-77F0CB9D1D0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6FBF6C2-D9FD-41AF-B40E-315F93AF770E}" type="pres">
      <dgm:prSet presAssocID="{24E0E82E-FC7F-4809-BA15-26FD41449E13}" presName="parTxOnlySpace" presStyleCnt="0"/>
      <dgm:spPr/>
    </dgm:pt>
    <dgm:pt modelId="{EA5D0856-F122-4068-A629-3B4661D876B5}" type="pres">
      <dgm:prSet presAssocID="{447D0728-15CE-4D1D-9A81-52058C7B3E0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3C26900-AA7E-4D4C-B18F-5F460CB2BA94}" srcId="{24B6D5C1-94FD-4E46-BF79-A0FC3E497706}" destId="{4FA4D7BB-5DAD-4F21-B023-760E7A360EF6}" srcOrd="0" destOrd="0" parTransId="{E8D451BA-F6AB-46CE-B9AA-B41CC0695756}" sibTransId="{0D5C3466-C8DF-40BA-BA77-9E171463A0A9}"/>
    <dgm:cxn modelId="{F14F4901-79C3-4ABA-A939-7A493BEF357A}" type="presOf" srcId="{4FA4D7BB-5DAD-4F21-B023-760E7A360EF6}" destId="{A2B91C2A-F286-4E29-9D30-CCB2D173A26A}" srcOrd="0" destOrd="0" presId="urn:microsoft.com/office/officeart/2005/8/layout/chevron1"/>
    <dgm:cxn modelId="{A34D9E06-0073-4289-B990-908AE1411D91}" srcId="{24B6D5C1-94FD-4E46-BF79-A0FC3E497706}" destId="{CCB8F158-6B1F-4BC7-BE99-77F0CB9D1D00}" srcOrd="4" destOrd="0" parTransId="{26CFB469-C511-4670-A198-9A3F010E8980}" sibTransId="{24E0E82E-FC7F-4809-BA15-26FD41449E13}"/>
    <dgm:cxn modelId="{C3FDD43F-F30C-4288-8E7D-0FD02E3A3A4E}" type="presOf" srcId="{FEBC625C-078E-4B2E-9709-A242C4C1D3D7}" destId="{355F60D3-7F5C-4FF3-A029-DF6D4396FB7D}" srcOrd="0" destOrd="0" presId="urn:microsoft.com/office/officeart/2005/8/layout/chevron1"/>
    <dgm:cxn modelId="{23EBF16A-E6ED-4275-B9A6-D051BCEC1A19}" srcId="{24B6D5C1-94FD-4E46-BF79-A0FC3E497706}" destId="{447D0728-15CE-4D1D-9A81-52058C7B3E0D}" srcOrd="5" destOrd="0" parTransId="{44847EEF-14FC-45E8-B105-3C533E73D1FA}" sibTransId="{30445D64-7784-492F-8979-B9DC1CB56844}"/>
    <dgm:cxn modelId="{F9C05A6D-5D7E-4051-965F-A925127A5F36}" type="presOf" srcId="{61226ED2-0CF3-41A9-9350-2A16F56CAB5F}" destId="{B06E883F-0397-4D1D-9E80-CF5DB6AC9AA3}" srcOrd="0" destOrd="0" presId="urn:microsoft.com/office/officeart/2005/8/layout/chevron1"/>
    <dgm:cxn modelId="{52C45275-1530-4A61-AA33-CC860BEDD17C}" srcId="{24B6D5C1-94FD-4E46-BF79-A0FC3E497706}" destId="{DED3ED85-8DF9-4DB4-B864-50592EE44DC2}" srcOrd="3" destOrd="0" parTransId="{99389B47-C68B-4B03-AD98-6EE84FEE19D5}" sibTransId="{4E5DC66B-C2A4-4662-AE00-3F7490326A26}"/>
    <dgm:cxn modelId="{FEE33388-1F6D-4BA7-90F7-E858398B0BD7}" type="presOf" srcId="{24B6D5C1-94FD-4E46-BF79-A0FC3E497706}" destId="{760DD6FB-5753-4100-8D52-60242F55DBA7}" srcOrd="0" destOrd="0" presId="urn:microsoft.com/office/officeart/2005/8/layout/chevron1"/>
    <dgm:cxn modelId="{55A93791-6C40-4C27-82D9-A524D697A831}" srcId="{24B6D5C1-94FD-4E46-BF79-A0FC3E497706}" destId="{61226ED2-0CF3-41A9-9350-2A16F56CAB5F}" srcOrd="2" destOrd="0" parTransId="{FCD5FDBB-E70A-49A4-A93C-4BD7ACF9E722}" sibTransId="{718020B1-81C1-4858-B264-987DAABDD6CD}"/>
    <dgm:cxn modelId="{E497A09C-D687-441A-B4DF-F673768B44E3}" type="presOf" srcId="{CCB8F158-6B1F-4BC7-BE99-77F0CB9D1D00}" destId="{3C835F62-9645-477B-A3A7-7F039E0F296A}" srcOrd="0" destOrd="0" presId="urn:microsoft.com/office/officeart/2005/8/layout/chevron1"/>
    <dgm:cxn modelId="{6472ADA5-F0DB-4776-A830-9E2ACA489C1D}" srcId="{24B6D5C1-94FD-4E46-BF79-A0FC3E497706}" destId="{FEBC625C-078E-4B2E-9709-A242C4C1D3D7}" srcOrd="1" destOrd="0" parTransId="{310BB639-8EFA-4857-9FE1-0D05CE568818}" sibTransId="{0F8FA109-6B46-4917-AE03-2121CD29DA9F}"/>
    <dgm:cxn modelId="{DA3F0DD5-09E0-4E56-917E-59D908ADA8FD}" type="presOf" srcId="{DED3ED85-8DF9-4DB4-B864-50592EE44DC2}" destId="{AFE15EDC-8772-4580-A754-317EAF7A1800}" srcOrd="0" destOrd="0" presId="urn:microsoft.com/office/officeart/2005/8/layout/chevron1"/>
    <dgm:cxn modelId="{7375DBDA-76AE-449B-BE6F-34614472BFD3}" type="presOf" srcId="{447D0728-15CE-4D1D-9A81-52058C7B3E0D}" destId="{EA5D0856-F122-4068-A629-3B4661D876B5}" srcOrd="0" destOrd="0" presId="urn:microsoft.com/office/officeart/2005/8/layout/chevron1"/>
    <dgm:cxn modelId="{3A8A1060-8B63-4E3C-9120-6A68FF5B5EB9}" type="presParOf" srcId="{760DD6FB-5753-4100-8D52-60242F55DBA7}" destId="{A2B91C2A-F286-4E29-9D30-CCB2D173A26A}" srcOrd="0" destOrd="0" presId="urn:microsoft.com/office/officeart/2005/8/layout/chevron1"/>
    <dgm:cxn modelId="{2CF8BC10-2DA9-420C-A607-B792193F5655}" type="presParOf" srcId="{760DD6FB-5753-4100-8D52-60242F55DBA7}" destId="{EB3700D4-BEDF-4938-8807-632F724CDDE2}" srcOrd="1" destOrd="0" presId="urn:microsoft.com/office/officeart/2005/8/layout/chevron1"/>
    <dgm:cxn modelId="{A01F3346-0C38-4F81-AA8C-6F43B278F240}" type="presParOf" srcId="{760DD6FB-5753-4100-8D52-60242F55DBA7}" destId="{355F60D3-7F5C-4FF3-A029-DF6D4396FB7D}" srcOrd="2" destOrd="0" presId="urn:microsoft.com/office/officeart/2005/8/layout/chevron1"/>
    <dgm:cxn modelId="{821F1F55-0C02-4341-B9BC-FF81C9BEE8F6}" type="presParOf" srcId="{760DD6FB-5753-4100-8D52-60242F55DBA7}" destId="{246FDF91-803A-4185-9350-F9DA948EE408}" srcOrd="3" destOrd="0" presId="urn:microsoft.com/office/officeart/2005/8/layout/chevron1"/>
    <dgm:cxn modelId="{E7FD1800-2A9C-4CB1-9838-079A570E0294}" type="presParOf" srcId="{760DD6FB-5753-4100-8D52-60242F55DBA7}" destId="{B06E883F-0397-4D1D-9E80-CF5DB6AC9AA3}" srcOrd="4" destOrd="0" presId="urn:microsoft.com/office/officeart/2005/8/layout/chevron1"/>
    <dgm:cxn modelId="{2923839C-715F-4918-BAED-AAFE2C1D83DA}" type="presParOf" srcId="{760DD6FB-5753-4100-8D52-60242F55DBA7}" destId="{40C872BB-D2C0-4154-A838-9E3C6193340B}" srcOrd="5" destOrd="0" presId="urn:microsoft.com/office/officeart/2005/8/layout/chevron1"/>
    <dgm:cxn modelId="{77F8783F-6A3E-4436-B930-52B25E4B0642}" type="presParOf" srcId="{760DD6FB-5753-4100-8D52-60242F55DBA7}" destId="{AFE15EDC-8772-4580-A754-317EAF7A1800}" srcOrd="6" destOrd="0" presId="urn:microsoft.com/office/officeart/2005/8/layout/chevron1"/>
    <dgm:cxn modelId="{E1E1A855-CFE8-417A-AEA0-791AD5371B1A}" type="presParOf" srcId="{760DD6FB-5753-4100-8D52-60242F55DBA7}" destId="{E33D51F6-AC31-4CA5-90C4-BEC58DC9B1D4}" srcOrd="7" destOrd="0" presId="urn:microsoft.com/office/officeart/2005/8/layout/chevron1"/>
    <dgm:cxn modelId="{BACFC0D2-C417-44A4-9144-0EC310CD829C}" type="presParOf" srcId="{760DD6FB-5753-4100-8D52-60242F55DBA7}" destId="{3C835F62-9645-477B-A3A7-7F039E0F296A}" srcOrd="8" destOrd="0" presId="urn:microsoft.com/office/officeart/2005/8/layout/chevron1"/>
    <dgm:cxn modelId="{94C5A772-38BE-4B6F-A9F6-5D995819EE12}" type="presParOf" srcId="{760DD6FB-5753-4100-8D52-60242F55DBA7}" destId="{86FBF6C2-D9FD-41AF-B40E-315F93AF770E}" srcOrd="9" destOrd="0" presId="urn:microsoft.com/office/officeart/2005/8/layout/chevron1"/>
    <dgm:cxn modelId="{7760E781-3EA7-434D-A226-A1108753481E}" type="presParOf" srcId="{760DD6FB-5753-4100-8D52-60242F55DBA7}" destId="{EA5D0856-F122-4068-A629-3B4661D876B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91C2A-F286-4E29-9D30-CCB2D173A26A}">
      <dsp:nvSpPr>
        <dsp:cNvPr id="0" name=""/>
        <dsp:cNvSpPr/>
      </dsp:nvSpPr>
      <dsp:spPr>
        <a:xfrm>
          <a:off x="3968" y="2414058"/>
          <a:ext cx="1476374" cy="5905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Valeurs</a:t>
          </a:r>
          <a:r>
            <a:rPr lang="en-US" sz="1300" kern="1200" dirty="0"/>
            <a:t> </a:t>
          </a:r>
          <a:r>
            <a:rPr lang="en-US" sz="1300" kern="1200" dirty="0" err="1"/>
            <a:t>Manquant</a:t>
          </a:r>
          <a:endParaRPr lang="en-US" sz="1300" kern="1200" dirty="0"/>
        </a:p>
      </dsp:txBody>
      <dsp:txXfrm>
        <a:off x="299243" y="2414058"/>
        <a:ext cx="885825" cy="590549"/>
      </dsp:txXfrm>
    </dsp:sp>
    <dsp:sp modelId="{355F60D3-7F5C-4FF3-A029-DF6D4396FB7D}">
      <dsp:nvSpPr>
        <dsp:cNvPr id="0" name=""/>
        <dsp:cNvSpPr/>
      </dsp:nvSpPr>
      <dsp:spPr>
        <a:xfrm>
          <a:off x="1332706" y="2414058"/>
          <a:ext cx="1476374" cy="59054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Valeurs</a:t>
          </a:r>
          <a:r>
            <a:rPr lang="en-US" sz="1300" kern="1200" dirty="0"/>
            <a:t> </a:t>
          </a:r>
          <a:r>
            <a:rPr lang="en-US" sz="1300" kern="1200" dirty="0" err="1"/>
            <a:t>Abbérantes</a:t>
          </a:r>
          <a:endParaRPr lang="en-US" sz="1300" kern="1200" dirty="0"/>
        </a:p>
      </dsp:txBody>
      <dsp:txXfrm>
        <a:off x="1627981" y="2414058"/>
        <a:ext cx="885825" cy="590549"/>
      </dsp:txXfrm>
    </dsp:sp>
    <dsp:sp modelId="{B06E883F-0397-4D1D-9E80-CF5DB6AC9AA3}">
      <dsp:nvSpPr>
        <dsp:cNvPr id="0" name=""/>
        <dsp:cNvSpPr/>
      </dsp:nvSpPr>
      <dsp:spPr>
        <a:xfrm>
          <a:off x="2661443" y="2414058"/>
          <a:ext cx="1476374" cy="59054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Features Engineering </a:t>
          </a:r>
        </a:p>
      </dsp:txBody>
      <dsp:txXfrm>
        <a:off x="2956718" y="2414058"/>
        <a:ext cx="885825" cy="590549"/>
      </dsp:txXfrm>
    </dsp:sp>
    <dsp:sp modelId="{AFE15EDC-8772-4580-A754-317EAF7A1800}">
      <dsp:nvSpPr>
        <dsp:cNvPr id="0" name=""/>
        <dsp:cNvSpPr/>
      </dsp:nvSpPr>
      <dsp:spPr>
        <a:xfrm>
          <a:off x="3990181" y="2414058"/>
          <a:ext cx="1476374" cy="59054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Encodage</a:t>
          </a:r>
          <a:endParaRPr lang="en-US" sz="1300" kern="1200" dirty="0"/>
        </a:p>
      </dsp:txBody>
      <dsp:txXfrm>
        <a:off x="4285456" y="2414058"/>
        <a:ext cx="885825" cy="590549"/>
      </dsp:txXfrm>
    </dsp:sp>
    <dsp:sp modelId="{3C835F62-9645-477B-A3A7-7F039E0F296A}">
      <dsp:nvSpPr>
        <dsp:cNvPr id="0" name=""/>
        <dsp:cNvSpPr/>
      </dsp:nvSpPr>
      <dsp:spPr>
        <a:xfrm>
          <a:off x="5318918" y="2414058"/>
          <a:ext cx="1476374" cy="59054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Merging</a:t>
          </a:r>
        </a:p>
      </dsp:txBody>
      <dsp:txXfrm>
        <a:off x="5614193" y="2414058"/>
        <a:ext cx="885825" cy="590549"/>
      </dsp:txXfrm>
    </dsp:sp>
    <dsp:sp modelId="{EA5D0856-F122-4068-A629-3B4661D876B5}">
      <dsp:nvSpPr>
        <dsp:cNvPr id="0" name=""/>
        <dsp:cNvSpPr/>
      </dsp:nvSpPr>
      <dsp:spPr>
        <a:xfrm>
          <a:off x="6647656" y="2414058"/>
          <a:ext cx="1476374" cy="5905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Features Selecting</a:t>
          </a:r>
        </a:p>
      </dsp:txBody>
      <dsp:txXfrm>
        <a:off x="6942931" y="2414058"/>
        <a:ext cx="885825" cy="590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ADCEE-1874-4FF5-8F52-A50F10D0CBE0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9FC23-C579-4D56-8E3E-950D750A4E3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26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0" dirty="0"/>
              <a:t>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80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0" dirty="0"/>
              <a:t>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4169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0" dirty="0"/>
              <a:t>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625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68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80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</a:rPr>
              <a:t>qui </a:t>
            </a:r>
            <a:r>
              <a:rPr lang="en-US" sz="1200" dirty="0" err="1">
                <a:solidFill>
                  <a:srgbClr val="FFFFFF"/>
                </a:solidFill>
                <a:latin typeface="Noto Sans" panose="020B0502040504020204" pitchFamily="34"/>
              </a:rPr>
              <a:t>permet</a:t>
            </a: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</a:rPr>
              <a:t> de </a:t>
            </a:r>
            <a:r>
              <a:rPr lang="en-US" sz="1200" dirty="0" err="1">
                <a:solidFill>
                  <a:srgbClr val="FFFFFF"/>
                </a:solidFill>
                <a:latin typeface="Noto Sans" panose="020B0502040504020204" pitchFamily="34"/>
              </a:rPr>
              <a:t>calculer</a:t>
            </a: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</a:rPr>
              <a:t> la </a:t>
            </a:r>
            <a:r>
              <a:rPr lang="en-US" sz="1200" dirty="0" err="1">
                <a:solidFill>
                  <a:srgbClr val="FFFFFF"/>
                </a:solidFill>
                <a:latin typeface="Noto Sans" panose="020B0502040504020204" pitchFamily="34"/>
              </a:rPr>
              <a:t>probablité</a:t>
            </a: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</a:rPr>
              <a:t> de </a:t>
            </a:r>
            <a:r>
              <a:rPr lang="en-US" sz="1200" dirty="0" err="1">
                <a:solidFill>
                  <a:srgbClr val="FFFFFF"/>
                </a:solidFill>
                <a:latin typeface="Noto Sans" panose="020B0502040504020204" pitchFamily="34"/>
              </a:rPr>
              <a:t>défaut</a:t>
            </a: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</a:rPr>
              <a:t> de </a:t>
            </a:r>
            <a:r>
              <a:rPr lang="en-US" sz="1200" dirty="0" err="1">
                <a:solidFill>
                  <a:srgbClr val="FFFFFF"/>
                </a:solidFill>
                <a:latin typeface="Noto Sans" panose="020B0502040504020204" pitchFamily="34"/>
              </a:rPr>
              <a:t>paiement</a:t>
            </a:r>
            <a:r>
              <a:rPr lang="en-US" sz="1200" dirty="0">
                <a:solidFill>
                  <a:srgbClr val="FFFFFF"/>
                </a:solidFill>
                <a:latin typeface="Noto Sans" panose="020B0502040504020204" pitchFamily="34"/>
              </a:rPr>
              <a:t> du client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63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0" dirty="0"/>
              <a:t>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89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0" dirty="0"/>
              <a:t>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647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01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0" dirty="0"/>
              <a:t>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2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0" dirty="0"/>
              <a:t>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112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="0" dirty="0"/>
              <a:t>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FC23-C579-4D56-8E3E-950D750A4E39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03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E3E57-FE3E-4DE7-BAAF-CC6364A07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C5E25D-6A21-462D-90A2-914FA1E2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DF1EA7-555D-4DB2-9F43-01D934F3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AED498-1A79-4764-AF57-15C7F5D2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744D2D-C827-4AB8-AA39-120BBED6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44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52F45-D6B3-4D37-8E36-78CE0874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386C3A-4896-4D7F-8E36-31E0C3EB8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DE2454-AF9E-4D0B-AE71-B41E671C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7686AD-C517-4A90-BCBC-CF4D66D1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5C0CC1-5653-4C80-8657-0DEB224A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28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62DBFC-2AA9-4EE4-8CD1-363CA70A4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63E838-6CE5-420C-A587-96992FA65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5DA3F-D43D-423A-8CED-9874056B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4136DE-C338-4B28-A290-A9EA25F7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3FC9ED-08BB-4B34-9FF4-6068BE42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95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80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19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14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6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18/01/2022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319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18/01/2022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938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18/01/2022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625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1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32EDE-7865-42C0-967F-7F892C50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7BF9A-F311-4535-8788-3D4B9077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CAC2C8-5EAD-490D-B7A9-65275C26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9E47E3-66B3-4943-9059-2BE04EC0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777FE0-93F5-4F65-822C-B49933D1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754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89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57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79473-8570-449B-B33D-89A4DAA1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1211BE-98D5-483E-B6BE-65369FFA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BB3C22-9703-448A-9506-5046C5AF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A32D3-73BC-4C7E-B971-D159E6F2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18EF8-C496-4154-BF4F-6314D186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62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57060-9AF6-488A-8AED-0145EE69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CF846-BDAE-4EC3-A1E8-A7E36A7A3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FC2D01-0E3A-46B1-98C5-DDF28089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4E3BBF-D9C2-4D1B-83B6-1F569315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E3E4E0-D5EF-4808-BA96-0D67A05B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E92720-0242-47F9-B06E-37628F6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4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88330-8808-460F-98B0-3ABF5FD9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66CA44-8C68-4564-A470-BCDC7225C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EBF79A-0245-459D-9FA4-03CCB304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5068AC-A044-4D91-AFB7-83CE3906F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98E3BA-B394-4FDF-8297-C0211C941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2EFD48-0533-43C6-822D-99125219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18/01/2022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08E08D-00E1-42AF-9736-0385A351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56B44C-424D-4FEA-8BC2-D7084138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90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BB1F4-D0A4-4977-86C2-1DC797FE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699746-02C6-44EF-B902-00AD6E67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18/01/2022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A73F10-9731-4260-9E02-7F725D1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E49FB8-8DF4-47A4-A872-F23FFC81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40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8A15CF-3D6D-41D9-85FC-BACF2A71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18/01/2022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165D02-50D1-4B97-9366-93A62D06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318B63-A4AA-47BF-AAA8-6478F06D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06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74461-8F98-44B2-AE1D-696823B1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E5E78-7E14-4A2D-978F-E1E3CE428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796379-1E56-4FCA-B4E0-14BCDCB87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7D8ABE-4F21-4F5F-B5DF-3A29A244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243C4B-9C37-4466-BDAD-C4180216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1A7DEE-3FC6-477A-9CDE-4640F71E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45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EE4A6-A393-4B0F-85AF-2A8A66FE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C1A134-C642-410C-9389-02D077CFA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91B4EF-5979-43FC-810A-8662B681D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41D1FD-4D0B-4829-A951-2B61B472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F5D2-7E8C-43AB-8410-9C0126BEAA95}" type="datetimeFigureOut">
              <a:rPr lang="fr-FR" smtClean="0"/>
              <a:pPr/>
              <a:t>18/01/2022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1EB57D-C496-42F8-AFD5-9FF8170F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D6AB4E-5C82-40C9-864B-DBE4AEFB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93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83304C-3CA1-4E1D-BE86-9B818FB1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6037C0-8A3F-4D00-8200-F1CF8C7A3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2C26E-E7FD-49CE-8D61-020065B9A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F5D2-7E8C-43AB-8410-9C0126BEAA95}" type="datetimeFigureOut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C45E20-917D-4A5F-90AC-7573CB1A1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74464-3DA5-472B-B0E5-68413B371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03E26-B8E8-40AB-8F61-91D24D3829E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82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pPr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595350" y="2433752"/>
            <a:ext cx="11360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Projet 7: </a:t>
            </a:r>
            <a:r>
              <a:rPr lang="fr-FR" sz="4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Implémentation d’un modèle de </a:t>
            </a:r>
            <a:r>
              <a:rPr lang="fr-FR" sz="4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scoring</a:t>
            </a:r>
            <a:endParaRPr lang="fr-FR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9E344B5-0EEC-44C3-86CA-E5166579660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9420F1DB-B757-4339-940E-FD21D815AF7E}"/>
              </a:ext>
            </a:extLst>
          </p:cNvPr>
          <p:cNvSpPr/>
          <p:nvPr/>
        </p:nvSpPr>
        <p:spPr>
          <a:xfrm rot="2705338">
            <a:off x="1806853" y="3929847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57690C30-0628-4776-848F-20A7D835A331}"/>
              </a:ext>
            </a:extLst>
          </p:cNvPr>
          <p:cNvSpPr/>
          <p:nvPr/>
        </p:nvSpPr>
        <p:spPr>
          <a:xfrm rot="13505338">
            <a:off x="3107064" y="5234102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EA9AA050-30FF-4DF1-A9D1-AEF743446913}"/>
              </a:ext>
            </a:extLst>
          </p:cNvPr>
          <p:cNvSpPr/>
          <p:nvPr/>
        </p:nvSpPr>
        <p:spPr>
          <a:xfrm rot="2705338">
            <a:off x="4411318" y="3933889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678139B4-9E88-4608-9701-A6454E260B9F}"/>
              </a:ext>
            </a:extLst>
          </p:cNvPr>
          <p:cNvSpPr/>
          <p:nvPr/>
        </p:nvSpPr>
        <p:spPr>
          <a:xfrm rot="13500000">
            <a:off x="8315994" y="5234102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5EC21DF8-E1F0-4B0B-85E1-6661CDAB8F37}"/>
              </a:ext>
            </a:extLst>
          </p:cNvPr>
          <p:cNvSpPr/>
          <p:nvPr/>
        </p:nvSpPr>
        <p:spPr>
          <a:xfrm rot="2700000">
            <a:off x="7013760" y="3931868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0D7742D1-CD6F-4700-A565-E140F3C62A52}"/>
              </a:ext>
            </a:extLst>
          </p:cNvPr>
          <p:cNvSpPr/>
          <p:nvPr/>
        </p:nvSpPr>
        <p:spPr>
          <a:xfrm rot="13500000">
            <a:off x="5711526" y="5234103"/>
            <a:ext cx="2073101" cy="2073101"/>
          </a:xfrm>
          <a:prstGeom prst="blockArc">
            <a:avLst>
              <a:gd name="adj1" fmla="val 5388022"/>
              <a:gd name="adj2" fmla="val 13477"/>
              <a:gd name="adj3" fmla="val 113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BEBF4CF-38A6-4D38-85E4-A8F9D6625A3E}"/>
              </a:ext>
            </a:extLst>
          </p:cNvPr>
          <p:cNvSpPr/>
          <p:nvPr/>
        </p:nvSpPr>
        <p:spPr>
          <a:xfrm>
            <a:off x="9882769" y="5505198"/>
            <a:ext cx="2606545" cy="2266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E73D325-DC79-49D3-AEBF-C34616D4FF1F}"/>
              </a:ext>
            </a:extLst>
          </p:cNvPr>
          <p:cNvSpPr/>
          <p:nvPr/>
        </p:nvSpPr>
        <p:spPr>
          <a:xfrm>
            <a:off x="-291519" y="5505198"/>
            <a:ext cx="2606545" cy="2266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429336" y="5901320"/>
            <a:ext cx="1534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Présenté par:</a:t>
            </a:r>
          </a:p>
          <a:p>
            <a:r>
              <a:rPr lang="fr-FR" dirty="0">
                <a:solidFill>
                  <a:schemeClr val="bg1"/>
                </a:solidFill>
              </a:rPr>
              <a:t>Abdulmaged AL-KHULAIFI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07695" y="5808987"/>
            <a:ext cx="272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Encadré par:</a:t>
            </a:r>
          </a:p>
          <a:p>
            <a:r>
              <a:rPr lang="fr-FR" dirty="0">
                <a:solidFill>
                  <a:schemeClr val="bg1"/>
                </a:solidFill>
              </a:rPr>
              <a:t>Zied JEMAI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30" y="134959"/>
            <a:ext cx="986588" cy="98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1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69D49C8-6C78-4D63-9A7A-3207D39A6CEE}"/>
              </a:ext>
            </a:extLst>
          </p:cNvPr>
          <p:cNvGrpSpPr/>
          <p:nvPr/>
        </p:nvGrpSpPr>
        <p:grpSpPr>
          <a:xfrm>
            <a:off x="2098346" y="2999230"/>
            <a:ext cx="7995308" cy="859540"/>
            <a:chOff x="1966572" y="2539719"/>
            <a:chExt cx="7995308" cy="859540"/>
          </a:xfrm>
        </p:grpSpPr>
        <p:sp>
          <p:nvSpPr>
            <p:cNvPr id="12" name="Arrow: Pentagon 12">
              <a:extLst>
                <a:ext uri="{FF2B5EF4-FFF2-40B4-BE49-F238E27FC236}">
                  <a16:creationId xmlns:a16="http://schemas.microsoft.com/office/drawing/2014/main" id="{B8609836-0376-4CA1-B4C7-4FD09CF18D68}"/>
                </a:ext>
              </a:extLst>
            </p:cNvPr>
            <p:cNvSpPr/>
            <p:nvPr/>
          </p:nvSpPr>
          <p:spPr>
            <a:xfrm>
              <a:off x="1966572" y="2539719"/>
              <a:ext cx="1483031" cy="85954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B728FC98-9990-4299-81F0-F161D9B647B3}"/>
                </a:ext>
              </a:extLst>
            </p:cNvPr>
            <p:cNvGrpSpPr/>
            <p:nvPr/>
          </p:nvGrpSpPr>
          <p:grpSpPr>
            <a:xfrm>
              <a:off x="3146658" y="2539719"/>
              <a:ext cx="6815222" cy="859540"/>
              <a:chOff x="2189480" y="2153920"/>
              <a:chExt cx="7213599" cy="1137920"/>
            </a:xfrm>
            <a:solidFill>
              <a:schemeClr val="accent4"/>
            </a:solidFill>
          </p:grpSpPr>
          <p:sp>
            <p:nvSpPr>
              <p:cNvPr id="16" name="Arrow: Chevron 14">
                <a:extLst>
                  <a:ext uri="{FF2B5EF4-FFF2-40B4-BE49-F238E27FC236}">
                    <a16:creationId xmlns:a16="http://schemas.microsoft.com/office/drawing/2014/main" id="{18FCA32C-F354-4E35-869D-8A689240B40B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8AADB7-EF6B-4AB8-AEDD-C0C76E56BCEF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TextBox 28">
              <a:extLst>
                <a:ext uri="{FF2B5EF4-FFF2-40B4-BE49-F238E27FC236}">
                  <a16:creationId xmlns:a16="http://schemas.microsoft.com/office/drawing/2014/main" id="{3AEF23EC-B7C3-4FD2-B25C-455753315340}"/>
                </a:ext>
              </a:extLst>
            </p:cNvPr>
            <p:cNvSpPr txBox="1"/>
            <p:nvPr/>
          </p:nvSpPr>
          <p:spPr>
            <a:xfrm>
              <a:off x="2033803" y="2627904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3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5" name="TextBox 38">
              <a:extLst>
                <a:ext uri="{FF2B5EF4-FFF2-40B4-BE49-F238E27FC236}">
                  <a16:creationId xmlns:a16="http://schemas.microsoft.com/office/drawing/2014/main" id="{35B71695-5B50-4D95-AC80-C1D5F450E809}"/>
                </a:ext>
              </a:extLst>
            </p:cNvPr>
            <p:cNvSpPr txBox="1"/>
            <p:nvPr/>
          </p:nvSpPr>
          <p:spPr>
            <a:xfrm>
              <a:off x="3840052" y="2677712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indent="0"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FFFFFF"/>
                  </a:solidFill>
                  <a:latin typeface="Open Sans" panose="020B0606030504020204" pitchFamily="34" charset="0"/>
                </a:rPr>
                <a:t>MODELISATION</a:t>
              </a:r>
              <a:endParaRPr lang="en-GB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84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CHOIX DE L’ALGORITHME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EABAA4C-AED7-4E3C-8C20-39E020D7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4F3D6E-5825-44D9-94B6-F0148492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A83E83-1B2C-4D66-9EFC-A97695F80910}"/>
              </a:ext>
            </a:extLst>
          </p:cNvPr>
          <p:cNvSpPr txBox="1"/>
          <p:nvPr/>
        </p:nvSpPr>
        <p:spPr>
          <a:xfrm>
            <a:off x="483960" y="827751"/>
            <a:ext cx="2383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</a:rPr>
              <a:t>Via </a:t>
            </a:r>
            <a:r>
              <a:rPr lang="fr-FR" sz="3200" dirty="0" err="1">
                <a:solidFill>
                  <a:schemeClr val="bg1"/>
                </a:solidFill>
              </a:rPr>
              <a:t>PyCaret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72F67DA-FA91-49EA-8B3F-AF03A901A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88" y="3028609"/>
            <a:ext cx="7522824" cy="228767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D45C6CE-8385-4FBC-B765-3C44E9F65510}"/>
              </a:ext>
            </a:extLst>
          </p:cNvPr>
          <p:cNvSpPr txBox="1"/>
          <p:nvPr/>
        </p:nvSpPr>
        <p:spPr>
          <a:xfrm>
            <a:off x="483960" y="1853847"/>
            <a:ext cx="10744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i="0" u="none" strike="noStrike" baseline="0" dirty="0" err="1">
                <a:solidFill>
                  <a:srgbClr val="F56524"/>
                </a:solidFill>
                <a:latin typeface="Arial-BoldMT"/>
              </a:rPr>
              <a:t>Boosting</a:t>
            </a:r>
            <a:r>
              <a:rPr lang="fr-FR" sz="1800" b="1" i="0" u="none" strike="noStrike" baseline="0" dirty="0">
                <a:solidFill>
                  <a:srgbClr val="F56524"/>
                </a:solidFill>
                <a:latin typeface="Arial-BoldMT"/>
              </a:rPr>
              <a:t> de Gradient </a:t>
            </a:r>
            <a:r>
              <a:rPr lang="fr-FR" sz="1800" b="0" i="0" u="none" strike="noStrike" baseline="0" dirty="0">
                <a:solidFill>
                  <a:schemeClr val="bg1"/>
                </a:solidFill>
                <a:latin typeface="ArialMT"/>
              </a:rPr>
              <a:t>algorithme d’apprentissage supervisé. Combiner les résultats d’un ensemble de modèles simples.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MT"/>
              </a:rPr>
              <a:t>Principe 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MT"/>
              </a:rPr>
              <a:t>d’auto-amélioration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MT"/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MT"/>
              </a:rPr>
              <a:t>séquentielle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MT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4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METRIQUE D’ EVALUTION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EABAA4C-AED7-4E3C-8C20-39E020D7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4F3D6E-5825-44D9-94B6-F0148492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AE0D43E-FA3F-4EF5-A8D5-5AB8496E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48" y="2125623"/>
            <a:ext cx="4825274" cy="328726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9F7A9F2-54D8-4332-B1FF-3B77501083AF}"/>
              </a:ext>
            </a:extLst>
          </p:cNvPr>
          <p:cNvSpPr txBox="1"/>
          <p:nvPr/>
        </p:nvSpPr>
        <p:spPr>
          <a:xfrm>
            <a:off x="483960" y="827751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</a:rPr>
              <a:t>Model de base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F2D110-CD4D-4BAD-8A22-359AC02FF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06" y="1806646"/>
            <a:ext cx="4294617" cy="43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METRIQUE D’ EVALUTION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EABAA4C-AED7-4E3C-8C20-39E020D7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4F3D6E-5825-44D9-94B6-F0148492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13.jpeg">
            <a:extLst>
              <a:ext uri="{FF2B5EF4-FFF2-40B4-BE49-F238E27FC236}">
                <a16:creationId xmlns:a16="http://schemas.microsoft.com/office/drawing/2014/main" id="{0791C80B-0FD3-4FD3-BA46-EC6E1FD089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58183" y="3338342"/>
            <a:ext cx="3293621" cy="2590331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E0D88C8-C7D1-4835-984F-BDB978F00F85}"/>
              </a:ext>
            </a:extLst>
          </p:cNvPr>
          <p:cNvSpPr/>
          <p:nvPr/>
        </p:nvSpPr>
        <p:spPr>
          <a:xfrm>
            <a:off x="2481381" y="1121736"/>
            <a:ext cx="7229238" cy="1605516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Amélioration de la métrique et pénalisation des erreurs FP et FN.</a:t>
            </a:r>
          </a:p>
          <a:p>
            <a:pPr algn="ctr"/>
            <a:r>
              <a:rPr lang="fr-FR" dirty="0"/>
              <a:t>Meilleures performances </a:t>
            </a:r>
            <a:r>
              <a:rPr lang="fr-FR" dirty="0" err="1"/>
              <a:t>LightGBM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8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FEATURES IMPORTANCE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EABAA4C-AED7-4E3C-8C20-39E020D7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4F3D6E-5825-44D9-94B6-F0148492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A7CB91-9E07-4EB5-8594-BE290332A7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"/>
          <a:stretch/>
        </p:blipFill>
        <p:spPr>
          <a:xfrm>
            <a:off x="3882224" y="1105785"/>
            <a:ext cx="4427551" cy="5478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322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B5D10D0-0157-4937-BAF5-061E18145465}"/>
              </a:ext>
            </a:extLst>
          </p:cNvPr>
          <p:cNvGrpSpPr/>
          <p:nvPr/>
        </p:nvGrpSpPr>
        <p:grpSpPr>
          <a:xfrm>
            <a:off x="2098346" y="2999230"/>
            <a:ext cx="7995308" cy="859540"/>
            <a:chOff x="1966572" y="3486041"/>
            <a:chExt cx="7995308" cy="85954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0C774F4-1988-42B8-8325-EBEA58080B5B}"/>
                </a:ext>
              </a:extLst>
            </p:cNvPr>
            <p:cNvGrpSpPr/>
            <p:nvPr/>
          </p:nvGrpSpPr>
          <p:grpSpPr>
            <a:xfrm>
              <a:off x="1966572" y="3486041"/>
              <a:ext cx="7995308" cy="859540"/>
              <a:chOff x="1966572" y="3486041"/>
              <a:chExt cx="7995308" cy="859540"/>
            </a:xfrm>
          </p:grpSpPr>
          <p:sp>
            <p:nvSpPr>
              <p:cNvPr id="20" name="Arrow: Pentagon 16">
                <a:extLst>
                  <a:ext uri="{FF2B5EF4-FFF2-40B4-BE49-F238E27FC236}">
                    <a16:creationId xmlns:a16="http://schemas.microsoft.com/office/drawing/2014/main" id="{4ADCE269-2B51-4811-AE70-513ADDAD653A}"/>
                  </a:ext>
                </a:extLst>
              </p:cNvPr>
              <p:cNvSpPr/>
              <p:nvPr/>
            </p:nvSpPr>
            <p:spPr>
              <a:xfrm>
                <a:off x="1966572" y="3486041"/>
                <a:ext cx="1483031" cy="859540"/>
              </a:xfrm>
              <a:prstGeom prst="homePlat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" name="Group 17">
                <a:extLst>
                  <a:ext uri="{FF2B5EF4-FFF2-40B4-BE49-F238E27FC236}">
                    <a16:creationId xmlns:a16="http://schemas.microsoft.com/office/drawing/2014/main" id="{EDF98A05-82E7-47B1-B469-ACB1B2C8F5D5}"/>
                  </a:ext>
                </a:extLst>
              </p:cNvPr>
              <p:cNvGrpSpPr/>
              <p:nvPr/>
            </p:nvGrpSpPr>
            <p:grpSpPr>
              <a:xfrm>
                <a:off x="3146658" y="3486041"/>
                <a:ext cx="6815222" cy="859540"/>
                <a:chOff x="2189480" y="2153920"/>
                <a:chExt cx="7213599" cy="1137920"/>
              </a:xfrm>
              <a:solidFill>
                <a:schemeClr val="accent5"/>
              </a:solidFill>
            </p:grpSpPr>
            <p:sp>
              <p:nvSpPr>
                <p:cNvPr id="23" name="Arrow: Chevron 18">
                  <a:extLst>
                    <a:ext uri="{FF2B5EF4-FFF2-40B4-BE49-F238E27FC236}">
                      <a16:creationId xmlns:a16="http://schemas.microsoft.com/office/drawing/2014/main" id="{02D845BB-28E2-48B8-853A-0587BA7AEB7A}"/>
                    </a:ext>
                  </a:extLst>
                </p:cNvPr>
                <p:cNvSpPr/>
                <p:nvPr/>
              </p:nvSpPr>
              <p:spPr>
                <a:xfrm>
                  <a:off x="2189480" y="2153920"/>
                  <a:ext cx="7172960" cy="113792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9449F8A-2A7E-416F-803E-D210B8928A9A}"/>
                    </a:ext>
                  </a:extLst>
                </p:cNvPr>
                <p:cNvSpPr/>
                <p:nvPr/>
              </p:nvSpPr>
              <p:spPr>
                <a:xfrm>
                  <a:off x="7779408" y="2153920"/>
                  <a:ext cx="1623671" cy="11379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TextBox 29">
                <a:extLst>
                  <a:ext uri="{FF2B5EF4-FFF2-40B4-BE49-F238E27FC236}">
                    <a16:creationId xmlns:a16="http://schemas.microsoft.com/office/drawing/2014/main" id="{A7D86F5A-3468-42A1-8BA8-E5A679702501}"/>
                  </a:ext>
                </a:extLst>
              </p:cNvPr>
              <p:cNvSpPr txBox="1"/>
              <p:nvPr/>
            </p:nvSpPr>
            <p:spPr>
              <a:xfrm>
                <a:off x="2033804" y="3561868"/>
                <a:ext cx="10106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0</a:t>
                </a:r>
                <a:r>
                  <a:rPr kumimoji="0" lang="fr-FR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4</a:t>
                </a:r>
                <a:endPara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19" name="TextBox 42">
              <a:extLst>
                <a:ext uri="{FF2B5EF4-FFF2-40B4-BE49-F238E27FC236}">
                  <a16:creationId xmlns:a16="http://schemas.microsoft.com/office/drawing/2014/main" id="{924318FF-F028-4D44-AA83-928AA2694AA2}"/>
                </a:ext>
              </a:extLst>
            </p:cNvPr>
            <p:cNvSpPr txBox="1"/>
            <p:nvPr/>
          </p:nvSpPr>
          <p:spPr>
            <a:xfrm>
              <a:off x="3840052" y="3617512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dirty="0">
                  <a:solidFill>
                    <a:srgbClr val="FFFFFF"/>
                  </a:solidFill>
                  <a:latin typeface="Open Sans" panose="020B0606030504020204" pitchFamily="34" charset="0"/>
                </a:rPr>
                <a:t>DASHBORD</a:t>
              </a:r>
              <a:endPara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02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432BFB0-81FB-4A60-9933-FF53A078D04E}"/>
              </a:ext>
            </a:extLst>
          </p:cNvPr>
          <p:cNvSpPr/>
          <p:nvPr/>
        </p:nvSpPr>
        <p:spPr>
          <a:xfrm>
            <a:off x="5389710" y="726414"/>
            <a:ext cx="1466227" cy="135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22625-D54E-4EA2-834A-B5D33D80D87C}"/>
              </a:ext>
            </a:extLst>
          </p:cNvPr>
          <p:cNvSpPr/>
          <p:nvPr/>
        </p:nvSpPr>
        <p:spPr>
          <a:xfrm>
            <a:off x="8613517" y="3118233"/>
            <a:ext cx="3048020" cy="25714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Architecture API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39915" y="1027075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Dashboard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EABAA4C-AED7-4E3C-8C20-39E020D7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4F3D6E-5825-44D9-94B6-F0148492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11BEDCB8-60B9-4344-8F3B-759C7E41CA1C}"/>
              </a:ext>
            </a:extLst>
          </p:cNvPr>
          <p:cNvSpPr txBox="1">
            <a:spLocks/>
          </p:cNvSpPr>
          <p:nvPr/>
        </p:nvSpPr>
        <p:spPr>
          <a:xfrm>
            <a:off x="11456157" y="444628"/>
            <a:ext cx="556070" cy="304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16</a:t>
            </a:fld>
            <a:endParaRPr lang="fr-FR" sz="1600" b="1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74890FA-688A-4432-B820-82806AFBF1AF}"/>
              </a:ext>
            </a:extLst>
          </p:cNvPr>
          <p:cNvGrpSpPr/>
          <p:nvPr/>
        </p:nvGrpSpPr>
        <p:grpSpPr>
          <a:xfrm>
            <a:off x="403777" y="2977303"/>
            <a:ext cx="3292000" cy="3264273"/>
            <a:chOff x="758283" y="1984917"/>
            <a:chExt cx="3292000" cy="3264273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6DE004A6-4A43-4C13-8B63-5454B05184ED}"/>
                </a:ext>
              </a:extLst>
            </p:cNvPr>
            <p:cNvSpPr/>
            <p:nvPr/>
          </p:nvSpPr>
          <p:spPr>
            <a:xfrm>
              <a:off x="758283" y="1984917"/>
              <a:ext cx="3292000" cy="326427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Organigramme : Disque magnétique 12">
              <a:extLst>
                <a:ext uri="{FF2B5EF4-FFF2-40B4-BE49-F238E27FC236}">
                  <a16:creationId xmlns:a16="http://schemas.microsoft.com/office/drawing/2014/main" id="{5F1CAC01-1FAA-422E-A1BA-1B8644957241}"/>
                </a:ext>
              </a:extLst>
            </p:cNvPr>
            <p:cNvSpPr/>
            <p:nvPr/>
          </p:nvSpPr>
          <p:spPr>
            <a:xfrm>
              <a:off x="814634" y="3693104"/>
              <a:ext cx="1280645" cy="894967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  <a:p>
              <a:pPr algn="ctr"/>
              <a:r>
                <a:rPr lang="fr-FR" dirty="0"/>
                <a:t>(CSV)</a:t>
              </a:r>
            </a:p>
          </p:txBody>
        </p:sp>
        <p:sp>
          <p:nvSpPr>
            <p:cNvPr id="14" name="Organigramme : Document 13">
              <a:extLst>
                <a:ext uri="{FF2B5EF4-FFF2-40B4-BE49-F238E27FC236}">
                  <a16:creationId xmlns:a16="http://schemas.microsoft.com/office/drawing/2014/main" id="{F5C6EA7F-592D-4579-B51F-E1A45D8A0D13}"/>
                </a:ext>
              </a:extLst>
            </p:cNvPr>
            <p:cNvSpPr/>
            <p:nvPr/>
          </p:nvSpPr>
          <p:spPr>
            <a:xfrm>
              <a:off x="2597981" y="2757482"/>
              <a:ext cx="1201507" cy="2052739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/>
                <a:t>API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21F728D9-9217-469C-B4A2-909D6E85FFF9}"/>
                </a:ext>
              </a:extLst>
            </p:cNvPr>
            <p:cNvSpPr/>
            <p:nvPr/>
          </p:nvSpPr>
          <p:spPr>
            <a:xfrm>
              <a:off x="814634" y="2694564"/>
              <a:ext cx="1280645" cy="858246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  <a:p>
              <a:pPr algn="ctr"/>
              <a:r>
                <a:rPr lang="fr-FR" dirty="0"/>
                <a:t>(PICKLE)</a:t>
              </a:r>
            </a:p>
          </p:txBody>
        </p:sp>
        <p:sp>
          <p:nvSpPr>
            <p:cNvPr id="18" name="Flèche : droite 17">
              <a:extLst>
                <a:ext uri="{FF2B5EF4-FFF2-40B4-BE49-F238E27FC236}">
                  <a16:creationId xmlns:a16="http://schemas.microsoft.com/office/drawing/2014/main" id="{8008A58F-1C9D-4D04-B144-D8BDD691C52E}"/>
                </a:ext>
              </a:extLst>
            </p:cNvPr>
            <p:cNvSpPr/>
            <p:nvPr/>
          </p:nvSpPr>
          <p:spPr>
            <a:xfrm>
              <a:off x="2115171" y="2965332"/>
              <a:ext cx="448272" cy="188105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A1A9EDA5-2214-4BD3-9CDF-BA08D049AA9F}"/>
                </a:ext>
              </a:extLst>
            </p:cNvPr>
            <p:cNvSpPr/>
            <p:nvPr/>
          </p:nvSpPr>
          <p:spPr>
            <a:xfrm>
              <a:off x="2117206" y="4013165"/>
              <a:ext cx="446237" cy="188105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2120DBC-F99D-4A30-B6CD-56CFC0154833}"/>
              </a:ext>
            </a:extLst>
          </p:cNvPr>
          <p:cNvSpPr/>
          <p:nvPr/>
        </p:nvSpPr>
        <p:spPr>
          <a:xfrm>
            <a:off x="5034420" y="2914498"/>
            <a:ext cx="1787068" cy="32069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5EAECC0-8103-47E7-8362-CAFE6F02405B}"/>
              </a:ext>
            </a:extLst>
          </p:cNvPr>
          <p:cNvSpPr txBox="1"/>
          <p:nvPr/>
        </p:nvSpPr>
        <p:spPr>
          <a:xfrm>
            <a:off x="4337823" y="4677333"/>
            <a:ext cx="712848" cy="30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JSON</a:t>
            </a:r>
          </a:p>
        </p:txBody>
      </p:sp>
      <p:sp>
        <p:nvSpPr>
          <p:cNvPr id="25" name="Organigramme : Document 24">
            <a:extLst>
              <a:ext uri="{FF2B5EF4-FFF2-40B4-BE49-F238E27FC236}">
                <a16:creationId xmlns:a16="http://schemas.microsoft.com/office/drawing/2014/main" id="{E6A8C272-2D14-45AC-BC32-3C664BACCB4B}"/>
              </a:ext>
            </a:extLst>
          </p:cNvPr>
          <p:cNvSpPr/>
          <p:nvPr/>
        </p:nvSpPr>
        <p:spPr>
          <a:xfrm>
            <a:off x="5215691" y="3636981"/>
            <a:ext cx="1404033" cy="2052739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pPr algn="ctr"/>
            <a:r>
              <a:rPr lang="fr-FR" sz="1600" dirty="0"/>
              <a:t>DASHBOARD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6" name="Image 6">
            <a:extLst>
              <a:ext uri="{FF2B5EF4-FFF2-40B4-BE49-F238E27FC236}">
                <a16:creationId xmlns:a16="http://schemas.microsoft.com/office/drawing/2014/main" id="{2756DC80-4DA1-47B2-BA46-67A383D53D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15534" r="51640" b="60606"/>
          <a:stretch/>
        </p:blipFill>
        <p:spPr>
          <a:xfrm>
            <a:off x="6011273" y="3690004"/>
            <a:ext cx="558483" cy="309656"/>
          </a:xfrm>
          <a:prstGeom prst="rect">
            <a:avLst/>
          </a:prstGeom>
        </p:spPr>
      </p:pic>
      <p:sp>
        <p:nvSpPr>
          <p:cNvPr id="28" name="Flèche : gauche 27">
            <a:extLst>
              <a:ext uri="{FF2B5EF4-FFF2-40B4-BE49-F238E27FC236}">
                <a16:creationId xmlns:a16="http://schemas.microsoft.com/office/drawing/2014/main" id="{22816AFE-6505-4439-BD0A-31994F1EDFDC}"/>
              </a:ext>
            </a:extLst>
          </p:cNvPr>
          <p:cNvSpPr/>
          <p:nvPr/>
        </p:nvSpPr>
        <p:spPr>
          <a:xfrm rot="8628787">
            <a:off x="3342230" y="2458742"/>
            <a:ext cx="2215039" cy="156113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46FB904-51C6-4F46-A117-9C75577A9CB3}"/>
              </a:ext>
            </a:extLst>
          </p:cNvPr>
          <p:cNvGrpSpPr/>
          <p:nvPr/>
        </p:nvGrpSpPr>
        <p:grpSpPr>
          <a:xfrm>
            <a:off x="6821488" y="2955568"/>
            <a:ext cx="4841632" cy="3214193"/>
            <a:chOff x="6680543" y="1395782"/>
            <a:chExt cx="5526427" cy="3853408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0193B59-218B-4DA2-AAF2-7AA225F28699}"/>
                </a:ext>
              </a:extLst>
            </p:cNvPr>
            <p:cNvGrpSpPr/>
            <p:nvPr/>
          </p:nvGrpSpPr>
          <p:grpSpPr>
            <a:xfrm>
              <a:off x="8709662" y="1429057"/>
              <a:ext cx="3497308" cy="3573289"/>
              <a:chOff x="8584145" y="1886480"/>
              <a:chExt cx="3497308" cy="3573289"/>
            </a:xfrm>
            <a:solidFill>
              <a:schemeClr val="accent3"/>
            </a:solidFill>
          </p:grpSpPr>
          <p:pic>
            <p:nvPicPr>
              <p:cNvPr id="37" name="Graphique 36" descr="Fenêtre de navigateur">
                <a:extLst>
                  <a:ext uri="{FF2B5EF4-FFF2-40B4-BE49-F238E27FC236}">
                    <a16:creationId xmlns:a16="http://schemas.microsoft.com/office/drawing/2014/main" id="{35DC35A6-9A99-4222-A897-E8AEE46D2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84145" y="1886480"/>
                <a:ext cx="3497308" cy="3573289"/>
              </a:xfrm>
              <a:prstGeom prst="rect">
                <a:avLst/>
              </a:prstGeom>
            </p:spPr>
          </p:pic>
          <p:pic>
            <p:nvPicPr>
              <p:cNvPr id="38" name="Espace réservé du contenu 4">
                <a:extLst>
                  <a:ext uri="{FF2B5EF4-FFF2-40B4-BE49-F238E27FC236}">
                    <a16:creationId xmlns:a16="http://schemas.microsoft.com/office/drawing/2014/main" id="{36D5B01E-F639-4521-B841-97FEC54F0E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4852" t="6304" r="13016" b="31038"/>
              <a:stretch/>
            </p:blipFill>
            <p:spPr>
              <a:xfrm>
                <a:off x="11198064" y="3172181"/>
                <a:ext cx="303885" cy="301675"/>
              </a:xfrm>
              <a:prstGeom prst="rect">
                <a:avLst/>
              </a:prstGeom>
              <a:grpFill/>
            </p:spPr>
          </p:pic>
          <p:pic>
            <p:nvPicPr>
              <p:cNvPr id="39" name="Graphique 38" descr="Jauge">
                <a:extLst>
                  <a:ext uri="{FF2B5EF4-FFF2-40B4-BE49-F238E27FC236}">
                    <a16:creationId xmlns:a16="http://schemas.microsoft.com/office/drawing/2014/main" id="{3143873E-276C-4B20-A235-61D616F12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193042" y="2954361"/>
                <a:ext cx="1722537" cy="1722537"/>
              </a:xfrm>
              <a:prstGeom prst="rect">
                <a:avLst/>
              </a:prstGeom>
            </p:spPr>
          </p:pic>
        </p:grp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E04491C1-5F42-4F43-A9D2-26E98EC04487}"/>
                </a:ext>
              </a:extLst>
            </p:cNvPr>
            <p:cNvCxnSpPr>
              <a:cxnSpLocks/>
            </p:cNvCxnSpPr>
            <p:nvPr/>
          </p:nvCxnSpPr>
          <p:spPr>
            <a:xfrm>
              <a:off x="7190126" y="1395782"/>
              <a:ext cx="9280" cy="3853408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B2FE0-1F88-46D5-A067-F6F19944A928}"/>
                </a:ext>
              </a:extLst>
            </p:cNvPr>
            <p:cNvCxnSpPr>
              <a:cxnSpLocks/>
            </p:cNvCxnSpPr>
            <p:nvPr/>
          </p:nvCxnSpPr>
          <p:spPr>
            <a:xfrm>
              <a:off x="8584145" y="1429057"/>
              <a:ext cx="0" cy="3820133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F01286E-C30D-4E38-85B7-92B187BD1F03}"/>
                </a:ext>
              </a:extLst>
            </p:cNvPr>
            <p:cNvSpPr txBox="1"/>
            <p:nvPr/>
          </p:nvSpPr>
          <p:spPr>
            <a:xfrm>
              <a:off x="7056080" y="2348487"/>
              <a:ext cx="971636" cy="442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73E7D7B9-C941-45D9-A51F-9CD32361CD61}"/>
                </a:ext>
              </a:extLst>
            </p:cNvPr>
            <p:cNvSpPr txBox="1"/>
            <p:nvPr/>
          </p:nvSpPr>
          <p:spPr>
            <a:xfrm>
              <a:off x="6752166" y="3132674"/>
              <a:ext cx="1417440" cy="442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HTML/JS</a:t>
              </a:r>
            </a:p>
          </p:txBody>
        </p:sp>
        <p:sp>
          <p:nvSpPr>
            <p:cNvPr id="35" name="Flèche : gauche 34">
              <a:extLst>
                <a:ext uri="{FF2B5EF4-FFF2-40B4-BE49-F238E27FC236}">
                  <a16:creationId xmlns:a16="http://schemas.microsoft.com/office/drawing/2014/main" id="{EAA8BEDD-6705-41E6-AC05-39DCF48FBC7E}"/>
                </a:ext>
              </a:extLst>
            </p:cNvPr>
            <p:cNvSpPr/>
            <p:nvPr/>
          </p:nvSpPr>
          <p:spPr>
            <a:xfrm>
              <a:off x="6680543" y="2672692"/>
              <a:ext cx="2126569" cy="194796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Flèche : gauche 35">
              <a:extLst>
                <a:ext uri="{FF2B5EF4-FFF2-40B4-BE49-F238E27FC236}">
                  <a16:creationId xmlns:a16="http://schemas.microsoft.com/office/drawing/2014/main" id="{E2D7B749-8AFB-478F-B3E3-CCDAA8F6E584}"/>
                </a:ext>
              </a:extLst>
            </p:cNvPr>
            <p:cNvSpPr/>
            <p:nvPr/>
          </p:nvSpPr>
          <p:spPr>
            <a:xfrm rot="10800000">
              <a:off x="6697824" y="3472643"/>
              <a:ext cx="2126580" cy="205627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88537221-F54E-4B29-8447-3484C86DEA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73" y="774717"/>
            <a:ext cx="2064843" cy="1167668"/>
          </a:xfrm>
          <a:prstGeom prst="rect">
            <a:avLst/>
          </a:prstGeom>
        </p:spPr>
      </p:pic>
      <p:sp>
        <p:nvSpPr>
          <p:cNvPr id="44" name="Flèche : gauche 43">
            <a:extLst>
              <a:ext uri="{FF2B5EF4-FFF2-40B4-BE49-F238E27FC236}">
                <a16:creationId xmlns:a16="http://schemas.microsoft.com/office/drawing/2014/main" id="{17610EAB-F69E-4505-B6EF-86BA424081A3}"/>
              </a:ext>
            </a:extLst>
          </p:cNvPr>
          <p:cNvSpPr/>
          <p:nvPr/>
        </p:nvSpPr>
        <p:spPr>
          <a:xfrm rot="16200000">
            <a:off x="5612592" y="2431087"/>
            <a:ext cx="835508" cy="131314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9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DASHBORD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EABAA4C-AED7-4E3C-8C20-39E020D7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4F3D6E-5825-44D9-94B6-F0148492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1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8">
            <a:extLst>
              <a:ext uri="{FF2B5EF4-FFF2-40B4-BE49-F238E27FC236}">
                <a16:creationId xmlns:a16="http://schemas.microsoft.com/office/drawing/2014/main" id="{3603391E-BAF9-49B0-9528-4E27334D7E75}"/>
              </a:ext>
            </a:extLst>
          </p:cNvPr>
          <p:cNvSpPr>
            <a:spLocks noEditPoints="1"/>
          </p:cNvSpPr>
          <p:nvPr/>
        </p:nvSpPr>
        <p:spPr bwMode="auto">
          <a:xfrm>
            <a:off x="-160019" y="3078479"/>
            <a:ext cx="12361565" cy="3775960"/>
          </a:xfrm>
          <a:custGeom>
            <a:avLst/>
            <a:gdLst>
              <a:gd name="T0" fmla="*/ 0 w 6400"/>
              <a:gd name="T1" fmla="*/ 2825 h 2825"/>
              <a:gd name="T2" fmla="*/ 6400 w 6400"/>
              <a:gd name="T3" fmla="*/ 2825 h 2825"/>
              <a:gd name="T4" fmla="*/ 6400 w 6400"/>
              <a:gd name="T5" fmla="*/ 1297 h 2825"/>
              <a:gd name="T6" fmla="*/ 5970 w 6400"/>
              <a:gd name="T7" fmla="*/ 1649 h 2825"/>
              <a:gd name="T8" fmla="*/ 5818 w 6400"/>
              <a:gd name="T9" fmla="*/ 1614 h 2825"/>
              <a:gd name="T10" fmla="*/ 5476 w 6400"/>
              <a:gd name="T11" fmla="*/ 1926 h 2825"/>
              <a:gd name="T12" fmla="*/ 5446 w 6400"/>
              <a:gd name="T13" fmla="*/ 1924 h 2825"/>
              <a:gd name="T14" fmla="*/ 5340 w 6400"/>
              <a:gd name="T15" fmla="*/ 1947 h 2825"/>
              <a:gd name="T16" fmla="*/ 5123 w 6400"/>
              <a:gd name="T17" fmla="*/ 205 h 2825"/>
              <a:gd name="T18" fmla="*/ 5048 w 6400"/>
              <a:gd name="T19" fmla="*/ 0 h 2825"/>
              <a:gd name="T20" fmla="*/ 4968 w 6400"/>
              <a:gd name="T21" fmla="*/ 245 h 2825"/>
              <a:gd name="T22" fmla="*/ 4784 w 6400"/>
              <a:gd name="T23" fmla="*/ 1873 h 2825"/>
              <a:gd name="T24" fmla="*/ 4298 w 6400"/>
              <a:gd name="T25" fmla="*/ 1545 h 2825"/>
              <a:gd name="T26" fmla="*/ 3955 w 6400"/>
              <a:gd name="T27" fmla="*/ 1692 h 2825"/>
              <a:gd name="T28" fmla="*/ 3868 w 6400"/>
              <a:gd name="T29" fmla="*/ 1677 h 2825"/>
              <a:gd name="T30" fmla="*/ 3833 w 6400"/>
              <a:gd name="T31" fmla="*/ 1679 h 2825"/>
              <a:gd name="T32" fmla="*/ 3181 w 6400"/>
              <a:gd name="T33" fmla="*/ 1262 h 2825"/>
              <a:gd name="T34" fmla="*/ 2727 w 6400"/>
              <a:gd name="T35" fmla="*/ 1422 h 2825"/>
              <a:gd name="T36" fmla="*/ 2205 w 6400"/>
              <a:gd name="T37" fmla="*/ 1218 h 2825"/>
              <a:gd name="T38" fmla="*/ 2041 w 6400"/>
              <a:gd name="T39" fmla="*/ 1236 h 2825"/>
              <a:gd name="T40" fmla="*/ 1241 w 6400"/>
              <a:gd name="T41" fmla="*/ 805 h 2825"/>
              <a:gd name="T42" fmla="*/ 550 w 6400"/>
              <a:gd name="T43" fmla="*/ 1097 h 2825"/>
              <a:gd name="T44" fmla="*/ 454 w 6400"/>
              <a:gd name="T45" fmla="*/ 1090 h 2825"/>
              <a:gd name="T46" fmla="*/ 0 w 6400"/>
              <a:gd name="T47" fmla="*/ 1279 h 2825"/>
              <a:gd name="T48" fmla="*/ 0 w 6400"/>
              <a:gd name="T49" fmla="*/ 2825 h 2825"/>
              <a:gd name="T50" fmla="*/ 4999 w 6400"/>
              <a:gd name="T51" fmla="*/ 2399 h 2825"/>
              <a:gd name="T52" fmla="*/ 4992 w 6400"/>
              <a:gd name="T53" fmla="*/ 2408 h 2825"/>
              <a:gd name="T54" fmla="*/ 4990 w 6400"/>
              <a:gd name="T55" fmla="*/ 2400 h 2825"/>
              <a:gd name="T56" fmla="*/ 4999 w 6400"/>
              <a:gd name="T57" fmla="*/ 2399 h 2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825">
                <a:moveTo>
                  <a:pt x="0" y="2825"/>
                </a:moveTo>
                <a:cubicBezTo>
                  <a:pt x="6400" y="2825"/>
                  <a:pt x="6400" y="2825"/>
                  <a:pt x="6400" y="2825"/>
                </a:cubicBezTo>
                <a:cubicBezTo>
                  <a:pt x="6400" y="1297"/>
                  <a:pt x="6400" y="1297"/>
                  <a:pt x="6400" y="1297"/>
                </a:cubicBezTo>
                <a:cubicBezTo>
                  <a:pt x="6212" y="1344"/>
                  <a:pt x="6056" y="1475"/>
                  <a:pt x="5970" y="1649"/>
                </a:cubicBezTo>
                <a:cubicBezTo>
                  <a:pt x="5924" y="1627"/>
                  <a:pt x="5873" y="1614"/>
                  <a:pt x="5818" y="1614"/>
                </a:cubicBezTo>
                <a:cubicBezTo>
                  <a:pt x="5636" y="1614"/>
                  <a:pt x="5487" y="1752"/>
                  <a:pt x="5476" y="1926"/>
                </a:cubicBezTo>
                <a:cubicBezTo>
                  <a:pt x="5466" y="1925"/>
                  <a:pt x="5456" y="1924"/>
                  <a:pt x="5446" y="1924"/>
                </a:cubicBezTo>
                <a:cubicBezTo>
                  <a:pt x="5408" y="1924"/>
                  <a:pt x="5372" y="1932"/>
                  <a:pt x="5340" y="1947"/>
                </a:cubicBezTo>
                <a:cubicBezTo>
                  <a:pt x="5123" y="205"/>
                  <a:pt x="5123" y="205"/>
                  <a:pt x="5123" y="205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968" y="245"/>
                  <a:pt x="4968" y="245"/>
                  <a:pt x="4968" y="245"/>
                </a:cubicBezTo>
                <a:cubicBezTo>
                  <a:pt x="4784" y="1873"/>
                  <a:pt x="4784" y="1873"/>
                  <a:pt x="4784" y="1873"/>
                </a:cubicBezTo>
                <a:cubicBezTo>
                  <a:pt x="4690" y="1684"/>
                  <a:pt x="4511" y="1545"/>
                  <a:pt x="4298" y="1545"/>
                </a:cubicBezTo>
                <a:cubicBezTo>
                  <a:pt x="4162" y="1545"/>
                  <a:pt x="4039" y="1602"/>
                  <a:pt x="3955" y="1692"/>
                </a:cubicBezTo>
                <a:cubicBezTo>
                  <a:pt x="3928" y="1682"/>
                  <a:pt x="3898" y="1677"/>
                  <a:pt x="3868" y="1677"/>
                </a:cubicBezTo>
                <a:cubicBezTo>
                  <a:pt x="3856" y="1677"/>
                  <a:pt x="3844" y="1678"/>
                  <a:pt x="3833" y="1679"/>
                </a:cubicBezTo>
                <a:cubicBezTo>
                  <a:pt x="3725" y="1434"/>
                  <a:pt x="3474" y="1262"/>
                  <a:pt x="3181" y="1262"/>
                </a:cubicBezTo>
                <a:cubicBezTo>
                  <a:pt x="3008" y="1262"/>
                  <a:pt x="2850" y="1322"/>
                  <a:pt x="2727" y="1422"/>
                </a:cubicBezTo>
                <a:cubicBezTo>
                  <a:pt x="2588" y="1295"/>
                  <a:pt x="2405" y="1218"/>
                  <a:pt x="2205" y="1218"/>
                </a:cubicBezTo>
                <a:cubicBezTo>
                  <a:pt x="2149" y="1218"/>
                  <a:pt x="2094" y="1224"/>
                  <a:pt x="2041" y="1236"/>
                </a:cubicBezTo>
                <a:cubicBezTo>
                  <a:pt x="1875" y="977"/>
                  <a:pt x="1579" y="805"/>
                  <a:pt x="1241" y="805"/>
                </a:cubicBezTo>
                <a:cubicBezTo>
                  <a:pt x="968" y="805"/>
                  <a:pt x="722" y="917"/>
                  <a:pt x="550" y="1097"/>
                </a:cubicBezTo>
                <a:cubicBezTo>
                  <a:pt x="518" y="1092"/>
                  <a:pt x="486" y="1090"/>
                  <a:pt x="454" y="1090"/>
                </a:cubicBezTo>
                <a:cubicBezTo>
                  <a:pt x="277" y="1090"/>
                  <a:pt x="118" y="1162"/>
                  <a:pt x="0" y="1279"/>
                </a:cubicBezTo>
                <a:lnTo>
                  <a:pt x="0" y="2825"/>
                </a:lnTo>
                <a:close/>
                <a:moveTo>
                  <a:pt x="4999" y="2399"/>
                </a:moveTo>
                <a:cubicBezTo>
                  <a:pt x="4997" y="2402"/>
                  <a:pt x="4994" y="2405"/>
                  <a:pt x="4992" y="2408"/>
                </a:cubicBezTo>
                <a:cubicBezTo>
                  <a:pt x="4991" y="2405"/>
                  <a:pt x="4991" y="2402"/>
                  <a:pt x="4990" y="2400"/>
                </a:cubicBezTo>
                <a:lnTo>
                  <a:pt x="4999" y="2399"/>
                </a:lnTo>
                <a:close/>
              </a:path>
            </a:pathLst>
          </a:custGeom>
          <a:solidFill>
            <a:srgbClr val="FFFFFF">
              <a:alpha val="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813285" y="364789"/>
            <a:ext cx="666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CONCLUSION</a:t>
            </a: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DB32FB98-AA78-407F-8B01-7D131DC871AB}"/>
              </a:ext>
            </a:extLst>
          </p:cNvPr>
          <p:cNvSpPr>
            <a:spLocks noEditPoints="1"/>
          </p:cNvSpPr>
          <p:nvPr/>
        </p:nvSpPr>
        <p:spPr bwMode="auto">
          <a:xfrm>
            <a:off x="0" y="2955670"/>
            <a:ext cx="12352020" cy="3825119"/>
          </a:xfrm>
          <a:custGeom>
            <a:avLst/>
            <a:gdLst>
              <a:gd name="T0" fmla="*/ 0 w 6400"/>
              <a:gd name="T1" fmla="*/ 2788 h 2788"/>
              <a:gd name="T2" fmla="*/ 6400 w 6400"/>
              <a:gd name="T3" fmla="*/ 2788 h 2788"/>
              <a:gd name="T4" fmla="*/ 6400 w 6400"/>
              <a:gd name="T5" fmla="*/ 1532 h 2788"/>
              <a:gd name="T6" fmla="*/ 5970 w 6400"/>
              <a:gd name="T7" fmla="*/ 1884 h 2788"/>
              <a:gd name="T8" fmla="*/ 5818 w 6400"/>
              <a:gd name="T9" fmla="*/ 1849 h 2788"/>
              <a:gd name="T10" fmla="*/ 5476 w 6400"/>
              <a:gd name="T11" fmla="*/ 2161 h 2788"/>
              <a:gd name="T12" fmla="*/ 5446 w 6400"/>
              <a:gd name="T13" fmla="*/ 2159 h 2788"/>
              <a:gd name="T14" fmla="*/ 5220 w 6400"/>
              <a:gd name="T15" fmla="*/ 2306 h 2788"/>
              <a:gd name="T16" fmla="*/ 5048 w 6400"/>
              <a:gd name="T17" fmla="*/ 0 h 2788"/>
              <a:gd name="T18" fmla="*/ 4864 w 6400"/>
              <a:gd name="T19" fmla="*/ 2233 h 2788"/>
              <a:gd name="T20" fmla="*/ 4701 w 6400"/>
              <a:gd name="T21" fmla="*/ 2159 h 2788"/>
              <a:gd name="T22" fmla="*/ 4666 w 6400"/>
              <a:gd name="T23" fmla="*/ 2162 h 2788"/>
              <a:gd name="T24" fmla="*/ 4298 w 6400"/>
              <a:gd name="T25" fmla="*/ 1865 h 2788"/>
              <a:gd name="T26" fmla="*/ 4032 w 6400"/>
              <a:gd name="T27" fmla="*/ 1973 h 2788"/>
              <a:gd name="T28" fmla="*/ 3868 w 6400"/>
              <a:gd name="T29" fmla="*/ 1912 h 2788"/>
              <a:gd name="T30" fmla="*/ 3794 w 6400"/>
              <a:gd name="T31" fmla="*/ 1923 h 2788"/>
              <a:gd name="T32" fmla="*/ 3181 w 6400"/>
              <a:gd name="T33" fmla="*/ 1535 h 2788"/>
              <a:gd name="T34" fmla="*/ 2656 w 6400"/>
              <a:gd name="T35" fmla="*/ 1782 h 2788"/>
              <a:gd name="T36" fmla="*/ 2205 w 6400"/>
              <a:gd name="T37" fmla="*/ 1595 h 2788"/>
              <a:gd name="T38" fmla="*/ 1980 w 6400"/>
              <a:gd name="T39" fmla="*/ 1636 h 2788"/>
              <a:gd name="T40" fmla="*/ 1241 w 6400"/>
              <a:gd name="T41" fmla="*/ 1170 h 2788"/>
              <a:gd name="T42" fmla="*/ 697 w 6400"/>
              <a:gd name="T43" fmla="*/ 1373 h 2788"/>
              <a:gd name="T44" fmla="*/ 454 w 6400"/>
              <a:gd name="T45" fmla="*/ 1325 h 2788"/>
              <a:gd name="T46" fmla="*/ 0 w 6400"/>
              <a:gd name="T47" fmla="*/ 1514 h 2788"/>
              <a:gd name="T48" fmla="*/ 0 w 6400"/>
              <a:gd name="T49" fmla="*/ 2788 h 2788"/>
              <a:gd name="T50" fmla="*/ 4999 w 6400"/>
              <a:gd name="T51" fmla="*/ 2634 h 2788"/>
              <a:gd name="T52" fmla="*/ 4992 w 6400"/>
              <a:gd name="T53" fmla="*/ 2643 h 2788"/>
              <a:gd name="T54" fmla="*/ 4990 w 6400"/>
              <a:gd name="T55" fmla="*/ 2635 h 2788"/>
              <a:gd name="T56" fmla="*/ 4999 w 6400"/>
              <a:gd name="T57" fmla="*/ 2634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788">
                <a:moveTo>
                  <a:pt x="0" y="2788"/>
                </a:moveTo>
                <a:cubicBezTo>
                  <a:pt x="6400" y="2788"/>
                  <a:pt x="6400" y="2788"/>
                  <a:pt x="6400" y="2788"/>
                </a:cubicBezTo>
                <a:cubicBezTo>
                  <a:pt x="6400" y="1532"/>
                  <a:pt x="6400" y="1532"/>
                  <a:pt x="6400" y="1532"/>
                </a:cubicBezTo>
                <a:cubicBezTo>
                  <a:pt x="6212" y="1579"/>
                  <a:pt x="6056" y="1710"/>
                  <a:pt x="5970" y="1884"/>
                </a:cubicBezTo>
                <a:cubicBezTo>
                  <a:pt x="5924" y="1862"/>
                  <a:pt x="5873" y="1849"/>
                  <a:pt x="5818" y="1849"/>
                </a:cubicBezTo>
                <a:cubicBezTo>
                  <a:pt x="5636" y="1849"/>
                  <a:pt x="5487" y="1987"/>
                  <a:pt x="5476" y="2161"/>
                </a:cubicBezTo>
                <a:cubicBezTo>
                  <a:pt x="5466" y="2160"/>
                  <a:pt x="5456" y="2159"/>
                  <a:pt x="5446" y="2159"/>
                </a:cubicBezTo>
                <a:cubicBezTo>
                  <a:pt x="5344" y="2159"/>
                  <a:pt x="5256" y="2220"/>
                  <a:pt x="5220" y="2306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864" y="2233"/>
                  <a:pt x="4864" y="2233"/>
                  <a:pt x="4864" y="2233"/>
                </a:cubicBezTo>
                <a:cubicBezTo>
                  <a:pt x="4825" y="2188"/>
                  <a:pt x="4766" y="2159"/>
                  <a:pt x="4701" y="2159"/>
                </a:cubicBezTo>
                <a:cubicBezTo>
                  <a:pt x="4689" y="2159"/>
                  <a:pt x="4677" y="2160"/>
                  <a:pt x="4666" y="2162"/>
                </a:cubicBezTo>
                <a:cubicBezTo>
                  <a:pt x="4634" y="1993"/>
                  <a:pt x="4481" y="1865"/>
                  <a:pt x="4298" y="1865"/>
                </a:cubicBezTo>
                <a:cubicBezTo>
                  <a:pt x="4194" y="1865"/>
                  <a:pt x="4099" y="1907"/>
                  <a:pt x="4032" y="1973"/>
                </a:cubicBezTo>
                <a:cubicBezTo>
                  <a:pt x="3988" y="1935"/>
                  <a:pt x="3931" y="1912"/>
                  <a:pt x="3868" y="1912"/>
                </a:cubicBezTo>
                <a:cubicBezTo>
                  <a:pt x="3842" y="1912"/>
                  <a:pt x="3817" y="1916"/>
                  <a:pt x="3794" y="1923"/>
                </a:cubicBezTo>
                <a:cubicBezTo>
                  <a:pt x="3691" y="1694"/>
                  <a:pt x="3455" y="1535"/>
                  <a:pt x="3181" y="1535"/>
                </a:cubicBezTo>
                <a:cubicBezTo>
                  <a:pt x="2968" y="1535"/>
                  <a:pt x="2778" y="1631"/>
                  <a:pt x="2656" y="1782"/>
                </a:cubicBezTo>
                <a:cubicBezTo>
                  <a:pt x="2539" y="1666"/>
                  <a:pt x="2380" y="1595"/>
                  <a:pt x="2205" y="1595"/>
                </a:cubicBezTo>
                <a:cubicBezTo>
                  <a:pt x="2126" y="1595"/>
                  <a:pt x="2050" y="1610"/>
                  <a:pt x="1980" y="1636"/>
                </a:cubicBezTo>
                <a:cubicBezTo>
                  <a:pt x="1855" y="1362"/>
                  <a:pt x="1571" y="1170"/>
                  <a:pt x="1241" y="1170"/>
                </a:cubicBezTo>
                <a:cubicBezTo>
                  <a:pt x="1032" y="1170"/>
                  <a:pt x="841" y="1247"/>
                  <a:pt x="697" y="1373"/>
                </a:cubicBezTo>
                <a:cubicBezTo>
                  <a:pt x="622" y="1342"/>
                  <a:pt x="540" y="1325"/>
                  <a:pt x="454" y="1325"/>
                </a:cubicBezTo>
                <a:cubicBezTo>
                  <a:pt x="277" y="1325"/>
                  <a:pt x="118" y="1397"/>
                  <a:pt x="0" y="1514"/>
                </a:cubicBezTo>
                <a:lnTo>
                  <a:pt x="0" y="2788"/>
                </a:lnTo>
                <a:close/>
                <a:moveTo>
                  <a:pt x="4999" y="2634"/>
                </a:moveTo>
                <a:cubicBezTo>
                  <a:pt x="4997" y="2637"/>
                  <a:pt x="4994" y="2640"/>
                  <a:pt x="4992" y="2643"/>
                </a:cubicBezTo>
                <a:cubicBezTo>
                  <a:pt x="4991" y="2640"/>
                  <a:pt x="4991" y="2637"/>
                  <a:pt x="4990" y="2635"/>
                </a:cubicBezTo>
                <a:lnTo>
                  <a:pt x="4999" y="2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5315D7-D786-47DD-87B5-F851931D0CD2}"/>
              </a:ext>
            </a:extLst>
          </p:cNvPr>
          <p:cNvGrpSpPr/>
          <p:nvPr/>
        </p:nvGrpSpPr>
        <p:grpSpPr>
          <a:xfrm>
            <a:off x="8859899" y="596900"/>
            <a:ext cx="1587654" cy="3702323"/>
            <a:chOff x="8859899" y="859031"/>
            <a:chExt cx="1587654" cy="344019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EF3A67-EDB7-457A-918A-ED48C0302370}"/>
                </a:ext>
              </a:extLst>
            </p:cNvPr>
            <p:cNvSpPr/>
            <p:nvPr/>
          </p:nvSpPr>
          <p:spPr>
            <a:xfrm>
              <a:off x="9391650" y="1496240"/>
              <a:ext cx="541298" cy="54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06E803-8D2C-42CA-8EDA-76D47F64117A}"/>
                </a:ext>
              </a:extLst>
            </p:cNvPr>
            <p:cNvGrpSpPr/>
            <p:nvPr/>
          </p:nvGrpSpPr>
          <p:grpSpPr>
            <a:xfrm>
              <a:off x="8859899" y="859031"/>
              <a:ext cx="1587654" cy="3440192"/>
              <a:chOff x="8842424" y="765249"/>
              <a:chExt cx="1587654" cy="344019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25CAF3-B983-4F04-BFFA-FE107A0BD341}"/>
                  </a:ext>
                </a:extLst>
              </p:cNvPr>
              <p:cNvSpPr/>
              <p:nvPr/>
            </p:nvSpPr>
            <p:spPr>
              <a:xfrm>
                <a:off x="9332100" y="3120897"/>
                <a:ext cx="543331" cy="7598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941B72-6ABD-48CD-A179-4DEFB36AFC85}"/>
                  </a:ext>
                </a:extLst>
              </p:cNvPr>
              <p:cNvGrpSpPr/>
              <p:nvPr/>
            </p:nvGrpSpPr>
            <p:grpSpPr>
              <a:xfrm>
                <a:off x="8842424" y="765249"/>
                <a:ext cx="1587654" cy="3440192"/>
                <a:chOff x="9490633" y="1499448"/>
                <a:chExt cx="1270458" cy="3028167"/>
              </a:xfrm>
            </p:grpSpPr>
            <p:sp>
              <p:nvSpPr>
                <p:cNvPr id="13" name="Freeform 5">
                  <a:extLst>
                    <a:ext uri="{FF2B5EF4-FFF2-40B4-BE49-F238E27FC236}">
                      <a16:creationId xmlns:a16="http://schemas.microsoft.com/office/drawing/2014/main" id="{0555A1B5-3638-434B-8C4E-DF1D34153D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30649" y="1907294"/>
                  <a:ext cx="822910" cy="1768535"/>
                </a:xfrm>
                <a:custGeom>
                  <a:avLst/>
                  <a:gdLst>
                    <a:gd name="T0" fmla="*/ 39 w 233"/>
                    <a:gd name="T1" fmla="*/ 495 h 500"/>
                    <a:gd name="T2" fmla="*/ 32 w 233"/>
                    <a:gd name="T3" fmla="*/ 475 h 500"/>
                    <a:gd name="T4" fmla="*/ 10 w 233"/>
                    <a:gd name="T5" fmla="*/ 385 h 500"/>
                    <a:gd name="T6" fmla="*/ 1 w 233"/>
                    <a:gd name="T7" fmla="*/ 262 h 500"/>
                    <a:gd name="T8" fmla="*/ 14 w 233"/>
                    <a:gd name="T9" fmla="*/ 133 h 500"/>
                    <a:gd name="T10" fmla="*/ 43 w 233"/>
                    <a:gd name="T11" fmla="*/ 30 h 500"/>
                    <a:gd name="T12" fmla="*/ 53 w 233"/>
                    <a:gd name="T13" fmla="*/ 4 h 500"/>
                    <a:gd name="T14" fmla="*/ 59 w 233"/>
                    <a:gd name="T15" fmla="*/ 0 h 500"/>
                    <a:gd name="T16" fmla="*/ 157 w 233"/>
                    <a:gd name="T17" fmla="*/ 3 h 500"/>
                    <a:gd name="T18" fmla="*/ 183 w 233"/>
                    <a:gd name="T19" fmla="*/ 3 h 500"/>
                    <a:gd name="T20" fmla="*/ 190 w 233"/>
                    <a:gd name="T21" fmla="*/ 8 h 500"/>
                    <a:gd name="T22" fmla="*/ 226 w 233"/>
                    <a:gd name="T23" fmla="*/ 170 h 500"/>
                    <a:gd name="T24" fmla="*/ 215 w 233"/>
                    <a:gd name="T25" fmla="*/ 378 h 500"/>
                    <a:gd name="T26" fmla="*/ 179 w 233"/>
                    <a:gd name="T27" fmla="*/ 497 h 500"/>
                    <a:gd name="T28" fmla="*/ 174 w 233"/>
                    <a:gd name="T29" fmla="*/ 500 h 500"/>
                    <a:gd name="T30" fmla="*/ 90 w 233"/>
                    <a:gd name="T31" fmla="*/ 497 h 500"/>
                    <a:gd name="T32" fmla="*/ 44 w 233"/>
                    <a:gd name="T33" fmla="*/ 496 h 500"/>
                    <a:gd name="T34" fmla="*/ 39 w 233"/>
                    <a:gd name="T35" fmla="*/ 495 h 500"/>
                    <a:gd name="T36" fmla="*/ 148 w 233"/>
                    <a:gd name="T37" fmla="*/ 145 h 500"/>
                    <a:gd name="T38" fmla="*/ 154 w 233"/>
                    <a:gd name="T39" fmla="*/ 80 h 500"/>
                    <a:gd name="T40" fmla="*/ 90 w 233"/>
                    <a:gd name="T41" fmla="*/ 74 h 500"/>
                    <a:gd name="T42" fmla="*/ 83 w 233"/>
                    <a:gd name="T43" fmla="*/ 139 h 500"/>
                    <a:gd name="T44" fmla="*/ 148 w 233"/>
                    <a:gd name="T45" fmla="*/ 145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33" h="500">
                      <a:moveTo>
                        <a:pt x="39" y="495"/>
                      </a:moveTo>
                      <a:cubicBezTo>
                        <a:pt x="36" y="488"/>
                        <a:pt x="34" y="481"/>
                        <a:pt x="32" y="475"/>
                      </a:cubicBezTo>
                      <a:cubicBezTo>
                        <a:pt x="22" y="445"/>
                        <a:pt x="15" y="415"/>
                        <a:pt x="10" y="385"/>
                      </a:cubicBezTo>
                      <a:cubicBezTo>
                        <a:pt x="3" y="344"/>
                        <a:pt x="0" y="303"/>
                        <a:pt x="1" y="262"/>
                      </a:cubicBezTo>
                      <a:cubicBezTo>
                        <a:pt x="1" y="219"/>
                        <a:pt x="5" y="176"/>
                        <a:pt x="14" y="133"/>
                      </a:cubicBezTo>
                      <a:cubicBezTo>
                        <a:pt x="20" y="98"/>
                        <a:pt x="30" y="63"/>
                        <a:pt x="43" y="30"/>
                      </a:cubicBezTo>
                      <a:cubicBezTo>
                        <a:pt x="46" y="21"/>
                        <a:pt x="49" y="13"/>
                        <a:pt x="53" y="4"/>
                      </a:cubicBezTo>
                      <a:cubicBezTo>
                        <a:pt x="54" y="1"/>
                        <a:pt x="55" y="0"/>
                        <a:pt x="59" y="0"/>
                      </a:cubicBezTo>
                      <a:cubicBezTo>
                        <a:pt x="91" y="1"/>
                        <a:pt x="124" y="2"/>
                        <a:pt x="157" y="3"/>
                      </a:cubicBezTo>
                      <a:cubicBezTo>
                        <a:pt x="165" y="3"/>
                        <a:pt x="174" y="3"/>
                        <a:pt x="183" y="3"/>
                      </a:cubicBezTo>
                      <a:cubicBezTo>
                        <a:pt x="186" y="3"/>
                        <a:pt x="188" y="4"/>
                        <a:pt x="190" y="8"/>
                      </a:cubicBezTo>
                      <a:cubicBezTo>
                        <a:pt x="210" y="60"/>
                        <a:pt x="221" y="115"/>
                        <a:pt x="226" y="170"/>
                      </a:cubicBezTo>
                      <a:cubicBezTo>
                        <a:pt x="233" y="240"/>
                        <a:pt x="229" y="309"/>
                        <a:pt x="215" y="378"/>
                      </a:cubicBezTo>
                      <a:cubicBezTo>
                        <a:pt x="207" y="419"/>
                        <a:pt x="195" y="459"/>
                        <a:pt x="179" y="497"/>
                      </a:cubicBezTo>
                      <a:cubicBezTo>
                        <a:pt x="178" y="498"/>
                        <a:pt x="176" y="500"/>
                        <a:pt x="174" y="500"/>
                      </a:cubicBezTo>
                      <a:cubicBezTo>
                        <a:pt x="146" y="499"/>
                        <a:pt x="118" y="498"/>
                        <a:pt x="90" y="497"/>
                      </a:cubicBezTo>
                      <a:cubicBezTo>
                        <a:pt x="75" y="497"/>
                        <a:pt x="59" y="497"/>
                        <a:pt x="44" y="496"/>
                      </a:cubicBezTo>
                      <a:cubicBezTo>
                        <a:pt x="42" y="496"/>
                        <a:pt x="40" y="496"/>
                        <a:pt x="39" y="495"/>
                      </a:cubicBezTo>
                      <a:close/>
                      <a:moveTo>
                        <a:pt x="148" y="145"/>
                      </a:moveTo>
                      <a:cubicBezTo>
                        <a:pt x="168" y="129"/>
                        <a:pt x="171" y="100"/>
                        <a:pt x="154" y="80"/>
                      </a:cubicBezTo>
                      <a:cubicBezTo>
                        <a:pt x="139" y="61"/>
                        <a:pt x="109" y="58"/>
                        <a:pt x="90" y="74"/>
                      </a:cubicBezTo>
                      <a:cubicBezTo>
                        <a:pt x="70" y="90"/>
                        <a:pt x="67" y="119"/>
                        <a:pt x="83" y="139"/>
                      </a:cubicBezTo>
                      <a:cubicBezTo>
                        <a:pt x="99" y="159"/>
                        <a:pt x="128" y="161"/>
                        <a:pt x="148" y="1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 6">
                  <a:extLst>
                    <a:ext uri="{FF2B5EF4-FFF2-40B4-BE49-F238E27FC236}">
                      <a16:creationId xmlns:a16="http://schemas.microsoft.com/office/drawing/2014/main" id="{D5C6E3A4-C414-4AD5-8C95-B7946E3C9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39867" y="3109176"/>
                  <a:ext cx="321224" cy="927579"/>
                </a:xfrm>
                <a:custGeom>
                  <a:avLst/>
                  <a:gdLst>
                    <a:gd name="T0" fmla="*/ 38 w 91"/>
                    <a:gd name="T1" fmla="*/ 0 h 262"/>
                    <a:gd name="T2" fmla="*/ 53 w 91"/>
                    <a:gd name="T3" fmla="*/ 12 h 262"/>
                    <a:gd name="T4" fmla="*/ 83 w 91"/>
                    <a:gd name="T5" fmla="*/ 36 h 262"/>
                    <a:gd name="T6" fmla="*/ 89 w 91"/>
                    <a:gd name="T7" fmla="*/ 42 h 262"/>
                    <a:gd name="T8" fmla="*/ 90 w 91"/>
                    <a:gd name="T9" fmla="*/ 47 h 262"/>
                    <a:gd name="T10" fmla="*/ 71 w 91"/>
                    <a:gd name="T11" fmla="*/ 164 h 262"/>
                    <a:gd name="T12" fmla="*/ 57 w 91"/>
                    <a:gd name="T13" fmla="*/ 256 h 262"/>
                    <a:gd name="T14" fmla="*/ 55 w 91"/>
                    <a:gd name="T15" fmla="*/ 262 h 262"/>
                    <a:gd name="T16" fmla="*/ 49 w 91"/>
                    <a:gd name="T17" fmla="*/ 248 h 262"/>
                    <a:gd name="T18" fmla="*/ 23 w 91"/>
                    <a:gd name="T19" fmla="*/ 194 h 262"/>
                    <a:gd name="T20" fmla="*/ 5 w 91"/>
                    <a:gd name="T21" fmla="*/ 157 h 262"/>
                    <a:gd name="T22" fmla="*/ 4 w 91"/>
                    <a:gd name="T23" fmla="*/ 134 h 262"/>
                    <a:gd name="T24" fmla="*/ 37 w 91"/>
                    <a:gd name="T25" fmla="*/ 4 h 262"/>
                    <a:gd name="T26" fmla="*/ 38 w 91"/>
                    <a:gd name="T27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1" h="262">
                      <a:moveTo>
                        <a:pt x="38" y="0"/>
                      </a:moveTo>
                      <a:cubicBezTo>
                        <a:pt x="43" y="4"/>
                        <a:pt x="48" y="8"/>
                        <a:pt x="53" y="12"/>
                      </a:cubicBezTo>
                      <a:cubicBezTo>
                        <a:pt x="63" y="20"/>
                        <a:pt x="73" y="28"/>
                        <a:pt x="83" y="36"/>
                      </a:cubicBezTo>
                      <a:cubicBezTo>
                        <a:pt x="85" y="38"/>
                        <a:pt x="88" y="40"/>
                        <a:pt x="89" y="42"/>
                      </a:cubicBezTo>
                      <a:cubicBezTo>
                        <a:pt x="90" y="43"/>
                        <a:pt x="91" y="46"/>
                        <a:pt x="90" y="47"/>
                      </a:cubicBezTo>
                      <a:cubicBezTo>
                        <a:pt x="84" y="86"/>
                        <a:pt x="78" y="125"/>
                        <a:pt x="71" y="164"/>
                      </a:cubicBezTo>
                      <a:cubicBezTo>
                        <a:pt x="66" y="195"/>
                        <a:pt x="61" y="225"/>
                        <a:pt x="57" y="256"/>
                      </a:cubicBezTo>
                      <a:cubicBezTo>
                        <a:pt x="56" y="258"/>
                        <a:pt x="56" y="259"/>
                        <a:pt x="55" y="262"/>
                      </a:cubicBezTo>
                      <a:cubicBezTo>
                        <a:pt x="53" y="257"/>
                        <a:pt x="51" y="252"/>
                        <a:pt x="49" y="248"/>
                      </a:cubicBezTo>
                      <a:cubicBezTo>
                        <a:pt x="40" y="230"/>
                        <a:pt x="32" y="212"/>
                        <a:pt x="23" y="194"/>
                      </a:cubicBezTo>
                      <a:cubicBezTo>
                        <a:pt x="17" y="182"/>
                        <a:pt x="12" y="169"/>
                        <a:pt x="5" y="157"/>
                      </a:cubicBezTo>
                      <a:cubicBezTo>
                        <a:pt x="0" y="149"/>
                        <a:pt x="1" y="142"/>
                        <a:pt x="4" y="134"/>
                      </a:cubicBezTo>
                      <a:cubicBezTo>
                        <a:pt x="20" y="92"/>
                        <a:pt x="30" y="48"/>
                        <a:pt x="37" y="4"/>
                      </a:cubicBezTo>
                      <a:cubicBezTo>
                        <a:pt x="37" y="3"/>
                        <a:pt x="37" y="2"/>
                        <a:pt x="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Freeform 7">
                  <a:extLst>
                    <a:ext uri="{FF2B5EF4-FFF2-40B4-BE49-F238E27FC236}">
                      <a16:creationId xmlns:a16="http://schemas.microsoft.com/office/drawing/2014/main" id="{D776285F-D75E-46BE-844B-A2A24659C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0633" y="3087521"/>
                  <a:ext cx="295959" cy="913142"/>
                </a:xfrm>
                <a:custGeom>
                  <a:avLst/>
                  <a:gdLst>
                    <a:gd name="T0" fmla="*/ 55 w 84"/>
                    <a:gd name="T1" fmla="*/ 0 h 258"/>
                    <a:gd name="T2" fmla="*/ 59 w 84"/>
                    <a:gd name="T3" fmla="*/ 34 h 258"/>
                    <a:gd name="T4" fmla="*/ 76 w 84"/>
                    <a:gd name="T5" fmla="*/ 117 h 258"/>
                    <a:gd name="T6" fmla="*/ 84 w 84"/>
                    <a:gd name="T7" fmla="*/ 145 h 258"/>
                    <a:gd name="T8" fmla="*/ 83 w 84"/>
                    <a:gd name="T9" fmla="*/ 149 h 258"/>
                    <a:gd name="T10" fmla="*/ 55 w 84"/>
                    <a:gd name="T11" fmla="*/ 201 h 258"/>
                    <a:gd name="T12" fmla="*/ 28 w 84"/>
                    <a:gd name="T13" fmla="*/ 251 h 258"/>
                    <a:gd name="T14" fmla="*/ 23 w 84"/>
                    <a:gd name="T15" fmla="*/ 258 h 258"/>
                    <a:gd name="T16" fmla="*/ 20 w 84"/>
                    <a:gd name="T17" fmla="*/ 234 h 258"/>
                    <a:gd name="T18" fmla="*/ 7 w 84"/>
                    <a:gd name="T19" fmla="*/ 109 h 258"/>
                    <a:gd name="T20" fmla="*/ 0 w 84"/>
                    <a:gd name="T21" fmla="*/ 44 h 258"/>
                    <a:gd name="T22" fmla="*/ 2 w 84"/>
                    <a:gd name="T23" fmla="*/ 38 h 258"/>
                    <a:gd name="T24" fmla="*/ 53 w 84"/>
                    <a:gd name="T25" fmla="*/ 1 h 258"/>
                    <a:gd name="T26" fmla="*/ 55 w 84"/>
                    <a:gd name="T27" fmla="*/ 0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" h="258">
                      <a:moveTo>
                        <a:pt x="55" y="0"/>
                      </a:moveTo>
                      <a:cubicBezTo>
                        <a:pt x="56" y="12"/>
                        <a:pt x="57" y="23"/>
                        <a:pt x="59" y="34"/>
                      </a:cubicBezTo>
                      <a:cubicBezTo>
                        <a:pt x="63" y="62"/>
                        <a:pt x="68" y="90"/>
                        <a:pt x="76" y="117"/>
                      </a:cubicBezTo>
                      <a:cubicBezTo>
                        <a:pt x="79" y="127"/>
                        <a:pt x="81" y="136"/>
                        <a:pt x="84" y="145"/>
                      </a:cubicBezTo>
                      <a:cubicBezTo>
                        <a:pt x="84" y="146"/>
                        <a:pt x="84" y="148"/>
                        <a:pt x="83" y="149"/>
                      </a:cubicBezTo>
                      <a:cubicBezTo>
                        <a:pt x="74" y="167"/>
                        <a:pt x="65" y="184"/>
                        <a:pt x="55" y="201"/>
                      </a:cubicBezTo>
                      <a:cubicBezTo>
                        <a:pt x="46" y="218"/>
                        <a:pt x="37" y="234"/>
                        <a:pt x="28" y="251"/>
                      </a:cubicBezTo>
                      <a:cubicBezTo>
                        <a:pt x="27" y="253"/>
                        <a:pt x="25" y="256"/>
                        <a:pt x="23" y="258"/>
                      </a:cubicBezTo>
                      <a:cubicBezTo>
                        <a:pt x="22" y="250"/>
                        <a:pt x="21" y="242"/>
                        <a:pt x="20" y="234"/>
                      </a:cubicBezTo>
                      <a:cubicBezTo>
                        <a:pt x="16" y="193"/>
                        <a:pt x="11" y="151"/>
                        <a:pt x="7" y="109"/>
                      </a:cubicBezTo>
                      <a:cubicBezTo>
                        <a:pt x="5" y="88"/>
                        <a:pt x="2" y="66"/>
                        <a:pt x="0" y="44"/>
                      </a:cubicBezTo>
                      <a:cubicBezTo>
                        <a:pt x="0" y="42"/>
                        <a:pt x="1" y="39"/>
                        <a:pt x="2" y="38"/>
                      </a:cubicBezTo>
                      <a:cubicBezTo>
                        <a:pt x="19" y="26"/>
                        <a:pt x="36" y="13"/>
                        <a:pt x="53" y="1"/>
                      </a:cubicBezTo>
                      <a:cubicBezTo>
                        <a:pt x="54" y="0"/>
                        <a:pt x="54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8">
                  <a:extLst>
                    <a:ext uri="{FF2B5EF4-FFF2-40B4-BE49-F238E27FC236}">
                      <a16:creationId xmlns:a16="http://schemas.microsoft.com/office/drawing/2014/main" id="{2218DFDB-58AA-47BC-A0B8-B901A14AF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40731" y="3771475"/>
                  <a:ext cx="517929" cy="756140"/>
                </a:xfrm>
                <a:custGeom>
                  <a:avLst/>
                  <a:gdLst>
                    <a:gd name="T0" fmla="*/ 55 w 147"/>
                    <a:gd name="T1" fmla="*/ 36 h 214"/>
                    <a:gd name="T2" fmla="*/ 50 w 147"/>
                    <a:gd name="T3" fmla="*/ 59 h 214"/>
                    <a:gd name="T4" fmla="*/ 59 w 147"/>
                    <a:gd name="T5" fmla="*/ 99 h 214"/>
                    <a:gd name="T6" fmla="*/ 74 w 147"/>
                    <a:gd name="T7" fmla="*/ 125 h 214"/>
                    <a:gd name="T8" fmla="*/ 87 w 147"/>
                    <a:gd name="T9" fmla="*/ 80 h 214"/>
                    <a:gd name="T10" fmla="*/ 117 w 147"/>
                    <a:gd name="T11" fmla="*/ 43 h 214"/>
                    <a:gd name="T12" fmla="*/ 119 w 147"/>
                    <a:gd name="T13" fmla="*/ 85 h 214"/>
                    <a:gd name="T14" fmla="*/ 127 w 147"/>
                    <a:gd name="T15" fmla="*/ 75 h 214"/>
                    <a:gd name="T16" fmla="*/ 134 w 147"/>
                    <a:gd name="T17" fmla="*/ 22 h 214"/>
                    <a:gd name="T18" fmla="*/ 133 w 147"/>
                    <a:gd name="T19" fmla="*/ 10 h 214"/>
                    <a:gd name="T20" fmla="*/ 139 w 147"/>
                    <a:gd name="T21" fmla="*/ 25 h 214"/>
                    <a:gd name="T22" fmla="*/ 135 w 147"/>
                    <a:gd name="T23" fmla="*/ 96 h 214"/>
                    <a:gd name="T24" fmla="*/ 118 w 147"/>
                    <a:gd name="T25" fmla="*/ 140 h 214"/>
                    <a:gd name="T26" fmla="*/ 114 w 147"/>
                    <a:gd name="T27" fmla="*/ 154 h 214"/>
                    <a:gd name="T28" fmla="*/ 99 w 147"/>
                    <a:gd name="T29" fmla="*/ 125 h 214"/>
                    <a:gd name="T30" fmla="*/ 102 w 147"/>
                    <a:gd name="T31" fmla="*/ 93 h 214"/>
                    <a:gd name="T32" fmla="*/ 94 w 147"/>
                    <a:gd name="T33" fmla="*/ 114 h 214"/>
                    <a:gd name="T34" fmla="*/ 94 w 147"/>
                    <a:gd name="T35" fmla="*/ 155 h 214"/>
                    <a:gd name="T36" fmla="*/ 85 w 147"/>
                    <a:gd name="T37" fmla="*/ 191 h 214"/>
                    <a:gd name="T38" fmla="*/ 61 w 147"/>
                    <a:gd name="T39" fmla="*/ 214 h 214"/>
                    <a:gd name="T40" fmla="*/ 50 w 147"/>
                    <a:gd name="T41" fmla="*/ 173 h 214"/>
                    <a:gd name="T42" fmla="*/ 33 w 147"/>
                    <a:gd name="T43" fmla="*/ 107 h 214"/>
                    <a:gd name="T44" fmla="*/ 38 w 147"/>
                    <a:gd name="T45" fmla="*/ 86 h 214"/>
                    <a:gd name="T46" fmla="*/ 29 w 147"/>
                    <a:gd name="T47" fmla="*/ 103 h 214"/>
                    <a:gd name="T48" fmla="*/ 25 w 147"/>
                    <a:gd name="T49" fmla="*/ 125 h 214"/>
                    <a:gd name="T50" fmla="*/ 13 w 147"/>
                    <a:gd name="T51" fmla="*/ 141 h 214"/>
                    <a:gd name="T52" fmla="*/ 3 w 147"/>
                    <a:gd name="T53" fmla="*/ 70 h 214"/>
                    <a:gd name="T54" fmla="*/ 12 w 147"/>
                    <a:gd name="T55" fmla="*/ 12 h 214"/>
                    <a:gd name="T56" fmla="*/ 21 w 147"/>
                    <a:gd name="T57" fmla="*/ 0 h 214"/>
                    <a:gd name="T58" fmla="*/ 21 w 147"/>
                    <a:gd name="T59" fmla="*/ 72 h 214"/>
                    <a:gd name="T60" fmla="*/ 55 w 147"/>
                    <a:gd name="T61" fmla="*/ 36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7" h="214">
                      <a:moveTo>
                        <a:pt x="55" y="36"/>
                      </a:moveTo>
                      <a:cubicBezTo>
                        <a:pt x="53" y="44"/>
                        <a:pt x="51" y="51"/>
                        <a:pt x="50" y="59"/>
                      </a:cubicBezTo>
                      <a:cubicBezTo>
                        <a:pt x="48" y="74"/>
                        <a:pt x="52" y="86"/>
                        <a:pt x="59" y="99"/>
                      </a:cubicBezTo>
                      <a:cubicBezTo>
                        <a:pt x="64" y="107"/>
                        <a:pt x="69" y="116"/>
                        <a:pt x="74" y="125"/>
                      </a:cubicBezTo>
                      <a:cubicBezTo>
                        <a:pt x="75" y="109"/>
                        <a:pt x="79" y="94"/>
                        <a:pt x="87" y="80"/>
                      </a:cubicBezTo>
                      <a:cubicBezTo>
                        <a:pt x="94" y="66"/>
                        <a:pt x="104" y="54"/>
                        <a:pt x="117" y="43"/>
                      </a:cubicBezTo>
                      <a:cubicBezTo>
                        <a:pt x="120" y="57"/>
                        <a:pt x="121" y="71"/>
                        <a:pt x="119" y="85"/>
                      </a:cubicBezTo>
                      <a:cubicBezTo>
                        <a:pt x="124" y="83"/>
                        <a:pt x="126" y="79"/>
                        <a:pt x="127" y="75"/>
                      </a:cubicBezTo>
                      <a:cubicBezTo>
                        <a:pt x="135" y="58"/>
                        <a:pt x="136" y="40"/>
                        <a:pt x="134" y="22"/>
                      </a:cubicBezTo>
                      <a:cubicBezTo>
                        <a:pt x="134" y="18"/>
                        <a:pt x="133" y="14"/>
                        <a:pt x="133" y="10"/>
                      </a:cubicBezTo>
                      <a:cubicBezTo>
                        <a:pt x="135" y="15"/>
                        <a:pt x="138" y="20"/>
                        <a:pt x="139" y="25"/>
                      </a:cubicBezTo>
                      <a:cubicBezTo>
                        <a:pt x="147" y="50"/>
                        <a:pt x="144" y="73"/>
                        <a:pt x="135" y="96"/>
                      </a:cubicBezTo>
                      <a:cubicBezTo>
                        <a:pt x="130" y="111"/>
                        <a:pt x="123" y="126"/>
                        <a:pt x="118" y="140"/>
                      </a:cubicBezTo>
                      <a:cubicBezTo>
                        <a:pt x="116" y="145"/>
                        <a:pt x="115" y="149"/>
                        <a:pt x="114" y="154"/>
                      </a:cubicBezTo>
                      <a:cubicBezTo>
                        <a:pt x="108" y="145"/>
                        <a:pt x="102" y="136"/>
                        <a:pt x="99" y="125"/>
                      </a:cubicBezTo>
                      <a:cubicBezTo>
                        <a:pt x="97" y="114"/>
                        <a:pt x="99" y="103"/>
                        <a:pt x="102" y="93"/>
                      </a:cubicBezTo>
                      <a:cubicBezTo>
                        <a:pt x="97" y="99"/>
                        <a:pt x="95" y="106"/>
                        <a:pt x="94" y="114"/>
                      </a:cubicBezTo>
                      <a:cubicBezTo>
                        <a:pt x="94" y="127"/>
                        <a:pt x="94" y="141"/>
                        <a:pt x="94" y="155"/>
                      </a:cubicBezTo>
                      <a:cubicBezTo>
                        <a:pt x="94" y="167"/>
                        <a:pt x="92" y="180"/>
                        <a:pt x="85" y="191"/>
                      </a:cubicBezTo>
                      <a:cubicBezTo>
                        <a:pt x="79" y="201"/>
                        <a:pt x="72" y="209"/>
                        <a:pt x="61" y="214"/>
                      </a:cubicBezTo>
                      <a:cubicBezTo>
                        <a:pt x="63" y="198"/>
                        <a:pt x="55" y="186"/>
                        <a:pt x="50" y="173"/>
                      </a:cubicBezTo>
                      <a:cubicBezTo>
                        <a:pt x="40" y="152"/>
                        <a:pt x="30" y="131"/>
                        <a:pt x="33" y="107"/>
                      </a:cubicBezTo>
                      <a:cubicBezTo>
                        <a:pt x="34" y="100"/>
                        <a:pt x="36" y="94"/>
                        <a:pt x="38" y="86"/>
                      </a:cubicBezTo>
                      <a:cubicBezTo>
                        <a:pt x="32" y="91"/>
                        <a:pt x="30" y="97"/>
                        <a:pt x="29" y="103"/>
                      </a:cubicBezTo>
                      <a:cubicBezTo>
                        <a:pt x="27" y="110"/>
                        <a:pt x="26" y="118"/>
                        <a:pt x="25" y="125"/>
                      </a:cubicBezTo>
                      <a:cubicBezTo>
                        <a:pt x="23" y="132"/>
                        <a:pt x="19" y="138"/>
                        <a:pt x="13" y="141"/>
                      </a:cubicBezTo>
                      <a:cubicBezTo>
                        <a:pt x="9" y="117"/>
                        <a:pt x="5" y="94"/>
                        <a:pt x="3" y="70"/>
                      </a:cubicBezTo>
                      <a:cubicBezTo>
                        <a:pt x="0" y="50"/>
                        <a:pt x="2" y="30"/>
                        <a:pt x="12" y="12"/>
                      </a:cubicBezTo>
                      <a:cubicBezTo>
                        <a:pt x="15" y="8"/>
                        <a:pt x="18" y="4"/>
                        <a:pt x="21" y="0"/>
                      </a:cubicBezTo>
                      <a:cubicBezTo>
                        <a:pt x="8" y="24"/>
                        <a:pt x="12" y="47"/>
                        <a:pt x="21" y="72"/>
                      </a:cubicBezTo>
                      <a:cubicBezTo>
                        <a:pt x="28" y="55"/>
                        <a:pt x="40" y="44"/>
                        <a:pt x="55" y="36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 9">
                  <a:extLst>
                    <a:ext uri="{FF2B5EF4-FFF2-40B4-BE49-F238E27FC236}">
                      <a16:creationId xmlns:a16="http://schemas.microsoft.com/office/drawing/2014/main" id="{631EFFFF-51A8-430F-BACD-B21E283FF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2618" y="1499448"/>
                  <a:ext cx="420479" cy="364535"/>
                </a:xfrm>
                <a:custGeom>
                  <a:avLst/>
                  <a:gdLst>
                    <a:gd name="T0" fmla="*/ 119 w 119"/>
                    <a:gd name="T1" fmla="*/ 103 h 103"/>
                    <a:gd name="T2" fmla="*/ 0 w 119"/>
                    <a:gd name="T3" fmla="*/ 100 h 103"/>
                    <a:gd name="T4" fmla="*/ 62 w 119"/>
                    <a:gd name="T5" fmla="*/ 0 h 103"/>
                    <a:gd name="T6" fmla="*/ 119 w 119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9" h="103">
                      <a:moveTo>
                        <a:pt x="119" y="103"/>
                      </a:moveTo>
                      <a:cubicBezTo>
                        <a:pt x="79" y="102"/>
                        <a:pt x="39" y="101"/>
                        <a:pt x="0" y="100"/>
                      </a:cubicBezTo>
                      <a:cubicBezTo>
                        <a:pt x="3" y="84"/>
                        <a:pt x="47" y="12"/>
                        <a:pt x="62" y="0"/>
                      </a:cubicBezTo>
                      <a:cubicBezTo>
                        <a:pt x="76" y="12"/>
                        <a:pt x="118" y="90"/>
                        <a:pt x="119" y="1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AF8C697D-1059-4FD6-BAEB-BE100FCAFBCB}"/>
              </a:ext>
            </a:extLst>
          </p:cNvPr>
          <p:cNvSpPr txBox="1"/>
          <p:nvPr/>
        </p:nvSpPr>
        <p:spPr>
          <a:xfrm>
            <a:off x="878340" y="1248929"/>
            <a:ext cx="6316725" cy="336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 </a:t>
            </a:r>
            <a:r>
              <a:rPr lang="en-US" sz="24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idées</a:t>
            </a:r>
            <a:r>
              <a:rPr lang="en-US" sz="2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d’amelioration</a:t>
            </a:r>
            <a:r>
              <a:rPr lang="en-US" sz="2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:</a:t>
            </a:r>
          </a:p>
          <a:p>
            <a:pPr lvl="0">
              <a:defRPr/>
            </a:pPr>
            <a:endParaRPr lang="en-US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457200" lvl="0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Avoir plus de données</a:t>
            </a:r>
          </a:p>
          <a:p>
            <a:pPr marL="457200" lvl="0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envisager de choisir des mots-clés (tags)</a:t>
            </a:r>
          </a:p>
          <a:p>
            <a:pPr marL="457200" lvl="0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Utilisations d’autres données comme la marque et le nom de produits</a:t>
            </a:r>
            <a:endParaRPr lang="en-US" sz="2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457200" lvl="0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Passage de 7 à 6 categories </a:t>
            </a:r>
            <a:r>
              <a:rPr lang="en-US" sz="2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</a:t>
            </a:r>
            <a:r>
              <a:rPr lang="en-US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categories plus fines</a:t>
            </a:r>
          </a:p>
        </p:txBody>
      </p:sp>
    </p:spTree>
    <p:extLst>
      <p:ext uri="{BB962C8B-B14F-4D97-AF65-F5344CB8AC3E}">
        <p14:creationId xmlns:p14="http://schemas.microsoft.com/office/powerpoint/2010/main" val="227573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9977 L -0.00117 -0.093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9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19838 L 0.00625 -0.007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508FBCA5-8265-49BF-9615-A7267B969947}"/>
              </a:ext>
            </a:extLst>
          </p:cNvPr>
          <p:cNvSpPr txBox="1"/>
          <p:nvPr/>
        </p:nvSpPr>
        <p:spPr>
          <a:xfrm>
            <a:off x="3402225" y="3136612"/>
            <a:ext cx="538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3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Merci pour votre attention</a:t>
            </a:r>
            <a:endParaRPr lang="en-US" sz="3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8656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1966572" y="3693549"/>
            <a:ext cx="7995308" cy="859540"/>
            <a:chOff x="1966572" y="3486041"/>
            <a:chExt cx="7995308" cy="859540"/>
          </a:xfrm>
        </p:grpSpPr>
        <p:grpSp>
          <p:nvGrpSpPr>
            <p:cNvPr id="6" name="Groupe 5"/>
            <p:cNvGrpSpPr/>
            <p:nvPr/>
          </p:nvGrpSpPr>
          <p:grpSpPr>
            <a:xfrm>
              <a:off x="1966572" y="3486041"/>
              <a:ext cx="7995308" cy="859540"/>
              <a:chOff x="1966572" y="3486041"/>
              <a:chExt cx="7995308" cy="859540"/>
            </a:xfrm>
          </p:grpSpPr>
          <p:sp>
            <p:nvSpPr>
              <p:cNvPr id="17" name="Arrow: Pentagon 16">
                <a:extLst>
                  <a:ext uri="{FF2B5EF4-FFF2-40B4-BE49-F238E27FC236}">
                    <a16:creationId xmlns:a16="http://schemas.microsoft.com/office/drawing/2014/main" id="{BF9B6AB6-6147-424D-8F82-81A2B273645F}"/>
                  </a:ext>
                </a:extLst>
              </p:cNvPr>
              <p:cNvSpPr/>
              <p:nvPr/>
            </p:nvSpPr>
            <p:spPr>
              <a:xfrm>
                <a:off x="1966572" y="3486041"/>
                <a:ext cx="1483031" cy="859540"/>
              </a:xfrm>
              <a:prstGeom prst="homePlat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733BE8E-BFBE-43EA-A9FD-BD45F197DD84}"/>
                  </a:ext>
                </a:extLst>
              </p:cNvPr>
              <p:cNvGrpSpPr/>
              <p:nvPr/>
            </p:nvGrpSpPr>
            <p:grpSpPr>
              <a:xfrm>
                <a:off x="3146658" y="3486041"/>
                <a:ext cx="6815222" cy="859540"/>
                <a:chOff x="2189480" y="2153920"/>
                <a:chExt cx="7213599" cy="1137920"/>
              </a:xfrm>
              <a:solidFill>
                <a:schemeClr val="accent5"/>
              </a:solidFill>
            </p:grpSpPr>
            <p:sp>
              <p:nvSpPr>
                <p:cNvPr id="19" name="Arrow: Chevron 18">
                  <a:extLst>
                    <a:ext uri="{FF2B5EF4-FFF2-40B4-BE49-F238E27FC236}">
                      <a16:creationId xmlns:a16="http://schemas.microsoft.com/office/drawing/2014/main" id="{1E05DB33-7027-4243-B2B1-AE959B934587}"/>
                    </a:ext>
                  </a:extLst>
                </p:cNvPr>
                <p:cNvSpPr/>
                <p:nvPr/>
              </p:nvSpPr>
              <p:spPr>
                <a:xfrm>
                  <a:off x="2189480" y="2153920"/>
                  <a:ext cx="7172960" cy="113792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3CAB0D8-22D4-44B8-BBE1-517EC44C45DC}"/>
                    </a:ext>
                  </a:extLst>
                </p:cNvPr>
                <p:cNvSpPr/>
                <p:nvPr/>
              </p:nvSpPr>
              <p:spPr>
                <a:xfrm>
                  <a:off x="7779408" y="2153920"/>
                  <a:ext cx="1623671" cy="11379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B775DB-7BDA-40F8-8943-FE3A0A82B375}"/>
                  </a:ext>
                </a:extLst>
              </p:cNvPr>
              <p:cNvSpPr txBox="1"/>
              <p:nvPr/>
            </p:nvSpPr>
            <p:spPr>
              <a:xfrm>
                <a:off x="2033804" y="3561868"/>
                <a:ext cx="10106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0</a:t>
                </a:r>
                <a:r>
                  <a:rPr kumimoji="0" lang="fr-FR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4</a:t>
                </a:r>
                <a:endPara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2D7612-B51C-417D-8AB4-D43CA5AFCC99}"/>
                </a:ext>
              </a:extLst>
            </p:cNvPr>
            <p:cNvSpPr txBox="1"/>
            <p:nvPr/>
          </p:nvSpPr>
          <p:spPr>
            <a:xfrm>
              <a:off x="3840052" y="3617512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dirty="0">
                  <a:solidFill>
                    <a:srgbClr val="FFFFFF"/>
                  </a:solidFill>
                  <a:latin typeface="Open Sans" panose="020B0606030504020204" pitchFamily="34" charset="0"/>
                </a:rPr>
                <a:t>DASHBORD</a:t>
              </a:r>
              <a:endPara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1966572" y="4720947"/>
            <a:ext cx="7995308" cy="859540"/>
            <a:chOff x="1966572" y="4436333"/>
            <a:chExt cx="7995308" cy="859540"/>
          </a:xfrm>
        </p:grpSpPr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7A635083-451F-40BF-9734-33850F7342D3}"/>
                </a:ext>
              </a:extLst>
            </p:cNvPr>
            <p:cNvSpPr/>
            <p:nvPr/>
          </p:nvSpPr>
          <p:spPr>
            <a:xfrm>
              <a:off x="1966572" y="4436333"/>
              <a:ext cx="1483031" cy="85954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C8895A-9474-4AF5-956A-D6B3CEFA3279}"/>
                </a:ext>
              </a:extLst>
            </p:cNvPr>
            <p:cNvGrpSpPr/>
            <p:nvPr/>
          </p:nvGrpSpPr>
          <p:grpSpPr>
            <a:xfrm>
              <a:off x="3146658" y="4436333"/>
              <a:ext cx="6815222" cy="859540"/>
              <a:chOff x="2189480" y="2153920"/>
              <a:chExt cx="7213599" cy="1137920"/>
            </a:xfrm>
            <a:solidFill>
              <a:schemeClr val="accent6"/>
            </a:solidFill>
          </p:grpSpPr>
          <p:sp>
            <p:nvSpPr>
              <p:cNvPr id="24" name="Arrow: Chevron 23">
                <a:extLst>
                  <a:ext uri="{FF2B5EF4-FFF2-40B4-BE49-F238E27FC236}">
                    <a16:creationId xmlns:a16="http://schemas.microsoft.com/office/drawing/2014/main" id="{FA5ECFFC-D03C-4BA5-970C-397D92480096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0B1D260-A41C-4E95-A755-8E359C341F2F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1F7E83-9D5F-403A-AEC1-1DBFB6EEEFA9}"/>
                </a:ext>
              </a:extLst>
            </p:cNvPr>
            <p:cNvSpPr txBox="1"/>
            <p:nvPr/>
          </p:nvSpPr>
          <p:spPr>
            <a:xfrm>
              <a:off x="2033804" y="4506748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4000" b="1" i="0" u="none" strike="noStrike" kern="120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5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3B5A5C-D55A-43EE-80B7-2C870122EFC4}"/>
                </a:ext>
              </a:extLst>
            </p:cNvPr>
            <p:cNvSpPr txBox="1"/>
            <p:nvPr/>
          </p:nvSpPr>
          <p:spPr>
            <a:xfrm>
              <a:off x="3840052" y="4531912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CONCLUSION</a:t>
              </a:r>
              <a:endPara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1912135" y="703390"/>
            <a:ext cx="7995308" cy="859540"/>
            <a:chOff x="1966572" y="1963813"/>
            <a:chExt cx="7995308" cy="859540"/>
          </a:xfrm>
        </p:grpSpPr>
        <p:sp>
          <p:nvSpPr>
            <p:cNvPr id="34" name="Arrow: Pentagon 1">
              <a:extLst>
                <a:ext uri="{FF2B5EF4-FFF2-40B4-BE49-F238E27FC236}">
                  <a16:creationId xmlns:a16="http://schemas.microsoft.com/office/drawing/2014/main" id="{E20D09A7-83DA-47D7-8835-65AA6E22E227}"/>
                </a:ext>
              </a:extLst>
            </p:cNvPr>
            <p:cNvSpPr/>
            <p:nvPr/>
          </p:nvSpPr>
          <p:spPr>
            <a:xfrm>
              <a:off x="1966572" y="1963813"/>
              <a:ext cx="1483031" cy="85954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">
              <a:extLst>
                <a:ext uri="{FF2B5EF4-FFF2-40B4-BE49-F238E27FC236}">
                  <a16:creationId xmlns:a16="http://schemas.microsoft.com/office/drawing/2014/main" id="{F75430F2-C29B-490A-A12B-C953EE76E860}"/>
                </a:ext>
              </a:extLst>
            </p:cNvPr>
            <p:cNvGrpSpPr/>
            <p:nvPr/>
          </p:nvGrpSpPr>
          <p:grpSpPr>
            <a:xfrm>
              <a:off x="3146658" y="1963813"/>
              <a:ext cx="6815222" cy="859540"/>
              <a:chOff x="2189480" y="2153920"/>
              <a:chExt cx="7213599" cy="1137920"/>
            </a:xfrm>
          </p:grpSpPr>
          <p:sp>
            <p:nvSpPr>
              <p:cNvPr id="47" name="Arrow: Chevron 2">
                <a:extLst>
                  <a:ext uri="{FF2B5EF4-FFF2-40B4-BE49-F238E27FC236}">
                    <a16:creationId xmlns:a16="http://schemas.microsoft.com/office/drawing/2014/main" id="{E4902C58-E153-4BF7-950A-D1AAB4AFC986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AE41742-CF4A-4F94-8B35-9ACD7CFFA56B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8" name="TextBox 26">
              <a:extLst>
                <a:ext uri="{FF2B5EF4-FFF2-40B4-BE49-F238E27FC236}">
                  <a16:creationId xmlns:a16="http://schemas.microsoft.com/office/drawing/2014/main" id="{72A83EA8-E44D-4CC9-982F-1B8B609D21F2}"/>
                </a:ext>
              </a:extLst>
            </p:cNvPr>
            <p:cNvSpPr txBox="1"/>
            <p:nvPr/>
          </p:nvSpPr>
          <p:spPr>
            <a:xfrm>
              <a:off x="2033804" y="2034113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01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9" name="TextBox 31">
              <a:extLst>
                <a:ext uri="{FF2B5EF4-FFF2-40B4-BE49-F238E27FC236}">
                  <a16:creationId xmlns:a16="http://schemas.microsoft.com/office/drawing/2014/main" id="{6622EE78-8826-4D13-896F-3CE387814C90}"/>
                </a:ext>
              </a:extLst>
            </p:cNvPr>
            <p:cNvSpPr txBox="1"/>
            <p:nvPr/>
          </p:nvSpPr>
          <p:spPr>
            <a:xfrm>
              <a:off x="3840052" y="2094528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PROLEMATIQUE</a:t>
              </a: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1966572" y="2716181"/>
            <a:ext cx="7995308" cy="859540"/>
            <a:chOff x="1966572" y="2539719"/>
            <a:chExt cx="7995308" cy="859540"/>
          </a:xfrm>
        </p:grpSpPr>
        <p:sp>
          <p:nvSpPr>
            <p:cNvPr id="52" name="Arrow: Pentagon 12">
              <a:extLst>
                <a:ext uri="{FF2B5EF4-FFF2-40B4-BE49-F238E27FC236}">
                  <a16:creationId xmlns:a16="http://schemas.microsoft.com/office/drawing/2014/main" id="{8645047F-D9CB-4CC1-BC0F-1C4292F5A94A}"/>
                </a:ext>
              </a:extLst>
            </p:cNvPr>
            <p:cNvSpPr/>
            <p:nvPr/>
          </p:nvSpPr>
          <p:spPr>
            <a:xfrm>
              <a:off x="1966572" y="2539719"/>
              <a:ext cx="1483031" cy="85954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" name="Group 13">
              <a:extLst>
                <a:ext uri="{FF2B5EF4-FFF2-40B4-BE49-F238E27FC236}">
                  <a16:creationId xmlns:a16="http://schemas.microsoft.com/office/drawing/2014/main" id="{1F283355-3C29-4FB8-A131-09D9EB725ACF}"/>
                </a:ext>
              </a:extLst>
            </p:cNvPr>
            <p:cNvGrpSpPr/>
            <p:nvPr/>
          </p:nvGrpSpPr>
          <p:grpSpPr>
            <a:xfrm>
              <a:off x="3146658" y="2539719"/>
              <a:ext cx="6815222" cy="859540"/>
              <a:chOff x="2189480" y="2153920"/>
              <a:chExt cx="7213599" cy="1137920"/>
            </a:xfrm>
            <a:solidFill>
              <a:schemeClr val="accent4"/>
            </a:solidFill>
          </p:grpSpPr>
          <p:sp>
            <p:nvSpPr>
              <p:cNvPr id="54" name="Arrow: Chevron 14">
                <a:extLst>
                  <a:ext uri="{FF2B5EF4-FFF2-40B4-BE49-F238E27FC236}">
                    <a16:creationId xmlns:a16="http://schemas.microsoft.com/office/drawing/2014/main" id="{7CEDD191-1D4E-49C5-8444-8F22619709F6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065D71D-6D12-4F7F-8EFA-813DA9004804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6" name="TextBox 28">
              <a:extLst>
                <a:ext uri="{FF2B5EF4-FFF2-40B4-BE49-F238E27FC236}">
                  <a16:creationId xmlns:a16="http://schemas.microsoft.com/office/drawing/2014/main" id="{F09FA8CE-2609-4B18-A96B-C2D56CF5BE9D}"/>
                </a:ext>
              </a:extLst>
            </p:cNvPr>
            <p:cNvSpPr txBox="1"/>
            <p:nvPr/>
          </p:nvSpPr>
          <p:spPr>
            <a:xfrm>
              <a:off x="2033803" y="2627904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3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3A837B94-CD7C-46F8-B906-D4E292308213}"/>
                </a:ext>
              </a:extLst>
            </p:cNvPr>
            <p:cNvSpPr txBox="1"/>
            <p:nvPr/>
          </p:nvSpPr>
          <p:spPr>
            <a:xfrm>
              <a:off x="3840052" y="2677712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indent="0" algn="ju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FFFFFF"/>
                  </a:solidFill>
                  <a:latin typeface="Open Sans" panose="020B0606030504020204" pitchFamily="34" charset="0"/>
                </a:rPr>
                <a:t>MODELISATION</a:t>
              </a:r>
              <a:endParaRPr lang="en-GB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1950530" y="1689651"/>
            <a:ext cx="7995308" cy="859540"/>
            <a:chOff x="1966572" y="1593399"/>
            <a:chExt cx="7995308" cy="859540"/>
          </a:xfrm>
        </p:grpSpPr>
        <p:sp>
          <p:nvSpPr>
            <p:cNvPr id="59" name="Arrow: Pentagon 8">
              <a:extLst>
                <a:ext uri="{FF2B5EF4-FFF2-40B4-BE49-F238E27FC236}">
                  <a16:creationId xmlns:a16="http://schemas.microsoft.com/office/drawing/2014/main" id="{83FC3BF6-085A-465A-AC29-C6850C13445A}"/>
                </a:ext>
              </a:extLst>
            </p:cNvPr>
            <p:cNvSpPr/>
            <p:nvPr/>
          </p:nvSpPr>
          <p:spPr>
            <a:xfrm>
              <a:off x="1966572" y="1593399"/>
              <a:ext cx="1483031" cy="85954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0" name="Group 9">
              <a:extLst>
                <a:ext uri="{FF2B5EF4-FFF2-40B4-BE49-F238E27FC236}">
                  <a16:creationId xmlns:a16="http://schemas.microsoft.com/office/drawing/2014/main" id="{C62A3799-0CD7-4C64-8242-AC9EA24CA07C}"/>
                </a:ext>
              </a:extLst>
            </p:cNvPr>
            <p:cNvGrpSpPr/>
            <p:nvPr/>
          </p:nvGrpSpPr>
          <p:grpSpPr>
            <a:xfrm>
              <a:off x="3146658" y="1593399"/>
              <a:ext cx="6815222" cy="859540"/>
              <a:chOff x="2189480" y="2153920"/>
              <a:chExt cx="7213599" cy="1137920"/>
            </a:xfrm>
            <a:solidFill>
              <a:schemeClr val="accent2"/>
            </a:solidFill>
          </p:grpSpPr>
          <p:sp>
            <p:nvSpPr>
              <p:cNvPr id="63" name="Arrow: Chevron 10">
                <a:extLst>
                  <a:ext uri="{FF2B5EF4-FFF2-40B4-BE49-F238E27FC236}">
                    <a16:creationId xmlns:a16="http://schemas.microsoft.com/office/drawing/2014/main" id="{69D05AF8-0362-40E3-A7E7-10278B88F503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0053719-8142-4D73-BD76-5FA6F7C9E069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Box 27">
              <a:extLst>
                <a:ext uri="{FF2B5EF4-FFF2-40B4-BE49-F238E27FC236}">
                  <a16:creationId xmlns:a16="http://schemas.microsoft.com/office/drawing/2014/main" id="{AF674A17-AAE5-4964-89E9-E927EF4D90FD}"/>
                </a:ext>
              </a:extLst>
            </p:cNvPr>
            <p:cNvSpPr txBox="1"/>
            <p:nvPr/>
          </p:nvSpPr>
          <p:spPr>
            <a:xfrm>
              <a:off x="2033804" y="1660563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2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2" name="TextBox 37">
              <a:extLst>
                <a:ext uri="{FF2B5EF4-FFF2-40B4-BE49-F238E27FC236}">
                  <a16:creationId xmlns:a16="http://schemas.microsoft.com/office/drawing/2014/main" id="{D21EF9FC-F363-4D04-8D70-B84B5D145B65}"/>
                </a:ext>
              </a:extLst>
            </p:cNvPr>
            <p:cNvSpPr txBox="1"/>
            <p:nvPr/>
          </p:nvSpPr>
          <p:spPr>
            <a:xfrm>
              <a:off x="3840052" y="1712512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dirty="0">
                  <a:solidFill>
                    <a:srgbClr val="FFFFFF"/>
                  </a:solidFill>
                  <a:latin typeface="Open Sans" panose="020B0606030504020204" pitchFamily="34" charset="0"/>
                </a:rPr>
                <a:t>DONNEES</a:t>
              </a:r>
              <a:endParaRPr lang="en-GB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2098346" y="2999230"/>
            <a:ext cx="7995308" cy="859540"/>
            <a:chOff x="1966572" y="1963813"/>
            <a:chExt cx="7995308" cy="859540"/>
          </a:xfrm>
        </p:grpSpPr>
        <p:sp>
          <p:nvSpPr>
            <p:cNvPr id="6" name="Arrow: Pentagon 1">
              <a:extLst>
                <a:ext uri="{FF2B5EF4-FFF2-40B4-BE49-F238E27FC236}">
                  <a16:creationId xmlns:a16="http://schemas.microsoft.com/office/drawing/2014/main" id="{E20D09A7-83DA-47D7-8835-65AA6E22E227}"/>
                </a:ext>
              </a:extLst>
            </p:cNvPr>
            <p:cNvSpPr/>
            <p:nvPr/>
          </p:nvSpPr>
          <p:spPr>
            <a:xfrm>
              <a:off x="1966572" y="1963813"/>
              <a:ext cx="1483031" cy="85954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F75430F2-C29B-490A-A12B-C953EE76E860}"/>
                </a:ext>
              </a:extLst>
            </p:cNvPr>
            <p:cNvGrpSpPr/>
            <p:nvPr/>
          </p:nvGrpSpPr>
          <p:grpSpPr>
            <a:xfrm>
              <a:off x="3146658" y="1963813"/>
              <a:ext cx="6815222" cy="859540"/>
              <a:chOff x="2189480" y="2153920"/>
              <a:chExt cx="7213599" cy="1137920"/>
            </a:xfrm>
          </p:grpSpPr>
          <p:sp>
            <p:nvSpPr>
              <p:cNvPr id="10" name="Arrow: Chevron 2">
                <a:extLst>
                  <a:ext uri="{FF2B5EF4-FFF2-40B4-BE49-F238E27FC236}">
                    <a16:creationId xmlns:a16="http://schemas.microsoft.com/office/drawing/2014/main" id="{E4902C58-E153-4BF7-950A-D1AAB4AFC986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E41742-CF4A-4F94-8B35-9ACD7CFFA56B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26">
              <a:extLst>
                <a:ext uri="{FF2B5EF4-FFF2-40B4-BE49-F238E27FC236}">
                  <a16:creationId xmlns:a16="http://schemas.microsoft.com/office/drawing/2014/main" id="{72A83EA8-E44D-4CC9-982F-1B8B609D21F2}"/>
                </a:ext>
              </a:extLst>
            </p:cNvPr>
            <p:cNvSpPr txBox="1"/>
            <p:nvPr/>
          </p:nvSpPr>
          <p:spPr>
            <a:xfrm>
              <a:off x="2033804" y="2034113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01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" name="TextBox 31">
              <a:extLst>
                <a:ext uri="{FF2B5EF4-FFF2-40B4-BE49-F238E27FC236}">
                  <a16:creationId xmlns:a16="http://schemas.microsoft.com/office/drawing/2014/main" id="{6622EE78-8826-4D13-896F-3CE387814C90}"/>
                </a:ext>
              </a:extLst>
            </p:cNvPr>
            <p:cNvSpPr txBox="1"/>
            <p:nvPr/>
          </p:nvSpPr>
          <p:spPr>
            <a:xfrm>
              <a:off x="3840052" y="2094528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PROLEMATIQUE</a:t>
              </a: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49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2" name="Group 95">
            <a:extLst>
              <a:ext uri="{FF2B5EF4-FFF2-40B4-BE49-F238E27FC236}">
                <a16:creationId xmlns:a16="http://schemas.microsoft.com/office/drawing/2014/main" id="{E0E5933E-760A-478C-A406-73E297A58EAA}"/>
              </a:ext>
            </a:extLst>
          </p:cNvPr>
          <p:cNvGrpSpPr/>
          <p:nvPr/>
        </p:nvGrpSpPr>
        <p:grpSpPr>
          <a:xfrm>
            <a:off x="5157643" y="684599"/>
            <a:ext cx="1464730" cy="1464728"/>
            <a:chOff x="5319749" y="2063214"/>
            <a:chExt cx="1464730" cy="1464728"/>
          </a:xfrm>
        </p:grpSpPr>
        <p:sp>
          <p:nvSpPr>
            <p:cNvPr id="13" name="Oval 75">
              <a:extLst>
                <a:ext uri="{FF2B5EF4-FFF2-40B4-BE49-F238E27FC236}">
                  <a16:creationId xmlns:a16="http://schemas.microsoft.com/office/drawing/2014/main" id="{59F098C9-C159-41D0-AB69-ED8C51406A09}"/>
                </a:ext>
              </a:extLst>
            </p:cNvPr>
            <p:cNvSpPr/>
            <p:nvPr/>
          </p:nvSpPr>
          <p:spPr>
            <a:xfrm>
              <a:off x="5319749" y="2063214"/>
              <a:ext cx="1464730" cy="146472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80">
              <a:extLst>
                <a:ext uri="{FF2B5EF4-FFF2-40B4-BE49-F238E27FC236}">
                  <a16:creationId xmlns:a16="http://schemas.microsoft.com/office/drawing/2014/main" id="{475D8A79-9C88-4947-B25C-372B0BC96872}"/>
                </a:ext>
              </a:extLst>
            </p:cNvPr>
            <p:cNvGrpSpPr/>
            <p:nvPr/>
          </p:nvGrpSpPr>
          <p:grpSpPr>
            <a:xfrm>
              <a:off x="5660472" y="2276512"/>
              <a:ext cx="783073" cy="955149"/>
              <a:chOff x="7931851" y="2464731"/>
              <a:chExt cx="1002842" cy="1223210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C039EF2D-8E92-4882-B31F-602EA57491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0806" y="2650831"/>
                <a:ext cx="623981" cy="1037110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5F5684AF-DC66-4BF8-83AB-08C43042C9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3151" y="2944496"/>
                <a:ext cx="44264" cy="75201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D43C307B-E441-498A-A7AA-F9C554CB8F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5045" y="3044923"/>
                <a:ext cx="160397" cy="25749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CF1988D2-9615-4DD3-B699-B468D3832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5816" y="3030644"/>
                <a:ext cx="71870" cy="8900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50465A4D-3D4F-4E75-8B3D-76FABED217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3044" y="2724603"/>
                <a:ext cx="259397" cy="28271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4F8A7AC5-0433-4974-B336-71FB8849BB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3044" y="2464731"/>
                <a:ext cx="39980" cy="152306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9C983BDB-3DE4-472B-A934-FF83E7627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9830" y="2526606"/>
                <a:ext cx="101379" cy="14088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1E5BA26F-2549-4A34-9923-EFE4FFC908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0507" y="3132975"/>
                <a:ext cx="142311" cy="99951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8D4934A1-D7D4-4FF1-AAB5-5A0DE9A090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3726" y="2704613"/>
                <a:ext cx="142311" cy="98999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32EE000F-2588-4C7A-8A8F-BDFF19140F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82387" y="2949255"/>
                <a:ext cx="152306" cy="40457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761E983F-608F-4077-8F68-F564BE08E0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31851" y="2949255"/>
                <a:ext cx="151355" cy="40457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DB271B55-FAC2-44F7-B7D1-FAE40FE922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0507" y="2704613"/>
                <a:ext cx="142311" cy="98999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57E9685A-5901-42F2-8A80-AE2653BC01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3726" y="3132975"/>
                <a:ext cx="142311" cy="99951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id="{8070938C-F8FF-49DE-88C4-5580559E7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95336" y="2526606"/>
                <a:ext cx="101379" cy="14088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BA5F0BAB-D8FD-48F8-9CFA-1E2241D9B7DA}"/>
              </a:ext>
            </a:extLst>
          </p:cNvPr>
          <p:cNvGrpSpPr/>
          <p:nvPr/>
        </p:nvGrpSpPr>
        <p:grpSpPr>
          <a:xfrm>
            <a:off x="7511845" y="2006513"/>
            <a:ext cx="3878049" cy="2369925"/>
            <a:chOff x="7511846" y="2006513"/>
            <a:chExt cx="3454170" cy="279482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B11AED-313B-4732-94D4-755681D4BFC0}"/>
                </a:ext>
              </a:extLst>
            </p:cNvPr>
            <p:cNvSpPr/>
            <p:nvPr/>
          </p:nvSpPr>
          <p:spPr>
            <a:xfrm>
              <a:off x="7864609" y="2006513"/>
              <a:ext cx="3101407" cy="2794821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7007DD-CD74-4590-AFDF-95FCCDFED32C}"/>
                </a:ext>
              </a:extLst>
            </p:cNvPr>
            <p:cNvSpPr/>
            <p:nvPr/>
          </p:nvSpPr>
          <p:spPr>
            <a:xfrm>
              <a:off x="7864609" y="2334056"/>
              <a:ext cx="3006591" cy="932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63">
              <a:extLst>
                <a:ext uri="{FF2B5EF4-FFF2-40B4-BE49-F238E27FC236}">
                  <a16:creationId xmlns:a16="http://schemas.microsoft.com/office/drawing/2014/main" id="{E575B01F-D6A5-44E7-9B09-B4824E6E9F50}"/>
                </a:ext>
              </a:extLst>
            </p:cNvPr>
            <p:cNvSpPr txBox="1"/>
            <p:nvPr/>
          </p:nvSpPr>
          <p:spPr>
            <a:xfrm>
              <a:off x="7511846" y="2537002"/>
              <a:ext cx="3359354" cy="1270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Tx/>
                <a:buChar char="-"/>
                <a:defRPr/>
              </a:pPr>
              <a:r>
                <a:rPr lang="fr-FR" sz="1600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« Prêt à dépenser” une société financière de prêts à la consommation</a:t>
              </a:r>
            </a:p>
            <a:p>
              <a:pPr marL="742950" lvl="1" indent="-285750">
                <a:buFontTx/>
                <a:buChar char="-"/>
                <a:defRPr/>
              </a:pPr>
              <a:endParaRPr lang="fr-FR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36" name="TextBox 25">
            <a:extLst>
              <a:ext uri="{FF2B5EF4-FFF2-40B4-BE49-F238E27FC236}">
                <a16:creationId xmlns:a16="http://schemas.microsoft.com/office/drawing/2014/main" id="{4F0342DA-4B89-4935-9039-557694C76347}"/>
              </a:ext>
            </a:extLst>
          </p:cNvPr>
          <p:cNvSpPr txBox="1"/>
          <p:nvPr/>
        </p:nvSpPr>
        <p:spPr>
          <a:xfrm>
            <a:off x="7864609" y="1145558"/>
            <a:ext cx="2859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Contexte</a:t>
            </a:r>
            <a:endParaRPr kumimoji="0" lang="fr-FR" sz="44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4">
            <a:extLst>
              <a:ext uri="{FF2B5EF4-FFF2-40B4-BE49-F238E27FC236}">
                <a16:creationId xmlns:a16="http://schemas.microsoft.com/office/drawing/2014/main" id="{D81E0B72-E706-4B41-86EC-9F2C4F49CFDD}"/>
              </a:ext>
            </a:extLst>
          </p:cNvPr>
          <p:cNvSpPr txBox="1"/>
          <p:nvPr/>
        </p:nvSpPr>
        <p:spPr>
          <a:xfrm>
            <a:off x="224180" y="114654"/>
            <a:ext cx="8077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PRESENTATION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39F6E32-BBCC-43E9-8649-DA83ECD1E814}"/>
              </a:ext>
            </a:extLst>
          </p:cNvPr>
          <p:cNvGrpSpPr/>
          <p:nvPr/>
        </p:nvGrpSpPr>
        <p:grpSpPr>
          <a:xfrm>
            <a:off x="5163640" y="4846415"/>
            <a:ext cx="1464730" cy="1464728"/>
            <a:chOff x="5163640" y="4846415"/>
            <a:chExt cx="1464730" cy="1464728"/>
          </a:xfrm>
        </p:grpSpPr>
        <p:sp>
          <p:nvSpPr>
            <p:cNvPr id="40" name="Oval 30">
              <a:extLst>
                <a:ext uri="{FF2B5EF4-FFF2-40B4-BE49-F238E27FC236}">
                  <a16:creationId xmlns:a16="http://schemas.microsoft.com/office/drawing/2014/main" id="{48B9D1FF-9A74-4EA2-9A4E-BD8444669CF2}"/>
                </a:ext>
              </a:extLst>
            </p:cNvPr>
            <p:cNvSpPr/>
            <p:nvPr/>
          </p:nvSpPr>
          <p:spPr>
            <a:xfrm>
              <a:off x="5163640" y="4846415"/>
              <a:ext cx="1464730" cy="146472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25">
              <a:extLst>
                <a:ext uri="{FF2B5EF4-FFF2-40B4-BE49-F238E27FC236}">
                  <a16:creationId xmlns:a16="http://schemas.microsoft.com/office/drawing/2014/main" id="{6A88BADF-0C9C-4DE5-BFAC-34FAFA4FAF84}"/>
                </a:ext>
              </a:extLst>
            </p:cNvPr>
            <p:cNvGrpSpPr/>
            <p:nvPr/>
          </p:nvGrpSpPr>
          <p:grpSpPr>
            <a:xfrm>
              <a:off x="5465329" y="5140005"/>
              <a:ext cx="877760" cy="877548"/>
              <a:chOff x="2700338" y="8651875"/>
              <a:chExt cx="6545262" cy="6543675"/>
            </a:xfrm>
            <a:solidFill>
              <a:schemeClr val="bg1"/>
            </a:solidFill>
          </p:grpSpPr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797D3B4C-146C-4923-B3C3-FD8CD4E67C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00338" y="10820400"/>
                <a:ext cx="4376737" cy="4375150"/>
              </a:xfrm>
              <a:custGeom>
                <a:avLst/>
                <a:gdLst>
                  <a:gd name="T0" fmla="*/ 477 w 1376"/>
                  <a:gd name="T1" fmla="*/ 1360 h 1376"/>
                  <a:gd name="T2" fmla="*/ 312 w 1376"/>
                  <a:gd name="T3" fmla="*/ 1212 h 1376"/>
                  <a:gd name="T4" fmla="*/ 237 w 1376"/>
                  <a:gd name="T5" fmla="*/ 1044 h 1376"/>
                  <a:gd name="T6" fmla="*/ 64 w 1376"/>
                  <a:gd name="T7" fmla="*/ 1013 h 1376"/>
                  <a:gd name="T8" fmla="*/ 51 w 1376"/>
                  <a:gd name="T9" fmla="*/ 793 h 1376"/>
                  <a:gd name="T10" fmla="*/ 117 w 1376"/>
                  <a:gd name="T11" fmla="*/ 621 h 1376"/>
                  <a:gd name="T12" fmla="*/ 16 w 1376"/>
                  <a:gd name="T13" fmla="*/ 476 h 1376"/>
                  <a:gd name="T14" fmla="*/ 164 w 1376"/>
                  <a:gd name="T15" fmla="*/ 312 h 1376"/>
                  <a:gd name="T16" fmla="*/ 332 w 1376"/>
                  <a:gd name="T17" fmla="*/ 237 h 1376"/>
                  <a:gd name="T18" fmla="*/ 363 w 1376"/>
                  <a:gd name="T19" fmla="*/ 63 h 1376"/>
                  <a:gd name="T20" fmla="*/ 583 w 1376"/>
                  <a:gd name="T21" fmla="*/ 51 h 1376"/>
                  <a:gd name="T22" fmla="*/ 755 w 1376"/>
                  <a:gd name="T23" fmla="*/ 116 h 1376"/>
                  <a:gd name="T24" fmla="*/ 900 w 1376"/>
                  <a:gd name="T25" fmla="*/ 16 h 1376"/>
                  <a:gd name="T26" fmla="*/ 1064 w 1376"/>
                  <a:gd name="T27" fmla="*/ 163 h 1376"/>
                  <a:gd name="T28" fmla="*/ 1139 w 1376"/>
                  <a:gd name="T29" fmla="*/ 331 h 1376"/>
                  <a:gd name="T30" fmla="*/ 1313 w 1376"/>
                  <a:gd name="T31" fmla="*/ 362 h 1376"/>
                  <a:gd name="T32" fmla="*/ 1360 w 1376"/>
                  <a:gd name="T33" fmla="*/ 476 h 1376"/>
                  <a:gd name="T34" fmla="*/ 1260 w 1376"/>
                  <a:gd name="T35" fmla="*/ 621 h 1376"/>
                  <a:gd name="T36" fmla="*/ 1325 w 1376"/>
                  <a:gd name="T37" fmla="*/ 793 h 1376"/>
                  <a:gd name="T38" fmla="*/ 1313 w 1376"/>
                  <a:gd name="T39" fmla="*/ 1013 h 1376"/>
                  <a:gd name="T40" fmla="*/ 1139 w 1376"/>
                  <a:gd name="T41" fmla="*/ 1044 h 1376"/>
                  <a:gd name="T42" fmla="*/ 1064 w 1376"/>
                  <a:gd name="T43" fmla="*/ 1212 h 1376"/>
                  <a:gd name="T44" fmla="*/ 900 w 1376"/>
                  <a:gd name="T45" fmla="*/ 1360 h 1376"/>
                  <a:gd name="T46" fmla="*/ 755 w 1376"/>
                  <a:gd name="T47" fmla="*/ 1259 h 1376"/>
                  <a:gd name="T48" fmla="*/ 583 w 1376"/>
                  <a:gd name="T49" fmla="*/ 1325 h 1376"/>
                  <a:gd name="T50" fmla="*/ 403 w 1376"/>
                  <a:gd name="T51" fmla="*/ 1230 h 1376"/>
                  <a:gd name="T52" fmla="*/ 544 w 1376"/>
                  <a:gd name="T53" fmla="*/ 1210 h 1376"/>
                  <a:gd name="T54" fmla="*/ 748 w 1376"/>
                  <a:gd name="T55" fmla="*/ 1167 h 1376"/>
                  <a:gd name="T56" fmla="*/ 870 w 1376"/>
                  <a:gd name="T57" fmla="*/ 1273 h 1376"/>
                  <a:gd name="T58" fmla="*/ 956 w 1376"/>
                  <a:gd name="T59" fmla="*/ 1159 h 1376"/>
                  <a:gd name="T60" fmla="*/ 1070 w 1376"/>
                  <a:gd name="T61" fmla="*/ 985 h 1376"/>
                  <a:gd name="T62" fmla="*/ 1230 w 1376"/>
                  <a:gd name="T63" fmla="*/ 973 h 1376"/>
                  <a:gd name="T64" fmla="*/ 1211 w 1376"/>
                  <a:gd name="T65" fmla="*/ 832 h 1376"/>
                  <a:gd name="T66" fmla="*/ 1168 w 1376"/>
                  <a:gd name="T67" fmla="*/ 628 h 1376"/>
                  <a:gd name="T68" fmla="*/ 1274 w 1376"/>
                  <a:gd name="T69" fmla="*/ 506 h 1376"/>
                  <a:gd name="T70" fmla="*/ 1160 w 1376"/>
                  <a:gd name="T71" fmla="*/ 420 h 1376"/>
                  <a:gd name="T72" fmla="*/ 986 w 1376"/>
                  <a:gd name="T73" fmla="*/ 306 h 1376"/>
                  <a:gd name="T74" fmla="*/ 974 w 1376"/>
                  <a:gd name="T75" fmla="*/ 146 h 1376"/>
                  <a:gd name="T76" fmla="*/ 833 w 1376"/>
                  <a:gd name="T77" fmla="*/ 165 h 1376"/>
                  <a:gd name="T78" fmla="*/ 629 w 1376"/>
                  <a:gd name="T79" fmla="*/ 208 h 1376"/>
                  <a:gd name="T80" fmla="*/ 507 w 1376"/>
                  <a:gd name="T81" fmla="*/ 102 h 1376"/>
                  <a:gd name="T82" fmla="*/ 421 w 1376"/>
                  <a:gd name="T83" fmla="*/ 216 h 1376"/>
                  <a:gd name="T84" fmla="*/ 307 w 1376"/>
                  <a:gd name="T85" fmla="*/ 390 h 1376"/>
                  <a:gd name="T86" fmla="*/ 146 w 1376"/>
                  <a:gd name="T87" fmla="*/ 402 h 1376"/>
                  <a:gd name="T88" fmla="*/ 166 w 1376"/>
                  <a:gd name="T89" fmla="*/ 543 h 1376"/>
                  <a:gd name="T90" fmla="*/ 209 w 1376"/>
                  <a:gd name="T91" fmla="*/ 747 h 1376"/>
                  <a:gd name="T92" fmla="*/ 103 w 1376"/>
                  <a:gd name="T93" fmla="*/ 869 h 1376"/>
                  <a:gd name="T94" fmla="*/ 217 w 1376"/>
                  <a:gd name="T95" fmla="*/ 955 h 1376"/>
                  <a:gd name="T96" fmla="*/ 391 w 1376"/>
                  <a:gd name="T97" fmla="*/ 1069 h 1376"/>
                  <a:gd name="T98" fmla="*/ 403 w 1376"/>
                  <a:gd name="T99" fmla="*/ 1230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76" h="1376">
                    <a:moveTo>
                      <a:pt x="509" y="1366"/>
                    </a:moveTo>
                    <a:cubicBezTo>
                      <a:pt x="498" y="1366"/>
                      <a:pt x="487" y="1364"/>
                      <a:pt x="477" y="1360"/>
                    </a:cubicBezTo>
                    <a:cubicBezTo>
                      <a:pt x="363" y="1312"/>
                      <a:pt x="363" y="1312"/>
                      <a:pt x="363" y="1312"/>
                    </a:cubicBezTo>
                    <a:cubicBezTo>
                      <a:pt x="324" y="1296"/>
                      <a:pt x="302" y="1253"/>
                      <a:pt x="312" y="1212"/>
                    </a:cubicBezTo>
                    <a:cubicBezTo>
                      <a:pt x="319" y="1188"/>
                      <a:pt x="325" y="1163"/>
                      <a:pt x="332" y="1139"/>
                    </a:cubicBezTo>
                    <a:cubicBezTo>
                      <a:pt x="297" y="1111"/>
                      <a:pt x="265" y="1079"/>
                      <a:pt x="237" y="1044"/>
                    </a:cubicBezTo>
                    <a:cubicBezTo>
                      <a:pt x="213" y="1051"/>
                      <a:pt x="188" y="1057"/>
                      <a:pt x="164" y="1064"/>
                    </a:cubicBezTo>
                    <a:cubicBezTo>
                      <a:pt x="123" y="1074"/>
                      <a:pt x="80" y="1052"/>
                      <a:pt x="64" y="1013"/>
                    </a:cubicBezTo>
                    <a:cubicBezTo>
                      <a:pt x="16" y="899"/>
                      <a:pt x="16" y="899"/>
                      <a:pt x="16" y="899"/>
                    </a:cubicBezTo>
                    <a:cubicBezTo>
                      <a:pt x="0" y="860"/>
                      <a:pt x="15" y="815"/>
                      <a:pt x="51" y="793"/>
                    </a:cubicBezTo>
                    <a:cubicBezTo>
                      <a:pt x="73" y="780"/>
                      <a:pt x="95" y="767"/>
                      <a:pt x="117" y="754"/>
                    </a:cubicBezTo>
                    <a:cubicBezTo>
                      <a:pt x="112" y="710"/>
                      <a:pt x="112" y="665"/>
                      <a:pt x="117" y="621"/>
                    </a:cubicBezTo>
                    <a:cubicBezTo>
                      <a:pt x="95" y="608"/>
                      <a:pt x="73" y="595"/>
                      <a:pt x="51" y="582"/>
                    </a:cubicBezTo>
                    <a:cubicBezTo>
                      <a:pt x="15" y="561"/>
                      <a:pt x="0" y="515"/>
                      <a:pt x="16" y="476"/>
                    </a:cubicBezTo>
                    <a:cubicBezTo>
                      <a:pt x="64" y="362"/>
                      <a:pt x="64" y="362"/>
                      <a:pt x="64" y="362"/>
                    </a:cubicBezTo>
                    <a:cubicBezTo>
                      <a:pt x="80" y="323"/>
                      <a:pt x="123" y="301"/>
                      <a:pt x="164" y="312"/>
                    </a:cubicBezTo>
                    <a:cubicBezTo>
                      <a:pt x="188" y="318"/>
                      <a:pt x="213" y="324"/>
                      <a:pt x="237" y="331"/>
                    </a:cubicBezTo>
                    <a:cubicBezTo>
                      <a:pt x="265" y="296"/>
                      <a:pt x="297" y="264"/>
                      <a:pt x="332" y="237"/>
                    </a:cubicBezTo>
                    <a:cubicBezTo>
                      <a:pt x="325" y="212"/>
                      <a:pt x="319" y="187"/>
                      <a:pt x="312" y="163"/>
                    </a:cubicBezTo>
                    <a:cubicBezTo>
                      <a:pt x="302" y="122"/>
                      <a:pt x="324" y="79"/>
                      <a:pt x="363" y="63"/>
                    </a:cubicBezTo>
                    <a:cubicBezTo>
                      <a:pt x="477" y="16"/>
                      <a:pt x="477" y="16"/>
                      <a:pt x="477" y="16"/>
                    </a:cubicBezTo>
                    <a:cubicBezTo>
                      <a:pt x="516" y="0"/>
                      <a:pt x="561" y="15"/>
                      <a:pt x="583" y="51"/>
                    </a:cubicBezTo>
                    <a:cubicBezTo>
                      <a:pt x="596" y="72"/>
                      <a:pt x="609" y="94"/>
                      <a:pt x="622" y="116"/>
                    </a:cubicBezTo>
                    <a:cubicBezTo>
                      <a:pt x="666" y="111"/>
                      <a:pt x="711" y="111"/>
                      <a:pt x="755" y="116"/>
                    </a:cubicBezTo>
                    <a:cubicBezTo>
                      <a:pt x="768" y="94"/>
                      <a:pt x="781" y="72"/>
                      <a:pt x="794" y="51"/>
                    </a:cubicBezTo>
                    <a:cubicBezTo>
                      <a:pt x="815" y="15"/>
                      <a:pt x="861" y="0"/>
                      <a:pt x="900" y="16"/>
                    </a:cubicBezTo>
                    <a:cubicBezTo>
                      <a:pt x="1014" y="63"/>
                      <a:pt x="1014" y="63"/>
                      <a:pt x="1014" y="63"/>
                    </a:cubicBezTo>
                    <a:cubicBezTo>
                      <a:pt x="1053" y="79"/>
                      <a:pt x="1075" y="122"/>
                      <a:pt x="1064" y="163"/>
                    </a:cubicBezTo>
                    <a:cubicBezTo>
                      <a:pt x="1058" y="187"/>
                      <a:pt x="1052" y="212"/>
                      <a:pt x="1045" y="237"/>
                    </a:cubicBezTo>
                    <a:cubicBezTo>
                      <a:pt x="1080" y="264"/>
                      <a:pt x="1112" y="296"/>
                      <a:pt x="1139" y="331"/>
                    </a:cubicBezTo>
                    <a:cubicBezTo>
                      <a:pt x="1164" y="324"/>
                      <a:pt x="1189" y="318"/>
                      <a:pt x="1213" y="312"/>
                    </a:cubicBezTo>
                    <a:cubicBezTo>
                      <a:pt x="1254" y="301"/>
                      <a:pt x="1297" y="323"/>
                      <a:pt x="1313" y="362"/>
                    </a:cubicBezTo>
                    <a:cubicBezTo>
                      <a:pt x="1360" y="476"/>
                      <a:pt x="1360" y="476"/>
                      <a:pt x="1360" y="476"/>
                    </a:cubicBezTo>
                    <a:cubicBezTo>
                      <a:pt x="1360" y="476"/>
                      <a:pt x="1360" y="476"/>
                      <a:pt x="1360" y="476"/>
                    </a:cubicBezTo>
                    <a:cubicBezTo>
                      <a:pt x="1376" y="515"/>
                      <a:pt x="1361" y="561"/>
                      <a:pt x="1325" y="582"/>
                    </a:cubicBezTo>
                    <a:cubicBezTo>
                      <a:pt x="1304" y="595"/>
                      <a:pt x="1282" y="608"/>
                      <a:pt x="1260" y="621"/>
                    </a:cubicBezTo>
                    <a:cubicBezTo>
                      <a:pt x="1265" y="665"/>
                      <a:pt x="1265" y="710"/>
                      <a:pt x="1260" y="754"/>
                    </a:cubicBezTo>
                    <a:cubicBezTo>
                      <a:pt x="1282" y="767"/>
                      <a:pt x="1304" y="780"/>
                      <a:pt x="1325" y="793"/>
                    </a:cubicBezTo>
                    <a:cubicBezTo>
                      <a:pt x="1361" y="815"/>
                      <a:pt x="1376" y="860"/>
                      <a:pt x="1360" y="899"/>
                    </a:cubicBezTo>
                    <a:cubicBezTo>
                      <a:pt x="1313" y="1013"/>
                      <a:pt x="1313" y="1013"/>
                      <a:pt x="1313" y="1013"/>
                    </a:cubicBezTo>
                    <a:cubicBezTo>
                      <a:pt x="1297" y="1052"/>
                      <a:pt x="1254" y="1074"/>
                      <a:pt x="1213" y="1064"/>
                    </a:cubicBezTo>
                    <a:cubicBezTo>
                      <a:pt x="1189" y="1057"/>
                      <a:pt x="1164" y="1051"/>
                      <a:pt x="1139" y="1044"/>
                    </a:cubicBezTo>
                    <a:cubicBezTo>
                      <a:pt x="1112" y="1079"/>
                      <a:pt x="1080" y="1111"/>
                      <a:pt x="1045" y="1139"/>
                    </a:cubicBezTo>
                    <a:cubicBezTo>
                      <a:pt x="1052" y="1164"/>
                      <a:pt x="1058" y="1188"/>
                      <a:pt x="1064" y="1212"/>
                    </a:cubicBezTo>
                    <a:cubicBezTo>
                      <a:pt x="1075" y="1253"/>
                      <a:pt x="1053" y="1296"/>
                      <a:pt x="1014" y="1312"/>
                    </a:cubicBezTo>
                    <a:cubicBezTo>
                      <a:pt x="900" y="1360"/>
                      <a:pt x="900" y="1360"/>
                      <a:pt x="900" y="1360"/>
                    </a:cubicBezTo>
                    <a:cubicBezTo>
                      <a:pt x="861" y="1376"/>
                      <a:pt x="815" y="1361"/>
                      <a:pt x="794" y="1325"/>
                    </a:cubicBezTo>
                    <a:cubicBezTo>
                      <a:pt x="781" y="1303"/>
                      <a:pt x="768" y="1281"/>
                      <a:pt x="755" y="1259"/>
                    </a:cubicBezTo>
                    <a:cubicBezTo>
                      <a:pt x="711" y="1264"/>
                      <a:pt x="666" y="1264"/>
                      <a:pt x="622" y="1259"/>
                    </a:cubicBezTo>
                    <a:cubicBezTo>
                      <a:pt x="609" y="1281"/>
                      <a:pt x="596" y="1303"/>
                      <a:pt x="583" y="1325"/>
                    </a:cubicBezTo>
                    <a:cubicBezTo>
                      <a:pt x="567" y="1351"/>
                      <a:pt x="539" y="1366"/>
                      <a:pt x="509" y="1366"/>
                    </a:cubicBezTo>
                    <a:close/>
                    <a:moveTo>
                      <a:pt x="403" y="1230"/>
                    </a:moveTo>
                    <a:cubicBezTo>
                      <a:pt x="507" y="1273"/>
                      <a:pt x="507" y="1273"/>
                      <a:pt x="507" y="1273"/>
                    </a:cubicBezTo>
                    <a:cubicBezTo>
                      <a:pt x="519" y="1252"/>
                      <a:pt x="532" y="1231"/>
                      <a:pt x="544" y="1210"/>
                    </a:cubicBezTo>
                    <a:cubicBezTo>
                      <a:pt x="562" y="1180"/>
                      <a:pt x="595" y="1163"/>
                      <a:pt x="629" y="1167"/>
                    </a:cubicBezTo>
                    <a:cubicBezTo>
                      <a:pt x="669" y="1172"/>
                      <a:pt x="708" y="1172"/>
                      <a:pt x="748" y="1167"/>
                    </a:cubicBezTo>
                    <a:cubicBezTo>
                      <a:pt x="782" y="1163"/>
                      <a:pt x="815" y="1180"/>
                      <a:pt x="833" y="1210"/>
                    </a:cubicBezTo>
                    <a:cubicBezTo>
                      <a:pt x="845" y="1231"/>
                      <a:pt x="857" y="1252"/>
                      <a:pt x="870" y="1273"/>
                    </a:cubicBezTo>
                    <a:cubicBezTo>
                      <a:pt x="974" y="1230"/>
                      <a:pt x="974" y="1230"/>
                      <a:pt x="974" y="1230"/>
                    </a:cubicBezTo>
                    <a:cubicBezTo>
                      <a:pt x="968" y="1206"/>
                      <a:pt x="962" y="1183"/>
                      <a:pt x="956" y="1159"/>
                    </a:cubicBezTo>
                    <a:cubicBezTo>
                      <a:pt x="947" y="1125"/>
                      <a:pt x="958" y="1090"/>
                      <a:pt x="986" y="1069"/>
                    </a:cubicBezTo>
                    <a:cubicBezTo>
                      <a:pt x="1017" y="1044"/>
                      <a:pt x="1045" y="1016"/>
                      <a:pt x="1070" y="985"/>
                    </a:cubicBezTo>
                    <a:cubicBezTo>
                      <a:pt x="1091" y="958"/>
                      <a:pt x="1126" y="946"/>
                      <a:pt x="1160" y="955"/>
                    </a:cubicBezTo>
                    <a:cubicBezTo>
                      <a:pt x="1183" y="961"/>
                      <a:pt x="1207" y="967"/>
                      <a:pt x="1230" y="973"/>
                    </a:cubicBezTo>
                    <a:cubicBezTo>
                      <a:pt x="1274" y="869"/>
                      <a:pt x="1274" y="869"/>
                      <a:pt x="1274" y="869"/>
                    </a:cubicBezTo>
                    <a:cubicBezTo>
                      <a:pt x="1253" y="856"/>
                      <a:pt x="1232" y="844"/>
                      <a:pt x="1211" y="832"/>
                    </a:cubicBezTo>
                    <a:cubicBezTo>
                      <a:pt x="1181" y="814"/>
                      <a:pt x="1164" y="781"/>
                      <a:pt x="1168" y="747"/>
                    </a:cubicBezTo>
                    <a:cubicBezTo>
                      <a:pt x="1173" y="707"/>
                      <a:pt x="1173" y="668"/>
                      <a:pt x="1168" y="628"/>
                    </a:cubicBezTo>
                    <a:cubicBezTo>
                      <a:pt x="1164" y="594"/>
                      <a:pt x="1181" y="561"/>
                      <a:pt x="1211" y="543"/>
                    </a:cubicBezTo>
                    <a:cubicBezTo>
                      <a:pt x="1232" y="531"/>
                      <a:pt x="1253" y="519"/>
                      <a:pt x="1274" y="506"/>
                    </a:cubicBezTo>
                    <a:cubicBezTo>
                      <a:pt x="1230" y="402"/>
                      <a:pt x="1230" y="402"/>
                      <a:pt x="1230" y="402"/>
                    </a:cubicBezTo>
                    <a:cubicBezTo>
                      <a:pt x="1207" y="408"/>
                      <a:pt x="1183" y="414"/>
                      <a:pt x="1160" y="420"/>
                    </a:cubicBezTo>
                    <a:cubicBezTo>
                      <a:pt x="1126" y="429"/>
                      <a:pt x="1091" y="418"/>
                      <a:pt x="1070" y="390"/>
                    </a:cubicBezTo>
                    <a:cubicBezTo>
                      <a:pt x="1045" y="359"/>
                      <a:pt x="1017" y="331"/>
                      <a:pt x="986" y="306"/>
                    </a:cubicBezTo>
                    <a:cubicBezTo>
                      <a:pt x="958" y="285"/>
                      <a:pt x="947" y="250"/>
                      <a:pt x="956" y="216"/>
                    </a:cubicBezTo>
                    <a:cubicBezTo>
                      <a:pt x="962" y="193"/>
                      <a:pt x="968" y="169"/>
                      <a:pt x="974" y="146"/>
                    </a:cubicBezTo>
                    <a:cubicBezTo>
                      <a:pt x="870" y="102"/>
                      <a:pt x="870" y="102"/>
                      <a:pt x="870" y="102"/>
                    </a:cubicBezTo>
                    <a:cubicBezTo>
                      <a:pt x="857" y="123"/>
                      <a:pt x="845" y="144"/>
                      <a:pt x="833" y="165"/>
                    </a:cubicBezTo>
                    <a:cubicBezTo>
                      <a:pt x="815" y="195"/>
                      <a:pt x="782" y="212"/>
                      <a:pt x="748" y="208"/>
                    </a:cubicBezTo>
                    <a:cubicBezTo>
                      <a:pt x="708" y="203"/>
                      <a:pt x="668" y="203"/>
                      <a:pt x="629" y="208"/>
                    </a:cubicBezTo>
                    <a:cubicBezTo>
                      <a:pt x="595" y="212"/>
                      <a:pt x="561" y="195"/>
                      <a:pt x="544" y="165"/>
                    </a:cubicBezTo>
                    <a:cubicBezTo>
                      <a:pt x="532" y="144"/>
                      <a:pt x="519" y="123"/>
                      <a:pt x="507" y="102"/>
                    </a:cubicBezTo>
                    <a:cubicBezTo>
                      <a:pt x="403" y="146"/>
                      <a:pt x="403" y="146"/>
                      <a:pt x="403" y="146"/>
                    </a:cubicBezTo>
                    <a:cubicBezTo>
                      <a:pt x="409" y="169"/>
                      <a:pt x="415" y="193"/>
                      <a:pt x="421" y="216"/>
                    </a:cubicBezTo>
                    <a:cubicBezTo>
                      <a:pt x="430" y="250"/>
                      <a:pt x="418" y="285"/>
                      <a:pt x="391" y="306"/>
                    </a:cubicBezTo>
                    <a:cubicBezTo>
                      <a:pt x="360" y="331"/>
                      <a:pt x="332" y="359"/>
                      <a:pt x="307" y="390"/>
                    </a:cubicBezTo>
                    <a:cubicBezTo>
                      <a:pt x="286" y="418"/>
                      <a:pt x="251" y="429"/>
                      <a:pt x="217" y="420"/>
                    </a:cubicBezTo>
                    <a:cubicBezTo>
                      <a:pt x="193" y="414"/>
                      <a:pt x="170" y="408"/>
                      <a:pt x="146" y="402"/>
                    </a:cubicBezTo>
                    <a:cubicBezTo>
                      <a:pt x="103" y="506"/>
                      <a:pt x="103" y="506"/>
                      <a:pt x="103" y="506"/>
                    </a:cubicBezTo>
                    <a:cubicBezTo>
                      <a:pt x="124" y="519"/>
                      <a:pt x="145" y="531"/>
                      <a:pt x="166" y="543"/>
                    </a:cubicBezTo>
                    <a:cubicBezTo>
                      <a:pt x="196" y="561"/>
                      <a:pt x="213" y="594"/>
                      <a:pt x="209" y="628"/>
                    </a:cubicBezTo>
                    <a:cubicBezTo>
                      <a:pt x="204" y="668"/>
                      <a:pt x="204" y="708"/>
                      <a:pt x="209" y="747"/>
                    </a:cubicBezTo>
                    <a:cubicBezTo>
                      <a:pt x="213" y="781"/>
                      <a:pt x="196" y="815"/>
                      <a:pt x="166" y="832"/>
                    </a:cubicBezTo>
                    <a:cubicBezTo>
                      <a:pt x="145" y="844"/>
                      <a:pt x="124" y="856"/>
                      <a:pt x="103" y="869"/>
                    </a:cubicBezTo>
                    <a:cubicBezTo>
                      <a:pt x="146" y="973"/>
                      <a:pt x="146" y="973"/>
                      <a:pt x="146" y="973"/>
                    </a:cubicBezTo>
                    <a:cubicBezTo>
                      <a:pt x="170" y="968"/>
                      <a:pt x="193" y="961"/>
                      <a:pt x="217" y="955"/>
                    </a:cubicBezTo>
                    <a:cubicBezTo>
                      <a:pt x="251" y="946"/>
                      <a:pt x="286" y="958"/>
                      <a:pt x="307" y="985"/>
                    </a:cubicBezTo>
                    <a:cubicBezTo>
                      <a:pt x="332" y="1016"/>
                      <a:pt x="360" y="1044"/>
                      <a:pt x="391" y="1069"/>
                    </a:cubicBezTo>
                    <a:cubicBezTo>
                      <a:pt x="418" y="1090"/>
                      <a:pt x="430" y="1125"/>
                      <a:pt x="421" y="1159"/>
                    </a:cubicBezTo>
                    <a:cubicBezTo>
                      <a:pt x="415" y="1183"/>
                      <a:pt x="409" y="1206"/>
                      <a:pt x="403" y="12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AEDFD2D1-78C8-4FC7-A588-EF94E57431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62375" y="11879263"/>
                <a:ext cx="2255837" cy="2120900"/>
              </a:xfrm>
              <a:custGeom>
                <a:avLst/>
                <a:gdLst>
                  <a:gd name="T0" fmla="*/ 354 w 709"/>
                  <a:gd name="T1" fmla="*/ 667 h 667"/>
                  <a:gd name="T2" fmla="*/ 235 w 709"/>
                  <a:gd name="T3" fmla="*/ 643 h 667"/>
                  <a:gd name="T4" fmla="*/ 66 w 709"/>
                  <a:gd name="T5" fmla="*/ 474 h 667"/>
                  <a:gd name="T6" fmla="*/ 235 w 709"/>
                  <a:gd name="T7" fmla="*/ 66 h 667"/>
                  <a:gd name="T8" fmla="*/ 643 w 709"/>
                  <a:gd name="T9" fmla="*/ 235 h 667"/>
                  <a:gd name="T10" fmla="*/ 643 w 709"/>
                  <a:gd name="T11" fmla="*/ 235 h 667"/>
                  <a:gd name="T12" fmla="*/ 474 w 709"/>
                  <a:gd name="T13" fmla="*/ 643 h 667"/>
                  <a:gd name="T14" fmla="*/ 354 w 709"/>
                  <a:gd name="T15" fmla="*/ 667 h 667"/>
                  <a:gd name="T16" fmla="*/ 354 w 709"/>
                  <a:gd name="T17" fmla="*/ 134 h 667"/>
                  <a:gd name="T18" fmla="*/ 270 w 709"/>
                  <a:gd name="T19" fmla="*/ 151 h 667"/>
                  <a:gd name="T20" fmla="*/ 150 w 709"/>
                  <a:gd name="T21" fmla="*/ 439 h 667"/>
                  <a:gd name="T22" fmla="*/ 270 w 709"/>
                  <a:gd name="T23" fmla="*/ 559 h 667"/>
                  <a:gd name="T24" fmla="*/ 439 w 709"/>
                  <a:gd name="T25" fmla="*/ 559 h 667"/>
                  <a:gd name="T26" fmla="*/ 558 w 709"/>
                  <a:gd name="T27" fmla="*/ 270 h 667"/>
                  <a:gd name="T28" fmla="*/ 354 w 709"/>
                  <a:gd name="T29" fmla="*/ 134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9" h="667">
                    <a:moveTo>
                      <a:pt x="354" y="667"/>
                    </a:moveTo>
                    <a:cubicBezTo>
                      <a:pt x="314" y="667"/>
                      <a:pt x="273" y="659"/>
                      <a:pt x="235" y="643"/>
                    </a:cubicBezTo>
                    <a:cubicBezTo>
                      <a:pt x="158" y="611"/>
                      <a:pt x="98" y="551"/>
                      <a:pt x="66" y="474"/>
                    </a:cubicBezTo>
                    <a:cubicBezTo>
                      <a:pt x="0" y="315"/>
                      <a:pt x="76" y="132"/>
                      <a:pt x="235" y="66"/>
                    </a:cubicBezTo>
                    <a:cubicBezTo>
                      <a:pt x="394" y="0"/>
                      <a:pt x="577" y="76"/>
                      <a:pt x="643" y="235"/>
                    </a:cubicBezTo>
                    <a:cubicBezTo>
                      <a:pt x="643" y="235"/>
                      <a:pt x="643" y="235"/>
                      <a:pt x="643" y="235"/>
                    </a:cubicBezTo>
                    <a:cubicBezTo>
                      <a:pt x="709" y="394"/>
                      <a:pt x="633" y="577"/>
                      <a:pt x="474" y="643"/>
                    </a:cubicBezTo>
                    <a:cubicBezTo>
                      <a:pt x="435" y="659"/>
                      <a:pt x="395" y="667"/>
                      <a:pt x="354" y="667"/>
                    </a:cubicBezTo>
                    <a:close/>
                    <a:moveTo>
                      <a:pt x="354" y="134"/>
                    </a:moveTo>
                    <a:cubicBezTo>
                      <a:pt x="326" y="134"/>
                      <a:pt x="297" y="139"/>
                      <a:pt x="270" y="151"/>
                    </a:cubicBezTo>
                    <a:cubicBezTo>
                      <a:pt x="157" y="197"/>
                      <a:pt x="104" y="327"/>
                      <a:pt x="150" y="439"/>
                    </a:cubicBezTo>
                    <a:cubicBezTo>
                      <a:pt x="173" y="494"/>
                      <a:pt x="215" y="536"/>
                      <a:pt x="270" y="559"/>
                    </a:cubicBezTo>
                    <a:cubicBezTo>
                      <a:pt x="324" y="581"/>
                      <a:pt x="384" y="581"/>
                      <a:pt x="439" y="559"/>
                    </a:cubicBezTo>
                    <a:cubicBezTo>
                      <a:pt x="551" y="512"/>
                      <a:pt x="605" y="383"/>
                      <a:pt x="558" y="270"/>
                    </a:cubicBezTo>
                    <a:cubicBezTo>
                      <a:pt x="523" y="185"/>
                      <a:pt x="441" y="134"/>
                      <a:pt x="354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B8BAD5E9-A3EA-442F-8FE1-E613E9AD0C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34075" y="8651875"/>
                <a:ext cx="3311525" cy="3309938"/>
              </a:xfrm>
              <a:custGeom>
                <a:avLst/>
                <a:gdLst>
                  <a:gd name="T0" fmla="*/ 476 w 1041"/>
                  <a:gd name="T1" fmla="*/ 1041 h 1041"/>
                  <a:gd name="T2" fmla="*/ 397 w 1041"/>
                  <a:gd name="T3" fmla="*/ 930 h 1041"/>
                  <a:gd name="T4" fmla="*/ 279 w 1041"/>
                  <a:gd name="T5" fmla="*/ 927 h 1041"/>
                  <a:gd name="T6" fmla="*/ 121 w 1041"/>
                  <a:gd name="T7" fmla="*/ 857 h 1041"/>
                  <a:gd name="T8" fmla="*/ 143 w 1041"/>
                  <a:gd name="T9" fmla="*/ 723 h 1041"/>
                  <a:gd name="T10" fmla="*/ 62 w 1041"/>
                  <a:gd name="T11" fmla="*/ 637 h 1041"/>
                  <a:gd name="T12" fmla="*/ 0 w 1041"/>
                  <a:gd name="T13" fmla="*/ 476 h 1041"/>
                  <a:gd name="T14" fmla="*/ 111 w 1041"/>
                  <a:gd name="T15" fmla="*/ 397 h 1041"/>
                  <a:gd name="T16" fmla="*/ 114 w 1041"/>
                  <a:gd name="T17" fmla="*/ 279 h 1041"/>
                  <a:gd name="T18" fmla="*/ 184 w 1041"/>
                  <a:gd name="T19" fmla="*/ 121 h 1041"/>
                  <a:gd name="T20" fmla="*/ 318 w 1041"/>
                  <a:gd name="T21" fmla="*/ 143 h 1041"/>
                  <a:gd name="T22" fmla="*/ 404 w 1041"/>
                  <a:gd name="T23" fmla="*/ 62 h 1041"/>
                  <a:gd name="T24" fmla="*/ 565 w 1041"/>
                  <a:gd name="T25" fmla="*/ 0 h 1041"/>
                  <a:gd name="T26" fmla="*/ 644 w 1041"/>
                  <a:gd name="T27" fmla="*/ 110 h 1041"/>
                  <a:gd name="T28" fmla="*/ 762 w 1041"/>
                  <a:gd name="T29" fmla="*/ 114 h 1041"/>
                  <a:gd name="T30" fmla="*/ 920 w 1041"/>
                  <a:gd name="T31" fmla="*/ 184 h 1041"/>
                  <a:gd name="T32" fmla="*/ 898 w 1041"/>
                  <a:gd name="T33" fmla="*/ 318 h 1041"/>
                  <a:gd name="T34" fmla="*/ 979 w 1041"/>
                  <a:gd name="T35" fmla="*/ 404 h 1041"/>
                  <a:gd name="T36" fmla="*/ 1041 w 1041"/>
                  <a:gd name="T37" fmla="*/ 565 h 1041"/>
                  <a:gd name="T38" fmla="*/ 931 w 1041"/>
                  <a:gd name="T39" fmla="*/ 644 h 1041"/>
                  <a:gd name="T40" fmla="*/ 927 w 1041"/>
                  <a:gd name="T41" fmla="*/ 762 h 1041"/>
                  <a:gd name="T42" fmla="*/ 857 w 1041"/>
                  <a:gd name="T43" fmla="*/ 920 h 1041"/>
                  <a:gd name="T44" fmla="*/ 723 w 1041"/>
                  <a:gd name="T45" fmla="*/ 898 h 1041"/>
                  <a:gd name="T46" fmla="*/ 637 w 1041"/>
                  <a:gd name="T47" fmla="*/ 979 h 1041"/>
                  <a:gd name="T48" fmla="*/ 488 w 1041"/>
                  <a:gd name="T49" fmla="*/ 954 h 1041"/>
                  <a:gd name="T50" fmla="*/ 559 w 1041"/>
                  <a:gd name="T51" fmla="*/ 910 h 1041"/>
                  <a:gd name="T52" fmla="*/ 689 w 1041"/>
                  <a:gd name="T53" fmla="*/ 817 h 1041"/>
                  <a:gd name="T54" fmla="*/ 804 w 1041"/>
                  <a:gd name="T55" fmla="*/ 849 h 1041"/>
                  <a:gd name="T56" fmla="*/ 823 w 1041"/>
                  <a:gd name="T57" fmla="*/ 769 h 1041"/>
                  <a:gd name="T58" fmla="*/ 850 w 1041"/>
                  <a:gd name="T59" fmla="*/ 611 h 1041"/>
                  <a:gd name="T60" fmla="*/ 954 w 1041"/>
                  <a:gd name="T61" fmla="*/ 553 h 1041"/>
                  <a:gd name="T62" fmla="*/ 910 w 1041"/>
                  <a:gd name="T63" fmla="*/ 482 h 1041"/>
                  <a:gd name="T64" fmla="*/ 817 w 1041"/>
                  <a:gd name="T65" fmla="*/ 352 h 1041"/>
                  <a:gd name="T66" fmla="*/ 850 w 1041"/>
                  <a:gd name="T67" fmla="*/ 237 h 1041"/>
                  <a:gd name="T68" fmla="*/ 769 w 1041"/>
                  <a:gd name="T69" fmla="*/ 218 h 1041"/>
                  <a:gd name="T70" fmla="*/ 612 w 1041"/>
                  <a:gd name="T71" fmla="*/ 191 h 1041"/>
                  <a:gd name="T72" fmla="*/ 553 w 1041"/>
                  <a:gd name="T73" fmla="*/ 87 h 1041"/>
                  <a:gd name="T74" fmla="*/ 482 w 1041"/>
                  <a:gd name="T75" fmla="*/ 131 h 1041"/>
                  <a:gd name="T76" fmla="*/ 353 w 1041"/>
                  <a:gd name="T77" fmla="*/ 224 h 1041"/>
                  <a:gd name="T78" fmla="*/ 237 w 1041"/>
                  <a:gd name="T79" fmla="*/ 191 h 1041"/>
                  <a:gd name="T80" fmla="*/ 218 w 1041"/>
                  <a:gd name="T81" fmla="*/ 272 h 1041"/>
                  <a:gd name="T82" fmla="*/ 192 w 1041"/>
                  <a:gd name="T83" fmla="*/ 429 h 1041"/>
                  <a:gd name="T84" fmla="*/ 87 w 1041"/>
                  <a:gd name="T85" fmla="*/ 488 h 1041"/>
                  <a:gd name="T86" fmla="*/ 131 w 1041"/>
                  <a:gd name="T87" fmla="*/ 559 h 1041"/>
                  <a:gd name="T88" fmla="*/ 224 w 1041"/>
                  <a:gd name="T89" fmla="*/ 688 h 1041"/>
                  <a:gd name="T90" fmla="*/ 192 w 1041"/>
                  <a:gd name="T91" fmla="*/ 804 h 1041"/>
                  <a:gd name="T92" fmla="*/ 272 w 1041"/>
                  <a:gd name="T93" fmla="*/ 823 h 1041"/>
                  <a:gd name="T94" fmla="*/ 430 w 1041"/>
                  <a:gd name="T95" fmla="*/ 849 h 1041"/>
                  <a:gd name="T96" fmla="*/ 488 w 1041"/>
                  <a:gd name="T97" fmla="*/ 954 h 1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41" h="1041">
                    <a:moveTo>
                      <a:pt x="565" y="1041"/>
                    </a:moveTo>
                    <a:cubicBezTo>
                      <a:pt x="476" y="1041"/>
                      <a:pt x="476" y="1041"/>
                      <a:pt x="476" y="1041"/>
                    </a:cubicBezTo>
                    <a:cubicBezTo>
                      <a:pt x="440" y="1041"/>
                      <a:pt x="409" y="1014"/>
                      <a:pt x="404" y="979"/>
                    </a:cubicBezTo>
                    <a:cubicBezTo>
                      <a:pt x="402" y="963"/>
                      <a:pt x="399" y="947"/>
                      <a:pt x="397" y="930"/>
                    </a:cubicBezTo>
                    <a:cubicBezTo>
                      <a:pt x="370" y="922"/>
                      <a:pt x="343" y="911"/>
                      <a:pt x="318" y="898"/>
                    </a:cubicBezTo>
                    <a:cubicBezTo>
                      <a:pt x="305" y="907"/>
                      <a:pt x="292" y="917"/>
                      <a:pt x="279" y="927"/>
                    </a:cubicBezTo>
                    <a:cubicBezTo>
                      <a:pt x="250" y="948"/>
                      <a:pt x="210" y="945"/>
                      <a:pt x="184" y="920"/>
                    </a:cubicBezTo>
                    <a:cubicBezTo>
                      <a:pt x="121" y="857"/>
                      <a:pt x="121" y="857"/>
                      <a:pt x="121" y="857"/>
                    </a:cubicBezTo>
                    <a:cubicBezTo>
                      <a:pt x="96" y="831"/>
                      <a:pt x="93" y="791"/>
                      <a:pt x="114" y="762"/>
                    </a:cubicBezTo>
                    <a:cubicBezTo>
                      <a:pt x="124" y="749"/>
                      <a:pt x="133" y="736"/>
                      <a:pt x="143" y="723"/>
                    </a:cubicBezTo>
                    <a:cubicBezTo>
                      <a:pt x="130" y="698"/>
                      <a:pt x="119" y="671"/>
                      <a:pt x="111" y="644"/>
                    </a:cubicBezTo>
                    <a:cubicBezTo>
                      <a:pt x="94" y="642"/>
                      <a:pt x="78" y="639"/>
                      <a:pt x="62" y="637"/>
                    </a:cubicBezTo>
                    <a:cubicBezTo>
                      <a:pt x="27" y="632"/>
                      <a:pt x="0" y="601"/>
                      <a:pt x="0" y="565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0" y="440"/>
                      <a:pt x="27" y="409"/>
                      <a:pt x="62" y="404"/>
                    </a:cubicBezTo>
                    <a:cubicBezTo>
                      <a:pt x="78" y="401"/>
                      <a:pt x="94" y="399"/>
                      <a:pt x="111" y="397"/>
                    </a:cubicBezTo>
                    <a:cubicBezTo>
                      <a:pt x="119" y="369"/>
                      <a:pt x="130" y="343"/>
                      <a:pt x="143" y="318"/>
                    </a:cubicBezTo>
                    <a:cubicBezTo>
                      <a:pt x="133" y="305"/>
                      <a:pt x="124" y="291"/>
                      <a:pt x="114" y="279"/>
                    </a:cubicBezTo>
                    <a:cubicBezTo>
                      <a:pt x="93" y="250"/>
                      <a:pt x="96" y="209"/>
                      <a:pt x="121" y="184"/>
                    </a:cubicBezTo>
                    <a:cubicBezTo>
                      <a:pt x="184" y="121"/>
                      <a:pt x="184" y="121"/>
                      <a:pt x="184" y="121"/>
                    </a:cubicBezTo>
                    <a:cubicBezTo>
                      <a:pt x="210" y="96"/>
                      <a:pt x="250" y="92"/>
                      <a:pt x="279" y="114"/>
                    </a:cubicBezTo>
                    <a:cubicBezTo>
                      <a:pt x="292" y="123"/>
                      <a:pt x="305" y="133"/>
                      <a:pt x="318" y="143"/>
                    </a:cubicBezTo>
                    <a:cubicBezTo>
                      <a:pt x="343" y="129"/>
                      <a:pt x="370" y="118"/>
                      <a:pt x="397" y="110"/>
                    </a:cubicBezTo>
                    <a:cubicBezTo>
                      <a:pt x="399" y="94"/>
                      <a:pt x="402" y="78"/>
                      <a:pt x="404" y="62"/>
                    </a:cubicBezTo>
                    <a:cubicBezTo>
                      <a:pt x="409" y="27"/>
                      <a:pt x="440" y="0"/>
                      <a:pt x="476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601" y="0"/>
                      <a:pt x="632" y="27"/>
                      <a:pt x="637" y="62"/>
                    </a:cubicBezTo>
                    <a:cubicBezTo>
                      <a:pt x="640" y="78"/>
                      <a:pt x="642" y="94"/>
                      <a:pt x="644" y="110"/>
                    </a:cubicBezTo>
                    <a:cubicBezTo>
                      <a:pt x="672" y="118"/>
                      <a:pt x="698" y="129"/>
                      <a:pt x="723" y="143"/>
                    </a:cubicBezTo>
                    <a:cubicBezTo>
                      <a:pt x="736" y="133"/>
                      <a:pt x="750" y="123"/>
                      <a:pt x="762" y="114"/>
                    </a:cubicBezTo>
                    <a:cubicBezTo>
                      <a:pt x="791" y="92"/>
                      <a:pt x="832" y="96"/>
                      <a:pt x="857" y="121"/>
                    </a:cubicBezTo>
                    <a:cubicBezTo>
                      <a:pt x="920" y="184"/>
                      <a:pt x="920" y="184"/>
                      <a:pt x="920" y="184"/>
                    </a:cubicBezTo>
                    <a:cubicBezTo>
                      <a:pt x="945" y="209"/>
                      <a:pt x="949" y="250"/>
                      <a:pt x="927" y="278"/>
                    </a:cubicBezTo>
                    <a:cubicBezTo>
                      <a:pt x="918" y="291"/>
                      <a:pt x="908" y="305"/>
                      <a:pt x="898" y="318"/>
                    </a:cubicBezTo>
                    <a:cubicBezTo>
                      <a:pt x="912" y="343"/>
                      <a:pt x="923" y="369"/>
                      <a:pt x="931" y="397"/>
                    </a:cubicBezTo>
                    <a:cubicBezTo>
                      <a:pt x="947" y="399"/>
                      <a:pt x="963" y="401"/>
                      <a:pt x="979" y="404"/>
                    </a:cubicBezTo>
                    <a:cubicBezTo>
                      <a:pt x="1014" y="409"/>
                      <a:pt x="1041" y="440"/>
                      <a:pt x="1041" y="476"/>
                    </a:cubicBezTo>
                    <a:cubicBezTo>
                      <a:pt x="1041" y="565"/>
                      <a:pt x="1041" y="565"/>
                      <a:pt x="1041" y="565"/>
                    </a:cubicBezTo>
                    <a:cubicBezTo>
                      <a:pt x="1041" y="601"/>
                      <a:pt x="1014" y="632"/>
                      <a:pt x="979" y="637"/>
                    </a:cubicBezTo>
                    <a:cubicBezTo>
                      <a:pt x="963" y="639"/>
                      <a:pt x="947" y="642"/>
                      <a:pt x="931" y="644"/>
                    </a:cubicBezTo>
                    <a:cubicBezTo>
                      <a:pt x="923" y="671"/>
                      <a:pt x="911" y="698"/>
                      <a:pt x="898" y="723"/>
                    </a:cubicBezTo>
                    <a:cubicBezTo>
                      <a:pt x="908" y="736"/>
                      <a:pt x="918" y="749"/>
                      <a:pt x="927" y="762"/>
                    </a:cubicBezTo>
                    <a:cubicBezTo>
                      <a:pt x="949" y="791"/>
                      <a:pt x="945" y="831"/>
                      <a:pt x="920" y="857"/>
                    </a:cubicBezTo>
                    <a:cubicBezTo>
                      <a:pt x="857" y="920"/>
                      <a:pt x="857" y="920"/>
                      <a:pt x="857" y="920"/>
                    </a:cubicBezTo>
                    <a:cubicBezTo>
                      <a:pt x="832" y="945"/>
                      <a:pt x="791" y="948"/>
                      <a:pt x="762" y="927"/>
                    </a:cubicBezTo>
                    <a:cubicBezTo>
                      <a:pt x="750" y="917"/>
                      <a:pt x="736" y="907"/>
                      <a:pt x="723" y="898"/>
                    </a:cubicBezTo>
                    <a:cubicBezTo>
                      <a:pt x="698" y="911"/>
                      <a:pt x="672" y="922"/>
                      <a:pt x="644" y="930"/>
                    </a:cubicBezTo>
                    <a:cubicBezTo>
                      <a:pt x="642" y="947"/>
                      <a:pt x="640" y="963"/>
                      <a:pt x="637" y="979"/>
                    </a:cubicBezTo>
                    <a:cubicBezTo>
                      <a:pt x="632" y="1014"/>
                      <a:pt x="601" y="1041"/>
                      <a:pt x="565" y="1041"/>
                    </a:cubicBezTo>
                    <a:close/>
                    <a:moveTo>
                      <a:pt x="488" y="954"/>
                    </a:moveTo>
                    <a:cubicBezTo>
                      <a:pt x="553" y="954"/>
                      <a:pt x="553" y="954"/>
                      <a:pt x="553" y="954"/>
                    </a:cubicBezTo>
                    <a:cubicBezTo>
                      <a:pt x="555" y="939"/>
                      <a:pt x="557" y="924"/>
                      <a:pt x="559" y="910"/>
                    </a:cubicBezTo>
                    <a:cubicBezTo>
                      <a:pt x="563" y="881"/>
                      <a:pt x="583" y="857"/>
                      <a:pt x="612" y="849"/>
                    </a:cubicBezTo>
                    <a:cubicBezTo>
                      <a:pt x="639" y="842"/>
                      <a:pt x="665" y="831"/>
                      <a:pt x="689" y="817"/>
                    </a:cubicBezTo>
                    <a:cubicBezTo>
                      <a:pt x="714" y="803"/>
                      <a:pt x="746" y="805"/>
                      <a:pt x="769" y="823"/>
                    </a:cubicBezTo>
                    <a:cubicBezTo>
                      <a:pt x="781" y="832"/>
                      <a:pt x="793" y="841"/>
                      <a:pt x="804" y="849"/>
                    </a:cubicBezTo>
                    <a:cubicBezTo>
                      <a:pt x="850" y="804"/>
                      <a:pt x="850" y="804"/>
                      <a:pt x="850" y="804"/>
                    </a:cubicBezTo>
                    <a:cubicBezTo>
                      <a:pt x="841" y="792"/>
                      <a:pt x="832" y="780"/>
                      <a:pt x="823" y="769"/>
                    </a:cubicBezTo>
                    <a:cubicBezTo>
                      <a:pt x="805" y="745"/>
                      <a:pt x="803" y="714"/>
                      <a:pt x="817" y="688"/>
                    </a:cubicBezTo>
                    <a:cubicBezTo>
                      <a:pt x="831" y="664"/>
                      <a:pt x="842" y="638"/>
                      <a:pt x="850" y="611"/>
                    </a:cubicBezTo>
                    <a:cubicBezTo>
                      <a:pt x="857" y="583"/>
                      <a:pt x="881" y="562"/>
                      <a:pt x="910" y="559"/>
                    </a:cubicBezTo>
                    <a:cubicBezTo>
                      <a:pt x="925" y="557"/>
                      <a:pt x="940" y="555"/>
                      <a:pt x="954" y="553"/>
                    </a:cubicBezTo>
                    <a:cubicBezTo>
                      <a:pt x="954" y="488"/>
                      <a:pt x="954" y="488"/>
                      <a:pt x="954" y="488"/>
                    </a:cubicBezTo>
                    <a:cubicBezTo>
                      <a:pt x="940" y="486"/>
                      <a:pt x="925" y="484"/>
                      <a:pt x="910" y="482"/>
                    </a:cubicBezTo>
                    <a:cubicBezTo>
                      <a:pt x="881" y="478"/>
                      <a:pt x="857" y="458"/>
                      <a:pt x="850" y="429"/>
                    </a:cubicBezTo>
                    <a:cubicBezTo>
                      <a:pt x="842" y="402"/>
                      <a:pt x="831" y="376"/>
                      <a:pt x="817" y="352"/>
                    </a:cubicBezTo>
                    <a:cubicBezTo>
                      <a:pt x="803" y="327"/>
                      <a:pt x="805" y="295"/>
                      <a:pt x="823" y="272"/>
                    </a:cubicBezTo>
                    <a:cubicBezTo>
                      <a:pt x="832" y="260"/>
                      <a:pt x="841" y="248"/>
                      <a:pt x="850" y="237"/>
                    </a:cubicBezTo>
                    <a:cubicBezTo>
                      <a:pt x="804" y="191"/>
                      <a:pt x="804" y="191"/>
                      <a:pt x="804" y="191"/>
                    </a:cubicBezTo>
                    <a:cubicBezTo>
                      <a:pt x="793" y="200"/>
                      <a:pt x="781" y="209"/>
                      <a:pt x="769" y="218"/>
                    </a:cubicBezTo>
                    <a:cubicBezTo>
                      <a:pt x="746" y="236"/>
                      <a:pt x="714" y="238"/>
                      <a:pt x="689" y="224"/>
                    </a:cubicBezTo>
                    <a:cubicBezTo>
                      <a:pt x="665" y="210"/>
                      <a:pt x="639" y="199"/>
                      <a:pt x="612" y="191"/>
                    </a:cubicBezTo>
                    <a:cubicBezTo>
                      <a:pt x="583" y="184"/>
                      <a:pt x="563" y="160"/>
                      <a:pt x="559" y="131"/>
                    </a:cubicBezTo>
                    <a:cubicBezTo>
                      <a:pt x="557" y="116"/>
                      <a:pt x="555" y="101"/>
                      <a:pt x="553" y="87"/>
                    </a:cubicBezTo>
                    <a:cubicBezTo>
                      <a:pt x="488" y="87"/>
                      <a:pt x="488" y="87"/>
                      <a:pt x="488" y="87"/>
                    </a:cubicBezTo>
                    <a:cubicBezTo>
                      <a:pt x="486" y="101"/>
                      <a:pt x="484" y="116"/>
                      <a:pt x="482" y="131"/>
                    </a:cubicBezTo>
                    <a:cubicBezTo>
                      <a:pt x="479" y="160"/>
                      <a:pt x="458" y="184"/>
                      <a:pt x="430" y="191"/>
                    </a:cubicBezTo>
                    <a:cubicBezTo>
                      <a:pt x="403" y="199"/>
                      <a:pt x="377" y="210"/>
                      <a:pt x="353" y="224"/>
                    </a:cubicBezTo>
                    <a:cubicBezTo>
                      <a:pt x="327" y="238"/>
                      <a:pt x="296" y="236"/>
                      <a:pt x="272" y="218"/>
                    </a:cubicBezTo>
                    <a:cubicBezTo>
                      <a:pt x="261" y="209"/>
                      <a:pt x="249" y="200"/>
                      <a:pt x="237" y="191"/>
                    </a:cubicBezTo>
                    <a:cubicBezTo>
                      <a:pt x="192" y="237"/>
                      <a:pt x="192" y="237"/>
                      <a:pt x="192" y="237"/>
                    </a:cubicBezTo>
                    <a:cubicBezTo>
                      <a:pt x="200" y="248"/>
                      <a:pt x="209" y="260"/>
                      <a:pt x="218" y="272"/>
                    </a:cubicBezTo>
                    <a:cubicBezTo>
                      <a:pt x="236" y="295"/>
                      <a:pt x="238" y="327"/>
                      <a:pt x="224" y="352"/>
                    </a:cubicBezTo>
                    <a:cubicBezTo>
                      <a:pt x="210" y="376"/>
                      <a:pt x="199" y="402"/>
                      <a:pt x="192" y="429"/>
                    </a:cubicBezTo>
                    <a:cubicBezTo>
                      <a:pt x="184" y="458"/>
                      <a:pt x="160" y="478"/>
                      <a:pt x="131" y="482"/>
                    </a:cubicBezTo>
                    <a:cubicBezTo>
                      <a:pt x="117" y="484"/>
                      <a:pt x="102" y="486"/>
                      <a:pt x="87" y="488"/>
                    </a:cubicBezTo>
                    <a:cubicBezTo>
                      <a:pt x="87" y="553"/>
                      <a:pt x="87" y="553"/>
                      <a:pt x="87" y="553"/>
                    </a:cubicBezTo>
                    <a:cubicBezTo>
                      <a:pt x="102" y="555"/>
                      <a:pt x="117" y="557"/>
                      <a:pt x="131" y="559"/>
                    </a:cubicBezTo>
                    <a:cubicBezTo>
                      <a:pt x="160" y="562"/>
                      <a:pt x="184" y="583"/>
                      <a:pt x="192" y="611"/>
                    </a:cubicBezTo>
                    <a:cubicBezTo>
                      <a:pt x="199" y="638"/>
                      <a:pt x="210" y="664"/>
                      <a:pt x="224" y="688"/>
                    </a:cubicBezTo>
                    <a:cubicBezTo>
                      <a:pt x="238" y="714"/>
                      <a:pt x="236" y="745"/>
                      <a:pt x="218" y="769"/>
                    </a:cubicBezTo>
                    <a:cubicBezTo>
                      <a:pt x="209" y="780"/>
                      <a:pt x="200" y="792"/>
                      <a:pt x="192" y="804"/>
                    </a:cubicBezTo>
                    <a:cubicBezTo>
                      <a:pt x="237" y="849"/>
                      <a:pt x="237" y="849"/>
                      <a:pt x="237" y="849"/>
                    </a:cubicBezTo>
                    <a:cubicBezTo>
                      <a:pt x="249" y="841"/>
                      <a:pt x="261" y="832"/>
                      <a:pt x="272" y="823"/>
                    </a:cubicBezTo>
                    <a:cubicBezTo>
                      <a:pt x="296" y="805"/>
                      <a:pt x="327" y="803"/>
                      <a:pt x="353" y="817"/>
                    </a:cubicBezTo>
                    <a:cubicBezTo>
                      <a:pt x="377" y="831"/>
                      <a:pt x="403" y="842"/>
                      <a:pt x="430" y="849"/>
                    </a:cubicBezTo>
                    <a:cubicBezTo>
                      <a:pt x="458" y="857"/>
                      <a:pt x="479" y="881"/>
                      <a:pt x="482" y="910"/>
                    </a:cubicBezTo>
                    <a:cubicBezTo>
                      <a:pt x="484" y="924"/>
                      <a:pt x="486" y="939"/>
                      <a:pt x="488" y="9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D46F754D-4D2E-470F-AFF9-37A2E538D5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0875" y="9717088"/>
                <a:ext cx="1179512" cy="1179513"/>
              </a:xfrm>
              <a:custGeom>
                <a:avLst/>
                <a:gdLst>
                  <a:gd name="T0" fmla="*/ 186 w 371"/>
                  <a:gd name="T1" fmla="*/ 371 h 371"/>
                  <a:gd name="T2" fmla="*/ 0 w 371"/>
                  <a:gd name="T3" fmla="*/ 185 h 371"/>
                  <a:gd name="T4" fmla="*/ 186 w 371"/>
                  <a:gd name="T5" fmla="*/ 0 h 371"/>
                  <a:gd name="T6" fmla="*/ 371 w 371"/>
                  <a:gd name="T7" fmla="*/ 185 h 371"/>
                  <a:gd name="T8" fmla="*/ 186 w 371"/>
                  <a:gd name="T9" fmla="*/ 371 h 371"/>
                  <a:gd name="T10" fmla="*/ 186 w 371"/>
                  <a:gd name="T11" fmla="*/ 82 h 371"/>
                  <a:gd name="T12" fmla="*/ 83 w 371"/>
                  <a:gd name="T13" fmla="*/ 185 h 371"/>
                  <a:gd name="T14" fmla="*/ 186 w 371"/>
                  <a:gd name="T15" fmla="*/ 288 h 371"/>
                  <a:gd name="T16" fmla="*/ 289 w 371"/>
                  <a:gd name="T17" fmla="*/ 185 h 371"/>
                  <a:gd name="T18" fmla="*/ 186 w 371"/>
                  <a:gd name="T19" fmla="*/ 82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1" h="371">
                    <a:moveTo>
                      <a:pt x="186" y="371"/>
                    </a:moveTo>
                    <a:cubicBezTo>
                      <a:pt x="83" y="371"/>
                      <a:pt x="0" y="288"/>
                      <a:pt x="0" y="185"/>
                    </a:cubicBezTo>
                    <a:cubicBezTo>
                      <a:pt x="0" y="83"/>
                      <a:pt x="83" y="0"/>
                      <a:pt x="186" y="0"/>
                    </a:cubicBezTo>
                    <a:cubicBezTo>
                      <a:pt x="288" y="0"/>
                      <a:pt x="371" y="83"/>
                      <a:pt x="371" y="185"/>
                    </a:cubicBezTo>
                    <a:cubicBezTo>
                      <a:pt x="371" y="288"/>
                      <a:pt x="288" y="371"/>
                      <a:pt x="186" y="371"/>
                    </a:cubicBezTo>
                    <a:close/>
                    <a:moveTo>
                      <a:pt x="186" y="82"/>
                    </a:moveTo>
                    <a:cubicBezTo>
                      <a:pt x="129" y="82"/>
                      <a:pt x="83" y="128"/>
                      <a:pt x="83" y="185"/>
                    </a:cubicBezTo>
                    <a:cubicBezTo>
                      <a:pt x="83" y="242"/>
                      <a:pt x="129" y="288"/>
                      <a:pt x="186" y="288"/>
                    </a:cubicBezTo>
                    <a:cubicBezTo>
                      <a:pt x="243" y="288"/>
                      <a:pt x="289" y="242"/>
                      <a:pt x="289" y="185"/>
                    </a:cubicBezTo>
                    <a:cubicBezTo>
                      <a:pt x="289" y="128"/>
                      <a:pt x="243" y="82"/>
                      <a:pt x="186" y="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99D4F1EF-C5C1-4669-8E7D-EC388C28EC90}"/>
              </a:ext>
            </a:extLst>
          </p:cNvPr>
          <p:cNvGrpSpPr/>
          <p:nvPr/>
        </p:nvGrpSpPr>
        <p:grpSpPr>
          <a:xfrm>
            <a:off x="921876" y="4376438"/>
            <a:ext cx="3599766" cy="2104556"/>
            <a:chOff x="920830" y="5348293"/>
            <a:chExt cx="3551225" cy="133739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86CEF3-0B2F-463F-817B-7D35C38B08CA}"/>
                </a:ext>
              </a:extLst>
            </p:cNvPr>
            <p:cNvSpPr/>
            <p:nvPr/>
          </p:nvSpPr>
          <p:spPr>
            <a:xfrm>
              <a:off x="1293121" y="5418342"/>
              <a:ext cx="3006591" cy="1267341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0F3173-1E5E-4A70-9256-BD4F74EE7A1C}"/>
                </a:ext>
              </a:extLst>
            </p:cNvPr>
            <p:cNvSpPr/>
            <p:nvPr/>
          </p:nvSpPr>
          <p:spPr>
            <a:xfrm>
              <a:off x="1293121" y="5348293"/>
              <a:ext cx="3006591" cy="932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35">
              <a:extLst>
                <a:ext uri="{FF2B5EF4-FFF2-40B4-BE49-F238E27FC236}">
                  <a16:creationId xmlns:a16="http://schemas.microsoft.com/office/drawing/2014/main" id="{1D001A58-4E87-438C-B9F4-99C10D89FDBE}"/>
                </a:ext>
              </a:extLst>
            </p:cNvPr>
            <p:cNvSpPr txBox="1"/>
            <p:nvPr/>
          </p:nvSpPr>
          <p:spPr>
            <a:xfrm>
              <a:off x="920830" y="5510140"/>
              <a:ext cx="3551225" cy="52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Tx/>
                <a:buChar char="-"/>
                <a:defRPr/>
              </a:pPr>
              <a:r>
                <a:rPr lang="fr-FR" sz="1600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personnes ayant pas ou peu d’historique de prêts</a:t>
              </a:r>
            </a:p>
            <a:p>
              <a:pPr lvl="1">
                <a:defRPr/>
              </a:pPr>
              <a:endParaRPr lang="fr-FR" sz="1600" dirty="0">
                <a:solidFill>
                  <a:srgbClr val="FFFFFF"/>
                </a:solidFill>
                <a:latin typeface="Noto Sans" panose="020B0502040504020204" pitchFamily="34"/>
              </a:endParaRPr>
            </a:p>
          </p:txBody>
        </p:sp>
      </p:grpSp>
      <p:sp>
        <p:nvSpPr>
          <p:cNvPr id="50" name="TextBox 25">
            <a:extLst>
              <a:ext uri="{FF2B5EF4-FFF2-40B4-BE49-F238E27FC236}">
                <a16:creationId xmlns:a16="http://schemas.microsoft.com/office/drawing/2014/main" id="{CE5A5F14-CCE0-48FF-87FB-60FC6FE4BC18}"/>
              </a:ext>
            </a:extLst>
          </p:cNvPr>
          <p:cNvSpPr txBox="1"/>
          <p:nvPr/>
        </p:nvSpPr>
        <p:spPr>
          <a:xfrm>
            <a:off x="639097" y="3502507"/>
            <a:ext cx="4165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Problématique</a:t>
            </a:r>
            <a:endParaRPr kumimoji="0" lang="fr-FR" sz="44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A29B32-08A7-4EAC-84D7-AE94D7A7E762}"/>
              </a:ext>
            </a:extLst>
          </p:cNvPr>
          <p:cNvSpPr/>
          <p:nvPr/>
        </p:nvSpPr>
        <p:spPr>
          <a:xfrm rot="5400000">
            <a:off x="5596598" y="6604675"/>
            <a:ext cx="614441" cy="6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0A06B5-A7A4-4B81-B21E-8949FD967021}"/>
              </a:ext>
            </a:extLst>
          </p:cNvPr>
          <p:cNvSpPr/>
          <p:nvPr/>
        </p:nvSpPr>
        <p:spPr>
          <a:xfrm rot="5400000">
            <a:off x="4573948" y="3465507"/>
            <a:ext cx="2659738" cy="6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2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0" grpId="0"/>
      <p:bldP spid="51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7B7ED47-8317-4A80-ACA6-E3004270491D}"/>
              </a:ext>
            </a:extLst>
          </p:cNvPr>
          <p:cNvGrpSpPr/>
          <p:nvPr/>
        </p:nvGrpSpPr>
        <p:grpSpPr>
          <a:xfrm>
            <a:off x="5050862" y="3026678"/>
            <a:ext cx="1464730" cy="1464728"/>
            <a:chOff x="5469435" y="4228974"/>
            <a:chExt cx="1464730" cy="1464728"/>
          </a:xfrm>
        </p:grpSpPr>
        <p:sp>
          <p:nvSpPr>
            <p:cNvPr id="6" name="Oval 42">
              <a:extLst>
                <a:ext uri="{FF2B5EF4-FFF2-40B4-BE49-F238E27FC236}">
                  <a16:creationId xmlns:a16="http://schemas.microsoft.com/office/drawing/2014/main" id="{F99F71A9-54A8-40A3-89FC-79483C70E785}"/>
                </a:ext>
              </a:extLst>
            </p:cNvPr>
            <p:cNvSpPr/>
            <p:nvPr/>
          </p:nvSpPr>
          <p:spPr>
            <a:xfrm>
              <a:off x="5469435" y="4228974"/>
              <a:ext cx="1464730" cy="1464728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" name="Group 37">
              <a:extLst>
                <a:ext uri="{FF2B5EF4-FFF2-40B4-BE49-F238E27FC236}">
                  <a16:creationId xmlns:a16="http://schemas.microsoft.com/office/drawing/2014/main" id="{1FB18176-F7C4-49F3-B2E5-5F7F14276A34}"/>
                </a:ext>
              </a:extLst>
            </p:cNvPr>
            <p:cNvGrpSpPr/>
            <p:nvPr/>
          </p:nvGrpSpPr>
          <p:grpSpPr>
            <a:xfrm>
              <a:off x="5746230" y="4501988"/>
              <a:ext cx="906777" cy="906777"/>
              <a:chOff x="5757333" y="2943779"/>
              <a:chExt cx="795498" cy="795498"/>
            </a:xfrm>
          </p:grpSpPr>
          <p:grpSp>
            <p:nvGrpSpPr>
              <p:cNvPr id="19" name="Group 38">
                <a:extLst>
                  <a:ext uri="{FF2B5EF4-FFF2-40B4-BE49-F238E27FC236}">
                    <a16:creationId xmlns:a16="http://schemas.microsoft.com/office/drawing/2014/main" id="{5EA3D8FC-0711-4D97-9A5D-51AA8A16BD6B}"/>
                  </a:ext>
                </a:extLst>
              </p:cNvPr>
              <p:cNvGrpSpPr/>
              <p:nvPr/>
            </p:nvGrpSpPr>
            <p:grpSpPr>
              <a:xfrm>
                <a:off x="5995780" y="3294766"/>
                <a:ext cx="449164" cy="265293"/>
                <a:chOff x="7175537" y="4438243"/>
                <a:chExt cx="347386" cy="205179"/>
              </a:xfrm>
              <a:solidFill>
                <a:srgbClr val="00B050"/>
              </a:solidFill>
            </p:grpSpPr>
            <p:sp>
              <p:nvSpPr>
                <p:cNvPr id="21" name="Rectangle: Rounded Corners 40">
                  <a:extLst>
                    <a:ext uri="{FF2B5EF4-FFF2-40B4-BE49-F238E27FC236}">
                      <a16:creationId xmlns:a16="http://schemas.microsoft.com/office/drawing/2014/main" id="{576053E6-91FE-42BB-BB20-8760CC29B1E6}"/>
                    </a:ext>
                  </a:extLst>
                </p:cNvPr>
                <p:cNvSpPr/>
                <p:nvPr/>
              </p:nvSpPr>
              <p:spPr>
                <a:xfrm rot="2700000">
                  <a:off x="7120649" y="4493131"/>
                  <a:ext cx="205179" cy="954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: Rounded Corners 41">
                  <a:extLst>
                    <a:ext uri="{FF2B5EF4-FFF2-40B4-BE49-F238E27FC236}">
                      <a16:creationId xmlns:a16="http://schemas.microsoft.com/office/drawing/2014/main" id="{D5F2FD92-B7D3-4F79-8336-B1B4D634383A}"/>
                    </a:ext>
                  </a:extLst>
                </p:cNvPr>
                <p:cNvSpPr/>
                <p:nvPr/>
              </p:nvSpPr>
              <p:spPr>
                <a:xfrm rot="8100000">
                  <a:off x="7183296" y="4445599"/>
                  <a:ext cx="339627" cy="954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" name="Oval 39">
                <a:extLst>
                  <a:ext uri="{FF2B5EF4-FFF2-40B4-BE49-F238E27FC236}">
                    <a16:creationId xmlns:a16="http://schemas.microsoft.com/office/drawing/2014/main" id="{91515BE1-6A9B-435F-9473-960F9B19BFA1}"/>
                  </a:ext>
                </a:extLst>
              </p:cNvPr>
              <p:cNvSpPr/>
              <p:nvPr/>
            </p:nvSpPr>
            <p:spPr>
              <a:xfrm>
                <a:off x="5757333" y="2943779"/>
                <a:ext cx="795498" cy="795498"/>
              </a:xfrm>
              <a:prstGeom prst="ellipse">
                <a:avLst/>
              </a:prstGeom>
              <a:noFill/>
              <a:ln w="889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47F8BE2-02D1-488D-B62D-0A0CD4C06AA8}"/>
              </a:ext>
            </a:extLst>
          </p:cNvPr>
          <p:cNvSpPr/>
          <p:nvPr/>
        </p:nvSpPr>
        <p:spPr>
          <a:xfrm rot="5400000">
            <a:off x="4274460" y="1484383"/>
            <a:ext cx="301448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57E2D721-9131-496D-8B01-D1C337230A8B}"/>
              </a:ext>
            </a:extLst>
          </p:cNvPr>
          <p:cNvGrpSpPr/>
          <p:nvPr/>
        </p:nvGrpSpPr>
        <p:grpSpPr>
          <a:xfrm>
            <a:off x="6768002" y="1484914"/>
            <a:ext cx="5050687" cy="4283918"/>
            <a:chOff x="6768002" y="1484915"/>
            <a:chExt cx="5050687" cy="3650935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E62199C8-7E17-4A79-BCC5-8E0DFFC1D8ED}"/>
                </a:ext>
              </a:extLst>
            </p:cNvPr>
            <p:cNvGrpSpPr/>
            <p:nvPr/>
          </p:nvGrpSpPr>
          <p:grpSpPr>
            <a:xfrm>
              <a:off x="7080504" y="1484915"/>
              <a:ext cx="4738185" cy="3642654"/>
              <a:chOff x="7742689" y="1774682"/>
              <a:chExt cx="3006591" cy="237875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BC696ED-CAE8-4785-82E6-3468EC697F37}"/>
                  </a:ext>
                </a:extLst>
              </p:cNvPr>
              <p:cNvSpPr/>
              <p:nvPr/>
            </p:nvSpPr>
            <p:spPr>
              <a:xfrm>
                <a:off x="7742689" y="1844731"/>
                <a:ext cx="2953157" cy="2308706"/>
              </a:xfrm>
              <a:prstGeom prst="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B30347F-18C4-414F-9DF4-0C4F81BCAB26}"/>
                  </a:ext>
                </a:extLst>
              </p:cNvPr>
              <p:cNvSpPr/>
              <p:nvPr/>
            </p:nvSpPr>
            <p:spPr>
              <a:xfrm>
                <a:off x="7742689" y="1774682"/>
                <a:ext cx="3006591" cy="932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TextBox 46">
                <a:extLst>
                  <a:ext uri="{FF2B5EF4-FFF2-40B4-BE49-F238E27FC236}">
                    <a16:creationId xmlns:a16="http://schemas.microsoft.com/office/drawing/2014/main" id="{BC8CA809-3A9C-40DF-A3EF-CDE9D0877EA0}"/>
                  </a:ext>
                </a:extLst>
              </p:cNvPr>
              <p:cNvSpPr txBox="1"/>
              <p:nvPr/>
            </p:nvSpPr>
            <p:spPr>
              <a:xfrm>
                <a:off x="7936389" y="2113743"/>
                <a:ext cx="231200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FC73862B-3352-43D7-9B15-A2BF3AC84489}"/>
                </a:ext>
              </a:extLst>
            </p:cNvPr>
            <p:cNvSpPr txBox="1"/>
            <p:nvPr/>
          </p:nvSpPr>
          <p:spPr>
            <a:xfrm>
              <a:off x="6768002" y="1988248"/>
              <a:ext cx="5050687" cy="31476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en-US" sz="1800" dirty="0" err="1">
                  <a:solidFill>
                    <a:srgbClr val="FFFFFF"/>
                  </a:solidFill>
                  <a:latin typeface="Noto Sans" panose="020B0502040504020204" pitchFamily="34"/>
                </a:rPr>
                <a:t>Développement</a:t>
              </a:r>
              <a:r>
                <a:rPr lang="en-US" sz="1800" dirty="0">
                  <a:solidFill>
                    <a:srgbClr val="FFFFFF"/>
                  </a:solidFill>
                  <a:latin typeface="Noto Sans" panose="020B0502040504020204" pitchFamily="34"/>
                </a:rPr>
                <a:t> d’un </a:t>
              </a:r>
              <a:r>
                <a:rPr lang="en-US" sz="1800" dirty="0" err="1">
                  <a:solidFill>
                    <a:srgbClr val="FFFFFF"/>
                  </a:solidFill>
                  <a:latin typeface="Noto Sans" panose="020B0502040504020204" pitchFamily="34"/>
                </a:rPr>
                <a:t>modèle</a:t>
              </a:r>
              <a:r>
                <a:rPr lang="en-US" sz="1800" dirty="0">
                  <a:solidFill>
                    <a:srgbClr val="FFFFFF"/>
                  </a:solidFill>
                  <a:latin typeface="Noto Sans" panose="020B0502040504020204" pitchFamily="34"/>
                </a:rPr>
                <a:t> de scoring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endParaRPr lang="en-US" sz="1800" dirty="0">
                <a:solidFill>
                  <a:srgbClr val="FFFFFF"/>
                </a:solidFill>
                <a:latin typeface="Noto Sans" panose="020B0502040504020204" pitchFamily="34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fr-FR" dirty="0">
                  <a:solidFill>
                    <a:srgbClr val="FFFFFF"/>
                  </a:solidFill>
                  <a:latin typeface="Noto Sans" panose="020B0502040504020204" pitchFamily="34"/>
                </a:rPr>
                <a:t>déploiement du modèle sous forme d’API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endParaRPr lang="en-US" sz="1800" dirty="0">
                <a:solidFill>
                  <a:srgbClr val="FFFFFF"/>
                </a:solidFill>
                <a:latin typeface="Noto Sans" panose="020B0502040504020204" pitchFamily="34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fr-FR" dirty="0">
                  <a:solidFill>
                    <a:srgbClr val="FFFFFF"/>
                  </a:solidFill>
                  <a:latin typeface="Noto Sans" panose="020B0502040504020204" pitchFamily="34"/>
                </a:rPr>
                <a:t>réalisation d’un tableau de bord interactif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endParaRPr lang="fr-FR" sz="1800" dirty="0">
                <a:solidFill>
                  <a:srgbClr val="FFFFFF"/>
                </a:solidFill>
                <a:latin typeface="Noto Sans" panose="020B0502040504020204" pitchFamily="34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fr-FR" sz="1800" dirty="0">
                  <a:solidFill>
                    <a:srgbClr val="FFFFFF"/>
                  </a:solidFill>
                  <a:latin typeface="Noto Sans" panose="020B0502040504020204" pitchFamily="34"/>
                </a:rPr>
                <a:t>rédaction d’une note méthodologique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endParaRPr lang="fr-FR" dirty="0">
                <a:solidFill>
                  <a:srgbClr val="FFFFFF"/>
                </a:solidFill>
                <a:latin typeface="Noto Sans" panose="020B0502040504020204" pitchFamily="34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fr-FR" sz="1800" dirty="0">
                  <a:solidFill>
                    <a:srgbClr val="FFFFFF"/>
                  </a:solidFill>
                  <a:latin typeface="Noto Sans" panose="020B0502040504020204" pitchFamily="34"/>
                </a:rPr>
                <a:t>Utilisation d’un outil de versionnage</a:t>
              </a:r>
            </a:p>
          </p:txBody>
        </p:sp>
      </p:grpSp>
      <p:sp>
        <p:nvSpPr>
          <p:cNvPr id="35" name="TextBox 25">
            <a:extLst>
              <a:ext uri="{FF2B5EF4-FFF2-40B4-BE49-F238E27FC236}">
                <a16:creationId xmlns:a16="http://schemas.microsoft.com/office/drawing/2014/main" id="{CB4BD97F-6788-47BA-A36C-BBA8DAF18B13}"/>
              </a:ext>
            </a:extLst>
          </p:cNvPr>
          <p:cNvSpPr txBox="1"/>
          <p:nvPr/>
        </p:nvSpPr>
        <p:spPr>
          <a:xfrm>
            <a:off x="7285589" y="653837"/>
            <a:ext cx="3843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Missions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63FFE64-7CC2-430A-BC7E-C70200A6515A}"/>
              </a:ext>
            </a:extLst>
          </p:cNvPr>
          <p:cNvGrpSpPr/>
          <p:nvPr/>
        </p:nvGrpSpPr>
        <p:grpSpPr>
          <a:xfrm>
            <a:off x="537997" y="1910963"/>
            <a:ext cx="3914839" cy="3547968"/>
            <a:chOff x="684149" y="1837589"/>
            <a:chExt cx="3914839" cy="354796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7D61A931-BFDF-43E1-8736-F55DFC156D14}"/>
                </a:ext>
              </a:extLst>
            </p:cNvPr>
            <p:cNvGrpSpPr/>
            <p:nvPr/>
          </p:nvGrpSpPr>
          <p:grpSpPr>
            <a:xfrm>
              <a:off x="1810213" y="1837589"/>
              <a:ext cx="1733454" cy="2668101"/>
              <a:chOff x="2022438" y="756780"/>
              <a:chExt cx="1733454" cy="2278495"/>
            </a:xfrm>
          </p:grpSpPr>
          <p:sp>
            <p:nvSpPr>
              <p:cNvPr id="3" name="Rectangle : coins arrondis 2">
                <a:extLst>
                  <a:ext uri="{FF2B5EF4-FFF2-40B4-BE49-F238E27FC236}">
                    <a16:creationId xmlns:a16="http://schemas.microsoft.com/office/drawing/2014/main" id="{977231E8-D3DB-426E-809C-7A29048391ED}"/>
                  </a:ext>
                </a:extLst>
              </p:cNvPr>
              <p:cNvSpPr/>
              <p:nvPr/>
            </p:nvSpPr>
            <p:spPr>
              <a:xfrm>
                <a:off x="2022438" y="756780"/>
                <a:ext cx="1570616" cy="6664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Client</a:t>
                </a:r>
              </a:p>
            </p:txBody>
          </p:sp>
          <p:sp>
            <p:nvSpPr>
              <p:cNvPr id="5" name="Flèche : bas 4">
                <a:extLst>
                  <a:ext uri="{FF2B5EF4-FFF2-40B4-BE49-F238E27FC236}">
                    <a16:creationId xmlns:a16="http://schemas.microsoft.com/office/drawing/2014/main" id="{CC4B002F-A5CF-40CD-A177-68089880FE0D}"/>
                  </a:ext>
                </a:extLst>
              </p:cNvPr>
              <p:cNvSpPr/>
              <p:nvPr/>
            </p:nvSpPr>
            <p:spPr>
              <a:xfrm>
                <a:off x="2603350" y="1423278"/>
                <a:ext cx="408791" cy="430306"/>
              </a:xfrm>
              <a:prstGeom prst="downArrow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5B7E56E2-8700-4F84-BACF-E5F57B4DED79}"/>
                  </a:ext>
                </a:extLst>
              </p:cNvPr>
              <p:cNvSpPr/>
              <p:nvPr/>
            </p:nvSpPr>
            <p:spPr>
              <a:xfrm>
                <a:off x="2029568" y="1853584"/>
                <a:ext cx="1570616" cy="6664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Modèle de scoring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lèche : bas 26">
                <a:extLst>
                  <a:ext uri="{FF2B5EF4-FFF2-40B4-BE49-F238E27FC236}">
                    <a16:creationId xmlns:a16="http://schemas.microsoft.com/office/drawing/2014/main" id="{D5D75355-EDF1-4417-8409-7A372EB0D860}"/>
                  </a:ext>
                </a:extLst>
              </p:cNvPr>
              <p:cNvSpPr/>
              <p:nvPr/>
            </p:nvSpPr>
            <p:spPr>
              <a:xfrm rot="2017965">
                <a:off x="2074406" y="2568616"/>
                <a:ext cx="408791" cy="430306"/>
              </a:xfrm>
              <a:prstGeom prst="downArrow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Flèche : bas 30">
                <a:extLst>
                  <a:ext uri="{FF2B5EF4-FFF2-40B4-BE49-F238E27FC236}">
                    <a16:creationId xmlns:a16="http://schemas.microsoft.com/office/drawing/2014/main" id="{FE0E55E9-070B-4BEE-80FE-3CBB889818DD}"/>
                  </a:ext>
                </a:extLst>
              </p:cNvPr>
              <p:cNvSpPr/>
              <p:nvPr/>
            </p:nvSpPr>
            <p:spPr>
              <a:xfrm rot="19539317">
                <a:off x="3347101" y="2604969"/>
                <a:ext cx="408791" cy="430306"/>
              </a:xfrm>
              <a:prstGeom prst="downArrow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D82B6BC8-F3BD-4EB6-9291-DEE87CD3E961}"/>
                </a:ext>
              </a:extLst>
            </p:cNvPr>
            <p:cNvSpPr/>
            <p:nvPr/>
          </p:nvSpPr>
          <p:spPr>
            <a:xfrm>
              <a:off x="684149" y="4577080"/>
              <a:ext cx="1570616" cy="7804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Défaut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paiement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9576DBA7-E3DB-4675-8FE7-0E2B34BA9A34}"/>
                </a:ext>
              </a:extLst>
            </p:cNvPr>
            <p:cNvSpPr/>
            <p:nvPr/>
          </p:nvSpPr>
          <p:spPr>
            <a:xfrm>
              <a:off x="3028372" y="4605093"/>
              <a:ext cx="1570616" cy="7804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Non </a:t>
              </a:r>
              <a:r>
                <a:rPr lang="en-US" dirty="0" err="1">
                  <a:solidFill>
                    <a:schemeClr val="tx1"/>
                  </a:solidFill>
                </a:rPr>
                <a:t>défaut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paiement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9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F1DDBCB-AC0B-4886-8C5C-444653103943}"/>
              </a:ext>
            </a:extLst>
          </p:cNvPr>
          <p:cNvGrpSpPr/>
          <p:nvPr/>
        </p:nvGrpSpPr>
        <p:grpSpPr>
          <a:xfrm>
            <a:off x="2098346" y="2999230"/>
            <a:ext cx="7995308" cy="859540"/>
            <a:chOff x="1966572" y="1593399"/>
            <a:chExt cx="7995308" cy="859540"/>
          </a:xfrm>
        </p:grpSpPr>
        <p:sp>
          <p:nvSpPr>
            <p:cNvPr id="13" name="Arrow: Pentagon 8">
              <a:extLst>
                <a:ext uri="{FF2B5EF4-FFF2-40B4-BE49-F238E27FC236}">
                  <a16:creationId xmlns:a16="http://schemas.microsoft.com/office/drawing/2014/main" id="{C348844B-C9AA-4933-920E-5ADCF381E7C4}"/>
                </a:ext>
              </a:extLst>
            </p:cNvPr>
            <p:cNvSpPr/>
            <p:nvPr/>
          </p:nvSpPr>
          <p:spPr>
            <a:xfrm>
              <a:off x="1966572" y="1593399"/>
              <a:ext cx="1483031" cy="85954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9">
              <a:extLst>
                <a:ext uri="{FF2B5EF4-FFF2-40B4-BE49-F238E27FC236}">
                  <a16:creationId xmlns:a16="http://schemas.microsoft.com/office/drawing/2014/main" id="{407B9ED7-3597-4915-BB26-3D5807D40D21}"/>
                </a:ext>
              </a:extLst>
            </p:cNvPr>
            <p:cNvGrpSpPr/>
            <p:nvPr/>
          </p:nvGrpSpPr>
          <p:grpSpPr>
            <a:xfrm>
              <a:off x="3146658" y="1593399"/>
              <a:ext cx="6815222" cy="859540"/>
              <a:chOff x="2189480" y="2153920"/>
              <a:chExt cx="7213599" cy="1137920"/>
            </a:xfrm>
            <a:solidFill>
              <a:schemeClr val="accent2"/>
            </a:solidFill>
          </p:grpSpPr>
          <p:sp>
            <p:nvSpPr>
              <p:cNvPr id="17" name="Arrow: Chevron 10">
                <a:extLst>
                  <a:ext uri="{FF2B5EF4-FFF2-40B4-BE49-F238E27FC236}">
                    <a16:creationId xmlns:a16="http://schemas.microsoft.com/office/drawing/2014/main" id="{F34B17F8-20C2-4102-BB8C-F8F8BF002AE5}"/>
                  </a:ext>
                </a:extLst>
              </p:cNvPr>
              <p:cNvSpPr/>
              <p:nvPr/>
            </p:nvSpPr>
            <p:spPr>
              <a:xfrm>
                <a:off x="2189480" y="2153920"/>
                <a:ext cx="7172960" cy="113792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59A2C9B-77A0-46D0-AA60-7B6CA3067EB1}"/>
                  </a:ext>
                </a:extLst>
              </p:cNvPr>
              <p:cNvSpPr/>
              <p:nvPr/>
            </p:nvSpPr>
            <p:spPr>
              <a:xfrm>
                <a:off x="7779408" y="2153920"/>
                <a:ext cx="1623671" cy="1137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3D0BCF59-4FD9-406B-B13B-70A8B81873DD}"/>
                </a:ext>
              </a:extLst>
            </p:cNvPr>
            <p:cNvSpPr txBox="1"/>
            <p:nvPr/>
          </p:nvSpPr>
          <p:spPr>
            <a:xfrm>
              <a:off x="2033804" y="1660563"/>
              <a:ext cx="1010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2</a:t>
              </a:r>
              <a:endPara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6" name="TextBox 37">
              <a:extLst>
                <a:ext uri="{FF2B5EF4-FFF2-40B4-BE49-F238E27FC236}">
                  <a16:creationId xmlns:a16="http://schemas.microsoft.com/office/drawing/2014/main" id="{81E6781F-2E27-4DB2-99BD-84184ADF3075}"/>
                </a:ext>
              </a:extLst>
            </p:cNvPr>
            <p:cNvSpPr txBox="1"/>
            <p:nvPr/>
          </p:nvSpPr>
          <p:spPr>
            <a:xfrm>
              <a:off x="3840052" y="1712512"/>
              <a:ext cx="464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dirty="0">
                  <a:solidFill>
                    <a:srgbClr val="FFFFFF"/>
                  </a:solidFill>
                  <a:latin typeface="Open Sans" panose="020B0606030504020204" pitchFamily="34" charset="0"/>
                </a:rPr>
                <a:t>DONNEES</a:t>
              </a:r>
              <a:endParaRPr lang="en-GB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93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PRESENTATION JEU DE DONNEES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57BCB9-BF42-468F-A800-E3D115393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583" y="1059367"/>
            <a:ext cx="8431817" cy="54129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E01B5E-60ED-49E9-AA2E-9AE937619A26}"/>
              </a:ext>
            </a:extLst>
          </p:cNvPr>
          <p:cNvSpPr/>
          <p:nvPr/>
        </p:nvSpPr>
        <p:spPr>
          <a:xfrm>
            <a:off x="390292" y="1427356"/>
            <a:ext cx="2687444" cy="1583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données déséquilibrées</a:t>
            </a:r>
            <a:endParaRPr lang="en-US" sz="16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8 tables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 307 511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 218 variables</a:t>
            </a:r>
            <a:endParaRPr lang="en-US" sz="16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algn="ctr"/>
            <a:endParaRPr lang="en-US" sz="16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52D6008-171B-48F1-A739-BAF855B63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35" y="3429000"/>
            <a:ext cx="1581150" cy="21621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05D59B-0B66-4C20-B752-7C639FFF5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35" y="5524125"/>
            <a:ext cx="1581150" cy="9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5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PREPARATION DE DONNEES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39915" y="1027075"/>
            <a:ext cx="279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bg1"/>
                </a:solidFill>
              </a:rPr>
              <a:t>Préprocessing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EABAA4C-AED7-4E3C-8C20-39E020D7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4F3D6E-5825-44D9-94B6-F0148492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D5083130-F5CE-4DDC-AE9D-F843E7F6AC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1328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16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4">
            <a:extLst>
              <a:ext uri="{FF2B5EF4-FFF2-40B4-BE49-F238E27FC236}">
                <a16:creationId xmlns:a16="http://schemas.microsoft.com/office/drawing/2014/main" id="{6F9529FF-FE3F-4024-B519-A8AA423B382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24180" y="114654"/>
            <a:ext cx="89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PREPARATION DE DONNEES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12847" y="168813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800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B61B57B-D0F9-4642-989A-9F78E7DFD56C}"/>
              </a:ext>
            </a:extLst>
          </p:cNvPr>
          <p:cNvGrpSpPr/>
          <p:nvPr/>
        </p:nvGrpSpPr>
        <p:grpSpPr>
          <a:xfrm>
            <a:off x="1258669" y="1993415"/>
            <a:ext cx="4036540" cy="514010"/>
            <a:chOff x="1605926" y="1834010"/>
            <a:chExt cx="4036540" cy="514010"/>
          </a:xfrm>
        </p:grpSpPr>
        <p:sp>
          <p:nvSpPr>
            <p:cNvPr id="6" name="TextBox 52">
              <a:extLst>
                <a:ext uri="{FF2B5EF4-FFF2-40B4-BE49-F238E27FC236}">
                  <a16:creationId xmlns:a16="http://schemas.microsoft.com/office/drawing/2014/main" id="{457555C4-D4FB-484A-99F6-D3A3422C3346}"/>
                </a:ext>
              </a:extLst>
            </p:cNvPr>
            <p:cNvSpPr txBox="1"/>
            <p:nvPr/>
          </p:nvSpPr>
          <p:spPr>
            <a:xfrm>
              <a:off x="2315292" y="1834010"/>
              <a:ext cx="33271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5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Pré-traitement</a:t>
              </a:r>
              <a:r>
                <a:rPr lang="en-GB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des données</a:t>
              </a:r>
            </a:p>
          </p:txBody>
        </p:sp>
        <p:sp>
          <p:nvSpPr>
            <p:cNvPr id="7" name="Oval 53">
              <a:extLst>
                <a:ext uri="{FF2B5EF4-FFF2-40B4-BE49-F238E27FC236}">
                  <a16:creationId xmlns:a16="http://schemas.microsoft.com/office/drawing/2014/main" id="{0A41C621-76E8-4A25-A36E-E8B3B63F4F7C}"/>
                </a:ext>
              </a:extLst>
            </p:cNvPr>
            <p:cNvSpPr/>
            <p:nvPr/>
          </p:nvSpPr>
          <p:spPr>
            <a:xfrm>
              <a:off x="1605926" y="1841654"/>
              <a:ext cx="506366" cy="5063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FAD9CB4-1371-4066-BA94-3942B45E6F35}"/>
              </a:ext>
            </a:extLst>
          </p:cNvPr>
          <p:cNvGrpSpPr/>
          <p:nvPr/>
        </p:nvGrpSpPr>
        <p:grpSpPr>
          <a:xfrm>
            <a:off x="839708" y="2897003"/>
            <a:ext cx="3506060" cy="654848"/>
            <a:chOff x="769628" y="2834389"/>
            <a:chExt cx="3506060" cy="654848"/>
          </a:xfrm>
        </p:grpSpPr>
        <p:sp>
          <p:nvSpPr>
            <p:cNvPr id="10" name="Oval 59">
              <a:extLst>
                <a:ext uri="{FF2B5EF4-FFF2-40B4-BE49-F238E27FC236}">
                  <a16:creationId xmlns:a16="http://schemas.microsoft.com/office/drawing/2014/main" id="{CE5B64CA-C319-4E8F-B7CF-D2F2CF7D14E7}"/>
                </a:ext>
              </a:extLst>
            </p:cNvPr>
            <p:cNvSpPr/>
            <p:nvPr/>
          </p:nvSpPr>
          <p:spPr>
            <a:xfrm>
              <a:off x="769628" y="2834389"/>
              <a:ext cx="506366" cy="5063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" name="TextBox 79">
              <a:extLst>
                <a:ext uri="{FF2B5EF4-FFF2-40B4-BE49-F238E27FC236}">
                  <a16:creationId xmlns:a16="http://schemas.microsoft.com/office/drawing/2014/main" id="{F722834E-3D9D-4A13-9ABE-BF1FC55235F5}"/>
                </a:ext>
              </a:extLst>
            </p:cNvPr>
            <p:cNvSpPr txBox="1"/>
            <p:nvPr/>
          </p:nvSpPr>
          <p:spPr>
            <a:xfrm>
              <a:off x="1361505" y="2935239"/>
              <a:ext cx="29141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Extraction de features</a:t>
              </a:r>
              <a:endParaRPr lang="en-GB" sz="1500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ADDA230F-5D7B-4AD4-B26C-9C3B9078D6F4}"/>
              </a:ext>
            </a:extLst>
          </p:cNvPr>
          <p:cNvGrpSpPr/>
          <p:nvPr/>
        </p:nvGrpSpPr>
        <p:grpSpPr>
          <a:xfrm>
            <a:off x="487276" y="3749666"/>
            <a:ext cx="3707813" cy="506366"/>
            <a:chOff x="358471" y="4008897"/>
            <a:chExt cx="3707813" cy="506366"/>
          </a:xfrm>
        </p:grpSpPr>
        <p:sp>
          <p:nvSpPr>
            <p:cNvPr id="11" name="Oval 60">
              <a:extLst>
                <a:ext uri="{FF2B5EF4-FFF2-40B4-BE49-F238E27FC236}">
                  <a16:creationId xmlns:a16="http://schemas.microsoft.com/office/drawing/2014/main" id="{C14CDAAE-1E8B-473D-BC14-CE99AE63E4E7}"/>
                </a:ext>
              </a:extLst>
            </p:cNvPr>
            <p:cNvSpPr/>
            <p:nvPr/>
          </p:nvSpPr>
          <p:spPr>
            <a:xfrm>
              <a:off x="358471" y="4008897"/>
              <a:ext cx="506366" cy="5063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" name="TextBox 80">
              <a:extLst>
                <a:ext uri="{FF2B5EF4-FFF2-40B4-BE49-F238E27FC236}">
                  <a16:creationId xmlns:a16="http://schemas.microsoft.com/office/drawing/2014/main" id="{1CA55F94-8CBF-4AB2-B547-16DD2AFF72E6}"/>
                </a:ext>
              </a:extLst>
            </p:cNvPr>
            <p:cNvSpPr txBox="1"/>
            <p:nvPr/>
          </p:nvSpPr>
          <p:spPr>
            <a:xfrm>
              <a:off x="906004" y="4033711"/>
              <a:ext cx="31602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Réduction</a:t>
              </a:r>
              <a:r>
                <a:rPr lang="en-US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 de dimension</a:t>
              </a: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08CA001-542C-4D34-900E-641B110AEDE5}"/>
              </a:ext>
            </a:extLst>
          </p:cNvPr>
          <p:cNvGrpSpPr/>
          <p:nvPr/>
        </p:nvGrpSpPr>
        <p:grpSpPr>
          <a:xfrm>
            <a:off x="230777" y="4620884"/>
            <a:ext cx="3486358" cy="506366"/>
            <a:chOff x="167955" y="5681049"/>
            <a:chExt cx="3486358" cy="506366"/>
          </a:xfrm>
        </p:grpSpPr>
        <p:sp>
          <p:nvSpPr>
            <p:cNvPr id="12" name="Oval 76">
              <a:extLst>
                <a:ext uri="{FF2B5EF4-FFF2-40B4-BE49-F238E27FC236}">
                  <a16:creationId xmlns:a16="http://schemas.microsoft.com/office/drawing/2014/main" id="{EA1CFCE3-E8FE-4B8E-ACEB-85F5B8DFE204}"/>
                </a:ext>
              </a:extLst>
            </p:cNvPr>
            <p:cNvSpPr/>
            <p:nvPr/>
          </p:nvSpPr>
          <p:spPr>
            <a:xfrm>
              <a:off x="167955" y="5681049"/>
              <a:ext cx="506366" cy="5063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dirty="0">
                  <a:solidFill>
                    <a:srgbClr val="FFFFFF"/>
                  </a:solidFill>
                  <a:latin typeface="Calibri" panose="020F0502020204030204"/>
                </a:rPr>
                <a:t>4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81">
              <a:extLst>
                <a:ext uri="{FF2B5EF4-FFF2-40B4-BE49-F238E27FC236}">
                  <a16:creationId xmlns:a16="http://schemas.microsoft.com/office/drawing/2014/main" id="{3E77B186-4591-4157-AA97-1C457B14025F}"/>
                </a:ext>
              </a:extLst>
            </p:cNvPr>
            <p:cNvSpPr txBox="1"/>
            <p:nvPr/>
          </p:nvSpPr>
          <p:spPr>
            <a:xfrm>
              <a:off x="740130" y="5794999"/>
              <a:ext cx="291418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Clustering non-</a:t>
              </a:r>
              <a:r>
                <a:rPr lang="en-GB" sz="15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supervisé</a:t>
              </a:r>
              <a:endParaRPr lang="en-GB" sz="1500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6BFFF959-BF75-43E7-85B4-1BC4E4453602}"/>
              </a:ext>
            </a:extLst>
          </p:cNvPr>
          <p:cNvSpPr>
            <a:spLocks noEditPoints="1"/>
          </p:cNvSpPr>
          <p:nvPr/>
        </p:nvSpPr>
        <p:spPr bwMode="auto">
          <a:xfrm>
            <a:off x="4486651" y="3388918"/>
            <a:ext cx="6616064" cy="2996259"/>
          </a:xfrm>
          <a:custGeom>
            <a:avLst/>
            <a:gdLst>
              <a:gd name="T0" fmla="*/ 540 w 3111"/>
              <a:gd name="T1" fmla="*/ 672 h 2468"/>
              <a:gd name="T2" fmla="*/ 1987 w 3111"/>
              <a:gd name="T3" fmla="*/ 1413 h 2468"/>
              <a:gd name="T4" fmla="*/ 0 w 3111"/>
              <a:gd name="T5" fmla="*/ 2464 h 2468"/>
              <a:gd name="T6" fmla="*/ 2568 w 3111"/>
              <a:gd name="T7" fmla="*/ 1566 h 2468"/>
              <a:gd name="T8" fmla="*/ 877 w 3111"/>
              <a:gd name="T9" fmla="*/ 620 h 2468"/>
              <a:gd name="T10" fmla="*/ 3111 w 3111"/>
              <a:gd name="T11" fmla="*/ 4 h 2468"/>
              <a:gd name="T12" fmla="*/ 84 w 3111"/>
              <a:gd name="T13" fmla="*/ 2275 h 2468"/>
              <a:gd name="T14" fmla="*/ 266 w 3111"/>
              <a:gd name="T15" fmla="*/ 2312 h 2468"/>
              <a:gd name="T16" fmla="*/ 532 w 3111"/>
              <a:gd name="T17" fmla="*/ 2312 h 2468"/>
              <a:gd name="T18" fmla="*/ 532 w 3111"/>
              <a:gd name="T19" fmla="*/ 2312 h 2468"/>
              <a:gd name="T20" fmla="*/ 702 w 3111"/>
              <a:gd name="T21" fmla="*/ 2275 h 2468"/>
              <a:gd name="T22" fmla="*/ 786 w 3111"/>
              <a:gd name="T23" fmla="*/ 2275 h 2468"/>
              <a:gd name="T24" fmla="*/ 956 w 3111"/>
              <a:gd name="T25" fmla="*/ 2312 h 2468"/>
              <a:gd name="T26" fmla="*/ 1221 w 3111"/>
              <a:gd name="T27" fmla="*/ 2312 h 2468"/>
              <a:gd name="T28" fmla="*/ 1221 w 3111"/>
              <a:gd name="T29" fmla="*/ 2312 h 2468"/>
              <a:gd name="T30" fmla="*/ 1402 w 3111"/>
              <a:gd name="T31" fmla="*/ 2277 h 2468"/>
              <a:gd name="T32" fmla="*/ 1537 w 3111"/>
              <a:gd name="T33" fmla="*/ 2274 h 2468"/>
              <a:gd name="T34" fmla="*/ 1670 w 3111"/>
              <a:gd name="T35" fmla="*/ 2310 h 2468"/>
              <a:gd name="T36" fmla="*/ 1670 w 3111"/>
              <a:gd name="T37" fmla="*/ 2310 h 2468"/>
              <a:gd name="T38" fmla="*/ 1942 w 3111"/>
              <a:gd name="T39" fmla="*/ 2289 h 2468"/>
              <a:gd name="T40" fmla="*/ 2109 w 3111"/>
              <a:gd name="T41" fmla="*/ 2219 h 2468"/>
              <a:gd name="T42" fmla="*/ 2187 w 3111"/>
              <a:gd name="T43" fmla="*/ 2174 h 2468"/>
              <a:gd name="T44" fmla="*/ 2439 w 3111"/>
              <a:gd name="T45" fmla="*/ 1894 h 2468"/>
              <a:gd name="T46" fmla="*/ 2439 w 3111"/>
              <a:gd name="T47" fmla="*/ 1894 h 2468"/>
              <a:gd name="T48" fmla="*/ 2442 w 3111"/>
              <a:gd name="T49" fmla="*/ 1598 h 2468"/>
              <a:gd name="T50" fmla="*/ 2381 w 3111"/>
              <a:gd name="T51" fmla="*/ 1524 h 2468"/>
              <a:gd name="T52" fmla="*/ 2405 w 3111"/>
              <a:gd name="T53" fmla="*/ 1989 h 2468"/>
              <a:gd name="T54" fmla="*/ 2244 w 3111"/>
              <a:gd name="T55" fmla="*/ 1286 h 2468"/>
              <a:gd name="T56" fmla="*/ 2244 w 3111"/>
              <a:gd name="T57" fmla="*/ 1286 h 2468"/>
              <a:gd name="T58" fmla="*/ 2072 w 3111"/>
              <a:gd name="T59" fmla="*/ 1243 h 2468"/>
              <a:gd name="T60" fmla="*/ 1984 w 3111"/>
              <a:gd name="T61" fmla="*/ 1235 h 2468"/>
              <a:gd name="T62" fmla="*/ 1806 w 3111"/>
              <a:gd name="T63" fmla="*/ 1235 h 2468"/>
              <a:gd name="T64" fmla="*/ 1539 w 3111"/>
              <a:gd name="T65" fmla="*/ 1204 h 2468"/>
              <a:gd name="T66" fmla="*/ 1539 w 3111"/>
              <a:gd name="T67" fmla="*/ 1204 h 2468"/>
              <a:gd name="T68" fmla="*/ 1360 w 3111"/>
              <a:gd name="T69" fmla="*/ 1244 h 2468"/>
              <a:gd name="T70" fmla="*/ 1271 w 3111"/>
              <a:gd name="T71" fmla="*/ 1244 h 2468"/>
              <a:gd name="T72" fmla="*/ 1095 w 3111"/>
              <a:gd name="T73" fmla="*/ 1201 h 2468"/>
              <a:gd name="T74" fmla="*/ 710 w 3111"/>
              <a:gd name="T75" fmla="*/ 585 h 2468"/>
              <a:gd name="T76" fmla="*/ 710 w 3111"/>
              <a:gd name="T77" fmla="*/ 585 h 2468"/>
              <a:gd name="T78" fmla="*/ 705 w 3111"/>
              <a:gd name="T79" fmla="*/ 880 h 2468"/>
              <a:gd name="T80" fmla="*/ 765 w 3111"/>
              <a:gd name="T81" fmla="*/ 955 h 2468"/>
              <a:gd name="T82" fmla="*/ 745 w 3111"/>
              <a:gd name="T83" fmla="*/ 493 h 2468"/>
              <a:gd name="T84" fmla="*/ 865 w 3111"/>
              <a:gd name="T85" fmla="*/ 1096 h 2468"/>
              <a:gd name="T86" fmla="*/ 865 w 3111"/>
              <a:gd name="T87" fmla="*/ 1096 h 2468"/>
              <a:gd name="T88" fmla="*/ 943 w 3111"/>
              <a:gd name="T89" fmla="*/ 285 h 2468"/>
              <a:gd name="T90" fmla="*/ 1094 w 3111"/>
              <a:gd name="T91" fmla="*/ 171 h 2468"/>
              <a:gd name="T92" fmla="*/ 1188 w 3111"/>
              <a:gd name="T93" fmla="*/ 195 h 2468"/>
              <a:gd name="T94" fmla="*/ 1454 w 3111"/>
              <a:gd name="T95" fmla="*/ 197 h 2468"/>
              <a:gd name="T96" fmla="*/ 1456 w 3111"/>
              <a:gd name="T97" fmla="*/ 158 h 2468"/>
              <a:gd name="T98" fmla="*/ 1547 w 3111"/>
              <a:gd name="T99" fmla="*/ 161 h 2468"/>
              <a:gd name="T100" fmla="*/ 1724 w 3111"/>
              <a:gd name="T101" fmla="*/ 200 h 2468"/>
              <a:gd name="T102" fmla="*/ 1989 w 3111"/>
              <a:gd name="T103" fmla="*/ 199 h 2468"/>
              <a:gd name="T104" fmla="*/ 1989 w 3111"/>
              <a:gd name="T105" fmla="*/ 199 h 2468"/>
              <a:gd name="T106" fmla="*/ 2164 w 3111"/>
              <a:gd name="T107" fmla="*/ 163 h 2468"/>
              <a:gd name="T108" fmla="*/ 2242 w 3111"/>
              <a:gd name="T109" fmla="*/ 163 h 2468"/>
              <a:gd name="T110" fmla="*/ 2411 w 3111"/>
              <a:gd name="T111" fmla="*/ 200 h 2468"/>
              <a:gd name="T112" fmla="*/ 2667 w 3111"/>
              <a:gd name="T113" fmla="*/ 200 h 2468"/>
              <a:gd name="T114" fmla="*/ 2667 w 3111"/>
              <a:gd name="T115" fmla="*/ 200 h 2468"/>
              <a:gd name="T116" fmla="*/ 2843 w 3111"/>
              <a:gd name="T117" fmla="*/ 163 h 2468"/>
              <a:gd name="T118" fmla="*/ 2933 w 3111"/>
              <a:gd name="T119" fmla="*/ 163 h 2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11" h="2468">
                <a:moveTo>
                  <a:pt x="3103" y="4"/>
                </a:moveTo>
                <a:cubicBezTo>
                  <a:pt x="2840" y="3"/>
                  <a:pt x="1508" y="1"/>
                  <a:pt x="1246" y="0"/>
                </a:cubicBezTo>
                <a:cubicBezTo>
                  <a:pt x="1208" y="0"/>
                  <a:pt x="1172" y="1"/>
                  <a:pt x="1135" y="7"/>
                </a:cubicBezTo>
                <a:cubicBezTo>
                  <a:pt x="823" y="55"/>
                  <a:pt x="570" y="337"/>
                  <a:pt x="540" y="672"/>
                </a:cubicBezTo>
                <a:cubicBezTo>
                  <a:pt x="521" y="895"/>
                  <a:pt x="587" y="1082"/>
                  <a:pt x="735" y="1230"/>
                </a:cubicBezTo>
                <a:cubicBezTo>
                  <a:pt x="852" y="1347"/>
                  <a:pt x="995" y="1404"/>
                  <a:pt x="1160" y="1404"/>
                </a:cubicBezTo>
                <a:cubicBezTo>
                  <a:pt x="1410" y="1406"/>
                  <a:pt x="1660" y="1407"/>
                  <a:pt x="1910" y="1408"/>
                </a:cubicBezTo>
                <a:cubicBezTo>
                  <a:pt x="1935" y="1409"/>
                  <a:pt x="1961" y="1409"/>
                  <a:pt x="1987" y="1413"/>
                </a:cubicBezTo>
                <a:cubicBezTo>
                  <a:pt x="2172" y="1434"/>
                  <a:pt x="2297" y="1634"/>
                  <a:pt x="2249" y="1832"/>
                </a:cubicBezTo>
                <a:cubicBezTo>
                  <a:pt x="2205" y="2017"/>
                  <a:pt x="2045" y="2122"/>
                  <a:pt x="1904" y="2120"/>
                </a:cubicBezTo>
                <a:cubicBezTo>
                  <a:pt x="1642" y="2116"/>
                  <a:pt x="263" y="2116"/>
                  <a:pt x="0" y="2116"/>
                </a:cubicBezTo>
                <a:cubicBezTo>
                  <a:pt x="0" y="2464"/>
                  <a:pt x="0" y="2464"/>
                  <a:pt x="0" y="2464"/>
                </a:cubicBezTo>
                <a:cubicBezTo>
                  <a:pt x="153" y="2464"/>
                  <a:pt x="1422" y="2465"/>
                  <a:pt x="1576" y="2466"/>
                </a:cubicBezTo>
                <a:cubicBezTo>
                  <a:pt x="1674" y="2466"/>
                  <a:pt x="1773" y="2465"/>
                  <a:pt x="1872" y="2467"/>
                </a:cubicBezTo>
                <a:cubicBezTo>
                  <a:pt x="1925" y="2468"/>
                  <a:pt x="1977" y="2465"/>
                  <a:pt x="2029" y="2452"/>
                </a:cubicBezTo>
                <a:cubicBezTo>
                  <a:pt x="2410" y="2363"/>
                  <a:pt x="2654" y="1963"/>
                  <a:pt x="2568" y="1566"/>
                </a:cubicBezTo>
                <a:cubicBezTo>
                  <a:pt x="2506" y="1275"/>
                  <a:pt x="2257" y="1064"/>
                  <a:pt x="1975" y="1063"/>
                </a:cubicBezTo>
                <a:cubicBezTo>
                  <a:pt x="1713" y="1061"/>
                  <a:pt x="1451" y="1060"/>
                  <a:pt x="1189" y="1058"/>
                </a:cubicBezTo>
                <a:cubicBezTo>
                  <a:pt x="1171" y="1058"/>
                  <a:pt x="1154" y="1057"/>
                  <a:pt x="1136" y="1054"/>
                </a:cubicBezTo>
                <a:cubicBezTo>
                  <a:pt x="943" y="1030"/>
                  <a:pt x="820" y="824"/>
                  <a:pt x="877" y="620"/>
                </a:cubicBezTo>
                <a:cubicBezTo>
                  <a:pt x="923" y="458"/>
                  <a:pt x="1061" y="347"/>
                  <a:pt x="1215" y="348"/>
                </a:cubicBezTo>
                <a:cubicBezTo>
                  <a:pt x="1482" y="349"/>
                  <a:pt x="2816" y="351"/>
                  <a:pt x="3081" y="352"/>
                </a:cubicBezTo>
                <a:cubicBezTo>
                  <a:pt x="3091" y="352"/>
                  <a:pt x="3101" y="352"/>
                  <a:pt x="3111" y="351"/>
                </a:cubicBezTo>
                <a:cubicBezTo>
                  <a:pt x="3111" y="4"/>
                  <a:pt x="3111" y="4"/>
                  <a:pt x="3111" y="4"/>
                </a:cubicBezTo>
                <a:cubicBezTo>
                  <a:pt x="3108" y="4"/>
                  <a:pt x="3105" y="4"/>
                  <a:pt x="3103" y="4"/>
                </a:cubicBezTo>
                <a:close/>
                <a:moveTo>
                  <a:pt x="176" y="2312"/>
                </a:moveTo>
                <a:cubicBezTo>
                  <a:pt x="84" y="2312"/>
                  <a:pt x="84" y="2312"/>
                  <a:pt x="84" y="2312"/>
                </a:cubicBezTo>
                <a:cubicBezTo>
                  <a:pt x="84" y="2275"/>
                  <a:pt x="84" y="2275"/>
                  <a:pt x="84" y="2275"/>
                </a:cubicBezTo>
                <a:cubicBezTo>
                  <a:pt x="176" y="2275"/>
                  <a:pt x="176" y="2275"/>
                  <a:pt x="176" y="2275"/>
                </a:cubicBezTo>
                <a:lnTo>
                  <a:pt x="176" y="2312"/>
                </a:lnTo>
                <a:close/>
                <a:moveTo>
                  <a:pt x="358" y="2312"/>
                </a:moveTo>
                <a:cubicBezTo>
                  <a:pt x="266" y="2312"/>
                  <a:pt x="266" y="2312"/>
                  <a:pt x="266" y="2312"/>
                </a:cubicBezTo>
                <a:cubicBezTo>
                  <a:pt x="266" y="2275"/>
                  <a:pt x="266" y="2275"/>
                  <a:pt x="266" y="2275"/>
                </a:cubicBezTo>
                <a:cubicBezTo>
                  <a:pt x="358" y="2275"/>
                  <a:pt x="358" y="2275"/>
                  <a:pt x="358" y="2275"/>
                </a:cubicBezTo>
                <a:lnTo>
                  <a:pt x="358" y="2312"/>
                </a:lnTo>
                <a:close/>
                <a:moveTo>
                  <a:pt x="532" y="2312"/>
                </a:moveTo>
                <a:cubicBezTo>
                  <a:pt x="440" y="2312"/>
                  <a:pt x="440" y="2312"/>
                  <a:pt x="440" y="2312"/>
                </a:cubicBezTo>
                <a:cubicBezTo>
                  <a:pt x="440" y="2275"/>
                  <a:pt x="440" y="2275"/>
                  <a:pt x="440" y="2275"/>
                </a:cubicBezTo>
                <a:cubicBezTo>
                  <a:pt x="532" y="2275"/>
                  <a:pt x="532" y="2275"/>
                  <a:pt x="532" y="2275"/>
                </a:cubicBezTo>
                <a:lnTo>
                  <a:pt x="532" y="2312"/>
                </a:lnTo>
                <a:close/>
                <a:moveTo>
                  <a:pt x="702" y="2312"/>
                </a:moveTo>
                <a:cubicBezTo>
                  <a:pt x="610" y="2312"/>
                  <a:pt x="610" y="2312"/>
                  <a:pt x="610" y="2312"/>
                </a:cubicBezTo>
                <a:cubicBezTo>
                  <a:pt x="610" y="2275"/>
                  <a:pt x="610" y="2275"/>
                  <a:pt x="610" y="2275"/>
                </a:cubicBezTo>
                <a:cubicBezTo>
                  <a:pt x="702" y="2275"/>
                  <a:pt x="702" y="2275"/>
                  <a:pt x="702" y="2275"/>
                </a:cubicBezTo>
                <a:lnTo>
                  <a:pt x="702" y="2312"/>
                </a:lnTo>
                <a:close/>
                <a:moveTo>
                  <a:pt x="878" y="2312"/>
                </a:moveTo>
                <a:cubicBezTo>
                  <a:pt x="786" y="2312"/>
                  <a:pt x="786" y="2312"/>
                  <a:pt x="786" y="2312"/>
                </a:cubicBezTo>
                <a:cubicBezTo>
                  <a:pt x="786" y="2275"/>
                  <a:pt x="786" y="2275"/>
                  <a:pt x="786" y="2275"/>
                </a:cubicBezTo>
                <a:cubicBezTo>
                  <a:pt x="878" y="2275"/>
                  <a:pt x="878" y="2275"/>
                  <a:pt x="878" y="2275"/>
                </a:cubicBezTo>
                <a:lnTo>
                  <a:pt x="878" y="2312"/>
                </a:lnTo>
                <a:close/>
                <a:moveTo>
                  <a:pt x="1048" y="2312"/>
                </a:moveTo>
                <a:cubicBezTo>
                  <a:pt x="956" y="2312"/>
                  <a:pt x="956" y="2312"/>
                  <a:pt x="956" y="2312"/>
                </a:cubicBezTo>
                <a:cubicBezTo>
                  <a:pt x="956" y="2275"/>
                  <a:pt x="956" y="2275"/>
                  <a:pt x="956" y="2275"/>
                </a:cubicBezTo>
                <a:cubicBezTo>
                  <a:pt x="1048" y="2275"/>
                  <a:pt x="1048" y="2275"/>
                  <a:pt x="1048" y="2275"/>
                </a:cubicBezTo>
                <a:lnTo>
                  <a:pt x="1048" y="2312"/>
                </a:lnTo>
                <a:close/>
                <a:moveTo>
                  <a:pt x="1221" y="2312"/>
                </a:moveTo>
                <a:cubicBezTo>
                  <a:pt x="1192" y="2311"/>
                  <a:pt x="1165" y="2311"/>
                  <a:pt x="1134" y="2311"/>
                </a:cubicBezTo>
                <a:cubicBezTo>
                  <a:pt x="1134" y="2300"/>
                  <a:pt x="1134" y="2289"/>
                  <a:pt x="1134" y="2275"/>
                </a:cubicBezTo>
                <a:cubicBezTo>
                  <a:pt x="1165" y="2276"/>
                  <a:pt x="1194" y="2276"/>
                  <a:pt x="1223" y="2276"/>
                </a:cubicBezTo>
                <a:cubicBezTo>
                  <a:pt x="1223" y="2287"/>
                  <a:pt x="1222" y="2297"/>
                  <a:pt x="1221" y="2312"/>
                </a:cubicBezTo>
                <a:close/>
                <a:moveTo>
                  <a:pt x="1400" y="2313"/>
                </a:moveTo>
                <a:cubicBezTo>
                  <a:pt x="1371" y="2312"/>
                  <a:pt x="1343" y="2312"/>
                  <a:pt x="1313" y="2312"/>
                </a:cubicBezTo>
                <a:cubicBezTo>
                  <a:pt x="1314" y="2300"/>
                  <a:pt x="1314" y="2289"/>
                  <a:pt x="1315" y="2276"/>
                </a:cubicBezTo>
                <a:cubicBezTo>
                  <a:pt x="1343" y="2277"/>
                  <a:pt x="1371" y="2277"/>
                  <a:pt x="1402" y="2277"/>
                </a:cubicBezTo>
                <a:cubicBezTo>
                  <a:pt x="1401" y="2290"/>
                  <a:pt x="1400" y="2301"/>
                  <a:pt x="1400" y="2313"/>
                </a:cubicBezTo>
                <a:close/>
                <a:moveTo>
                  <a:pt x="1491" y="2311"/>
                </a:moveTo>
                <a:cubicBezTo>
                  <a:pt x="1492" y="2300"/>
                  <a:pt x="1492" y="2289"/>
                  <a:pt x="1493" y="2276"/>
                </a:cubicBezTo>
                <a:cubicBezTo>
                  <a:pt x="1508" y="2275"/>
                  <a:pt x="1523" y="2274"/>
                  <a:pt x="1537" y="2274"/>
                </a:cubicBezTo>
                <a:cubicBezTo>
                  <a:pt x="1551" y="2274"/>
                  <a:pt x="1564" y="2274"/>
                  <a:pt x="1581" y="2275"/>
                </a:cubicBezTo>
                <a:cubicBezTo>
                  <a:pt x="1581" y="2286"/>
                  <a:pt x="1581" y="2298"/>
                  <a:pt x="1581" y="2311"/>
                </a:cubicBezTo>
                <a:cubicBezTo>
                  <a:pt x="1550" y="2311"/>
                  <a:pt x="1522" y="2311"/>
                  <a:pt x="1491" y="2311"/>
                </a:cubicBezTo>
                <a:close/>
                <a:moveTo>
                  <a:pt x="1670" y="2310"/>
                </a:moveTo>
                <a:cubicBezTo>
                  <a:pt x="1670" y="2296"/>
                  <a:pt x="1670" y="2285"/>
                  <a:pt x="1670" y="2271"/>
                </a:cubicBezTo>
                <a:cubicBezTo>
                  <a:pt x="1700" y="2269"/>
                  <a:pt x="1728" y="2267"/>
                  <a:pt x="1760" y="2265"/>
                </a:cubicBezTo>
                <a:cubicBezTo>
                  <a:pt x="1760" y="2279"/>
                  <a:pt x="1761" y="2289"/>
                  <a:pt x="1761" y="2302"/>
                </a:cubicBezTo>
                <a:cubicBezTo>
                  <a:pt x="1731" y="2312"/>
                  <a:pt x="1703" y="2305"/>
                  <a:pt x="1670" y="2310"/>
                </a:cubicBezTo>
                <a:close/>
                <a:moveTo>
                  <a:pt x="1850" y="2298"/>
                </a:moveTo>
                <a:cubicBezTo>
                  <a:pt x="1849" y="2285"/>
                  <a:pt x="1849" y="2274"/>
                  <a:pt x="1848" y="2260"/>
                </a:cubicBezTo>
                <a:cubicBezTo>
                  <a:pt x="1879" y="2258"/>
                  <a:pt x="1908" y="2256"/>
                  <a:pt x="1938" y="2253"/>
                </a:cubicBezTo>
                <a:cubicBezTo>
                  <a:pt x="1939" y="2265"/>
                  <a:pt x="1940" y="2276"/>
                  <a:pt x="1942" y="2289"/>
                </a:cubicBezTo>
                <a:cubicBezTo>
                  <a:pt x="1912" y="2299"/>
                  <a:pt x="1883" y="2295"/>
                  <a:pt x="1850" y="2298"/>
                </a:cubicBezTo>
                <a:close/>
                <a:moveTo>
                  <a:pt x="2032" y="2285"/>
                </a:moveTo>
                <a:cubicBezTo>
                  <a:pt x="2030" y="2270"/>
                  <a:pt x="2028" y="2258"/>
                  <a:pt x="2026" y="2246"/>
                </a:cubicBezTo>
                <a:cubicBezTo>
                  <a:pt x="2055" y="2237"/>
                  <a:pt x="2081" y="2228"/>
                  <a:pt x="2109" y="2219"/>
                </a:cubicBezTo>
                <a:cubicBezTo>
                  <a:pt x="2114" y="2229"/>
                  <a:pt x="2118" y="2239"/>
                  <a:pt x="2123" y="2254"/>
                </a:cubicBezTo>
                <a:cubicBezTo>
                  <a:pt x="2093" y="2264"/>
                  <a:pt x="2064" y="2274"/>
                  <a:pt x="2032" y="2285"/>
                </a:cubicBezTo>
                <a:close/>
                <a:moveTo>
                  <a:pt x="2206" y="2206"/>
                </a:moveTo>
                <a:cubicBezTo>
                  <a:pt x="2200" y="2194"/>
                  <a:pt x="2194" y="2185"/>
                  <a:pt x="2187" y="2174"/>
                </a:cubicBezTo>
                <a:cubicBezTo>
                  <a:pt x="2211" y="2155"/>
                  <a:pt x="2234" y="2137"/>
                  <a:pt x="2259" y="2116"/>
                </a:cubicBezTo>
                <a:cubicBezTo>
                  <a:pt x="2268" y="2126"/>
                  <a:pt x="2275" y="2132"/>
                  <a:pt x="2285" y="2143"/>
                </a:cubicBezTo>
                <a:cubicBezTo>
                  <a:pt x="2258" y="2165"/>
                  <a:pt x="2233" y="2184"/>
                  <a:pt x="2206" y="2206"/>
                </a:cubicBezTo>
                <a:close/>
                <a:moveTo>
                  <a:pt x="2439" y="1894"/>
                </a:moveTo>
                <a:cubicBezTo>
                  <a:pt x="2425" y="1891"/>
                  <a:pt x="2416" y="1888"/>
                  <a:pt x="2404" y="1886"/>
                </a:cubicBezTo>
                <a:cubicBezTo>
                  <a:pt x="2409" y="1854"/>
                  <a:pt x="2414" y="1824"/>
                  <a:pt x="2419" y="1792"/>
                </a:cubicBezTo>
                <a:cubicBezTo>
                  <a:pt x="2432" y="1793"/>
                  <a:pt x="2442" y="1794"/>
                  <a:pt x="2456" y="1796"/>
                </a:cubicBezTo>
                <a:cubicBezTo>
                  <a:pt x="2450" y="1829"/>
                  <a:pt x="2445" y="1860"/>
                  <a:pt x="2439" y="1894"/>
                </a:cubicBezTo>
                <a:close/>
                <a:moveTo>
                  <a:pt x="2456" y="1695"/>
                </a:moveTo>
                <a:cubicBezTo>
                  <a:pt x="2442" y="1698"/>
                  <a:pt x="2432" y="1700"/>
                  <a:pt x="2420" y="1702"/>
                </a:cubicBezTo>
                <a:cubicBezTo>
                  <a:pt x="2416" y="1671"/>
                  <a:pt x="2411" y="1642"/>
                  <a:pt x="2406" y="1610"/>
                </a:cubicBezTo>
                <a:cubicBezTo>
                  <a:pt x="2418" y="1606"/>
                  <a:pt x="2428" y="1602"/>
                  <a:pt x="2442" y="1598"/>
                </a:cubicBezTo>
                <a:cubicBezTo>
                  <a:pt x="2447" y="1631"/>
                  <a:pt x="2451" y="1661"/>
                  <a:pt x="2456" y="1695"/>
                </a:cubicBezTo>
                <a:close/>
                <a:moveTo>
                  <a:pt x="2371" y="1420"/>
                </a:moveTo>
                <a:cubicBezTo>
                  <a:pt x="2386" y="1449"/>
                  <a:pt x="2400" y="1477"/>
                  <a:pt x="2414" y="1506"/>
                </a:cubicBezTo>
                <a:cubicBezTo>
                  <a:pt x="2402" y="1513"/>
                  <a:pt x="2392" y="1518"/>
                  <a:pt x="2381" y="1524"/>
                </a:cubicBezTo>
                <a:cubicBezTo>
                  <a:pt x="2368" y="1497"/>
                  <a:pt x="2354" y="1471"/>
                  <a:pt x="2340" y="1443"/>
                </a:cubicBezTo>
                <a:cubicBezTo>
                  <a:pt x="2350" y="1436"/>
                  <a:pt x="2359" y="1430"/>
                  <a:pt x="2371" y="1420"/>
                </a:cubicBezTo>
                <a:close/>
                <a:moveTo>
                  <a:pt x="2373" y="1971"/>
                </a:moveTo>
                <a:cubicBezTo>
                  <a:pt x="2383" y="1977"/>
                  <a:pt x="2393" y="1983"/>
                  <a:pt x="2405" y="1989"/>
                </a:cubicBezTo>
                <a:cubicBezTo>
                  <a:pt x="2386" y="2018"/>
                  <a:pt x="2369" y="2044"/>
                  <a:pt x="2350" y="2074"/>
                </a:cubicBezTo>
                <a:cubicBezTo>
                  <a:pt x="2339" y="2064"/>
                  <a:pt x="2331" y="2057"/>
                  <a:pt x="2322" y="2049"/>
                </a:cubicBezTo>
                <a:cubicBezTo>
                  <a:pt x="2340" y="2023"/>
                  <a:pt x="2355" y="1998"/>
                  <a:pt x="2373" y="1971"/>
                </a:cubicBezTo>
                <a:close/>
                <a:moveTo>
                  <a:pt x="2244" y="1286"/>
                </a:moveTo>
                <a:cubicBezTo>
                  <a:pt x="2272" y="1300"/>
                  <a:pt x="2291" y="1323"/>
                  <a:pt x="2314" y="1345"/>
                </a:cubicBezTo>
                <a:cubicBezTo>
                  <a:pt x="2306" y="1356"/>
                  <a:pt x="2299" y="1364"/>
                  <a:pt x="2290" y="1374"/>
                </a:cubicBezTo>
                <a:cubicBezTo>
                  <a:pt x="2268" y="1355"/>
                  <a:pt x="2247" y="1336"/>
                  <a:pt x="2224" y="1316"/>
                </a:cubicBezTo>
                <a:cubicBezTo>
                  <a:pt x="2231" y="1304"/>
                  <a:pt x="2237" y="1296"/>
                  <a:pt x="2244" y="1286"/>
                </a:cubicBezTo>
                <a:close/>
                <a:moveTo>
                  <a:pt x="2076" y="1211"/>
                </a:moveTo>
                <a:cubicBezTo>
                  <a:pt x="2111" y="1207"/>
                  <a:pt x="2137" y="1225"/>
                  <a:pt x="2167" y="1237"/>
                </a:cubicBezTo>
                <a:cubicBezTo>
                  <a:pt x="2161" y="1250"/>
                  <a:pt x="2156" y="1260"/>
                  <a:pt x="2151" y="1271"/>
                </a:cubicBezTo>
                <a:cubicBezTo>
                  <a:pt x="2124" y="1262"/>
                  <a:pt x="2100" y="1253"/>
                  <a:pt x="2072" y="1243"/>
                </a:cubicBezTo>
                <a:cubicBezTo>
                  <a:pt x="2073" y="1234"/>
                  <a:pt x="2075" y="1223"/>
                  <a:pt x="2076" y="1211"/>
                </a:cubicBezTo>
                <a:close/>
                <a:moveTo>
                  <a:pt x="1898" y="1199"/>
                </a:moveTo>
                <a:cubicBezTo>
                  <a:pt x="1928" y="1199"/>
                  <a:pt x="1956" y="1199"/>
                  <a:pt x="1986" y="1199"/>
                </a:cubicBezTo>
                <a:cubicBezTo>
                  <a:pt x="1985" y="1212"/>
                  <a:pt x="1984" y="1223"/>
                  <a:pt x="1984" y="1235"/>
                </a:cubicBezTo>
                <a:cubicBezTo>
                  <a:pt x="1954" y="1235"/>
                  <a:pt x="1926" y="1235"/>
                  <a:pt x="1895" y="1234"/>
                </a:cubicBezTo>
                <a:cubicBezTo>
                  <a:pt x="1896" y="1220"/>
                  <a:pt x="1897" y="1211"/>
                  <a:pt x="1898" y="1199"/>
                </a:cubicBezTo>
                <a:close/>
                <a:moveTo>
                  <a:pt x="1808" y="1197"/>
                </a:moveTo>
                <a:cubicBezTo>
                  <a:pt x="1807" y="1211"/>
                  <a:pt x="1806" y="1221"/>
                  <a:pt x="1806" y="1235"/>
                </a:cubicBezTo>
                <a:cubicBezTo>
                  <a:pt x="1777" y="1236"/>
                  <a:pt x="1749" y="1238"/>
                  <a:pt x="1718" y="1239"/>
                </a:cubicBezTo>
                <a:cubicBezTo>
                  <a:pt x="1718" y="1226"/>
                  <a:pt x="1718" y="1216"/>
                  <a:pt x="1717" y="1201"/>
                </a:cubicBezTo>
                <a:cubicBezTo>
                  <a:pt x="1747" y="1194"/>
                  <a:pt x="1775" y="1198"/>
                  <a:pt x="1808" y="1197"/>
                </a:cubicBezTo>
                <a:close/>
                <a:moveTo>
                  <a:pt x="1539" y="1204"/>
                </a:moveTo>
                <a:cubicBezTo>
                  <a:pt x="1569" y="1204"/>
                  <a:pt x="1598" y="1204"/>
                  <a:pt x="1628" y="1204"/>
                </a:cubicBezTo>
                <a:cubicBezTo>
                  <a:pt x="1628" y="1215"/>
                  <a:pt x="1627" y="1226"/>
                  <a:pt x="1627" y="1241"/>
                </a:cubicBezTo>
                <a:cubicBezTo>
                  <a:pt x="1596" y="1241"/>
                  <a:pt x="1569" y="1241"/>
                  <a:pt x="1538" y="1241"/>
                </a:cubicBezTo>
                <a:cubicBezTo>
                  <a:pt x="1539" y="1229"/>
                  <a:pt x="1539" y="1218"/>
                  <a:pt x="1539" y="1204"/>
                </a:cubicBezTo>
                <a:close/>
                <a:moveTo>
                  <a:pt x="1362" y="1209"/>
                </a:moveTo>
                <a:cubicBezTo>
                  <a:pt x="1390" y="1209"/>
                  <a:pt x="1419" y="1209"/>
                  <a:pt x="1449" y="1209"/>
                </a:cubicBezTo>
                <a:cubicBezTo>
                  <a:pt x="1448" y="1222"/>
                  <a:pt x="1448" y="1231"/>
                  <a:pt x="1447" y="1244"/>
                </a:cubicBezTo>
                <a:cubicBezTo>
                  <a:pt x="1418" y="1244"/>
                  <a:pt x="1390" y="1244"/>
                  <a:pt x="1360" y="1244"/>
                </a:cubicBezTo>
                <a:cubicBezTo>
                  <a:pt x="1360" y="1232"/>
                  <a:pt x="1361" y="1222"/>
                  <a:pt x="1362" y="1209"/>
                </a:cubicBezTo>
                <a:close/>
                <a:moveTo>
                  <a:pt x="1182" y="1208"/>
                </a:moveTo>
                <a:cubicBezTo>
                  <a:pt x="1213" y="1208"/>
                  <a:pt x="1241" y="1208"/>
                  <a:pt x="1271" y="1208"/>
                </a:cubicBezTo>
                <a:cubicBezTo>
                  <a:pt x="1270" y="1221"/>
                  <a:pt x="1271" y="1230"/>
                  <a:pt x="1271" y="1244"/>
                </a:cubicBezTo>
                <a:cubicBezTo>
                  <a:pt x="1239" y="1248"/>
                  <a:pt x="1210" y="1245"/>
                  <a:pt x="1177" y="1244"/>
                </a:cubicBezTo>
                <a:cubicBezTo>
                  <a:pt x="1179" y="1230"/>
                  <a:pt x="1181" y="1220"/>
                  <a:pt x="1182" y="1208"/>
                </a:cubicBezTo>
                <a:close/>
                <a:moveTo>
                  <a:pt x="1009" y="1186"/>
                </a:moveTo>
                <a:cubicBezTo>
                  <a:pt x="1038" y="1191"/>
                  <a:pt x="1064" y="1196"/>
                  <a:pt x="1095" y="1201"/>
                </a:cubicBezTo>
                <a:cubicBezTo>
                  <a:pt x="1093" y="1214"/>
                  <a:pt x="1091" y="1225"/>
                  <a:pt x="1089" y="1237"/>
                </a:cubicBezTo>
                <a:cubicBezTo>
                  <a:pt x="1057" y="1237"/>
                  <a:pt x="1029" y="1232"/>
                  <a:pt x="998" y="1222"/>
                </a:cubicBezTo>
                <a:cubicBezTo>
                  <a:pt x="1002" y="1209"/>
                  <a:pt x="1006" y="1198"/>
                  <a:pt x="1009" y="1186"/>
                </a:cubicBezTo>
                <a:close/>
                <a:moveTo>
                  <a:pt x="710" y="585"/>
                </a:moveTo>
                <a:cubicBezTo>
                  <a:pt x="724" y="588"/>
                  <a:pt x="734" y="591"/>
                  <a:pt x="746" y="594"/>
                </a:cubicBezTo>
                <a:cubicBezTo>
                  <a:pt x="739" y="626"/>
                  <a:pt x="734" y="655"/>
                  <a:pt x="728" y="687"/>
                </a:cubicBezTo>
                <a:cubicBezTo>
                  <a:pt x="715" y="685"/>
                  <a:pt x="705" y="684"/>
                  <a:pt x="692" y="683"/>
                </a:cubicBezTo>
                <a:cubicBezTo>
                  <a:pt x="698" y="649"/>
                  <a:pt x="704" y="619"/>
                  <a:pt x="710" y="585"/>
                </a:cubicBezTo>
                <a:close/>
                <a:moveTo>
                  <a:pt x="691" y="782"/>
                </a:moveTo>
                <a:cubicBezTo>
                  <a:pt x="704" y="780"/>
                  <a:pt x="713" y="780"/>
                  <a:pt x="725" y="778"/>
                </a:cubicBezTo>
                <a:cubicBezTo>
                  <a:pt x="730" y="809"/>
                  <a:pt x="733" y="838"/>
                  <a:pt x="737" y="870"/>
                </a:cubicBezTo>
                <a:cubicBezTo>
                  <a:pt x="725" y="873"/>
                  <a:pt x="716" y="876"/>
                  <a:pt x="705" y="880"/>
                </a:cubicBezTo>
                <a:cubicBezTo>
                  <a:pt x="694" y="849"/>
                  <a:pt x="691" y="817"/>
                  <a:pt x="691" y="782"/>
                </a:cubicBezTo>
                <a:close/>
                <a:moveTo>
                  <a:pt x="779" y="1057"/>
                </a:moveTo>
                <a:cubicBezTo>
                  <a:pt x="763" y="1028"/>
                  <a:pt x="748" y="1002"/>
                  <a:pt x="731" y="973"/>
                </a:cubicBezTo>
                <a:cubicBezTo>
                  <a:pt x="745" y="965"/>
                  <a:pt x="754" y="960"/>
                  <a:pt x="765" y="955"/>
                </a:cubicBezTo>
                <a:cubicBezTo>
                  <a:pt x="779" y="980"/>
                  <a:pt x="793" y="1005"/>
                  <a:pt x="808" y="1032"/>
                </a:cubicBezTo>
                <a:cubicBezTo>
                  <a:pt x="800" y="1039"/>
                  <a:pt x="791" y="1046"/>
                  <a:pt x="779" y="1057"/>
                </a:cubicBezTo>
                <a:close/>
                <a:moveTo>
                  <a:pt x="776" y="506"/>
                </a:moveTo>
                <a:cubicBezTo>
                  <a:pt x="765" y="501"/>
                  <a:pt x="756" y="497"/>
                  <a:pt x="745" y="493"/>
                </a:cubicBezTo>
                <a:cubicBezTo>
                  <a:pt x="755" y="460"/>
                  <a:pt x="772" y="433"/>
                  <a:pt x="791" y="404"/>
                </a:cubicBezTo>
                <a:cubicBezTo>
                  <a:pt x="800" y="410"/>
                  <a:pt x="810" y="416"/>
                  <a:pt x="821" y="422"/>
                </a:cubicBezTo>
                <a:cubicBezTo>
                  <a:pt x="806" y="451"/>
                  <a:pt x="791" y="477"/>
                  <a:pt x="776" y="506"/>
                </a:cubicBezTo>
                <a:close/>
                <a:moveTo>
                  <a:pt x="865" y="1096"/>
                </a:moveTo>
                <a:cubicBezTo>
                  <a:pt x="889" y="1115"/>
                  <a:pt x="911" y="1132"/>
                  <a:pt x="933" y="1149"/>
                </a:cubicBezTo>
                <a:cubicBezTo>
                  <a:pt x="928" y="1160"/>
                  <a:pt x="922" y="1170"/>
                  <a:pt x="914" y="1184"/>
                </a:cubicBezTo>
                <a:cubicBezTo>
                  <a:pt x="889" y="1164"/>
                  <a:pt x="865" y="1146"/>
                  <a:pt x="840" y="1127"/>
                </a:cubicBezTo>
                <a:cubicBezTo>
                  <a:pt x="849" y="1115"/>
                  <a:pt x="857" y="1107"/>
                  <a:pt x="865" y="1096"/>
                </a:cubicBezTo>
                <a:close/>
                <a:moveTo>
                  <a:pt x="877" y="353"/>
                </a:moveTo>
                <a:cubicBezTo>
                  <a:pt x="868" y="342"/>
                  <a:pt x="860" y="334"/>
                  <a:pt x="854" y="327"/>
                </a:cubicBezTo>
                <a:cubicBezTo>
                  <a:pt x="876" y="302"/>
                  <a:pt x="897" y="280"/>
                  <a:pt x="920" y="254"/>
                </a:cubicBezTo>
                <a:cubicBezTo>
                  <a:pt x="929" y="267"/>
                  <a:pt x="936" y="276"/>
                  <a:pt x="943" y="285"/>
                </a:cubicBezTo>
                <a:cubicBezTo>
                  <a:pt x="921" y="307"/>
                  <a:pt x="901" y="328"/>
                  <a:pt x="877" y="353"/>
                </a:cubicBezTo>
                <a:close/>
                <a:moveTo>
                  <a:pt x="1018" y="239"/>
                </a:moveTo>
                <a:cubicBezTo>
                  <a:pt x="1013" y="228"/>
                  <a:pt x="1009" y="217"/>
                  <a:pt x="1004" y="203"/>
                </a:cubicBezTo>
                <a:cubicBezTo>
                  <a:pt x="1034" y="192"/>
                  <a:pt x="1062" y="182"/>
                  <a:pt x="1094" y="171"/>
                </a:cubicBezTo>
                <a:cubicBezTo>
                  <a:pt x="1096" y="185"/>
                  <a:pt x="1099" y="197"/>
                  <a:pt x="1101" y="209"/>
                </a:cubicBezTo>
                <a:cubicBezTo>
                  <a:pt x="1071" y="219"/>
                  <a:pt x="1046" y="229"/>
                  <a:pt x="1018" y="239"/>
                </a:cubicBezTo>
                <a:close/>
                <a:moveTo>
                  <a:pt x="1274" y="196"/>
                </a:moveTo>
                <a:cubicBezTo>
                  <a:pt x="1245" y="196"/>
                  <a:pt x="1217" y="195"/>
                  <a:pt x="1188" y="195"/>
                </a:cubicBezTo>
                <a:cubicBezTo>
                  <a:pt x="1187" y="184"/>
                  <a:pt x="1186" y="174"/>
                  <a:pt x="1185" y="159"/>
                </a:cubicBezTo>
                <a:cubicBezTo>
                  <a:pt x="1217" y="157"/>
                  <a:pt x="1246" y="157"/>
                  <a:pt x="1277" y="155"/>
                </a:cubicBezTo>
                <a:cubicBezTo>
                  <a:pt x="1276" y="170"/>
                  <a:pt x="1275" y="181"/>
                  <a:pt x="1274" y="196"/>
                </a:cubicBezTo>
                <a:close/>
                <a:moveTo>
                  <a:pt x="1454" y="197"/>
                </a:moveTo>
                <a:cubicBezTo>
                  <a:pt x="1438" y="197"/>
                  <a:pt x="1424" y="197"/>
                  <a:pt x="1410" y="196"/>
                </a:cubicBezTo>
                <a:cubicBezTo>
                  <a:pt x="1396" y="196"/>
                  <a:pt x="1383" y="196"/>
                  <a:pt x="1366" y="196"/>
                </a:cubicBezTo>
                <a:cubicBezTo>
                  <a:pt x="1367" y="182"/>
                  <a:pt x="1368" y="170"/>
                  <a:pt x="1369" y="157"/>
                </a:cubicBezTo>
                <a:cubicBezTo>
                  <a:pt x="1397" y="158"/>
                  <a:pt x="1425" y="158"/>
                  <a:pt x="1456" y="158"/>
                </a:cubicBezTo>
                <a:cubicBezTo>
                  <a:pt x="1455" y="171"/>
                  <a:pt x="1455" y="182"/>
                  <a:pt x="1454" y="197"/>
                </a:cubicBezTo>
                <a:close/>
                <a:moveTo>
                  <a:pt x="1631" y="198"/>
                </a:moveTo>
                <a:cubicBezTo>
                  <a:pt x="1601" y="198"/>
                  <a:pt x="1575" y="198"/>
                  <a:pt x="1545" y="198"/>
                </a:cubicBezTo>
                <a:cubicBezTo>
                  <a:pt x="1546" y="186"/>
                  <a:pt x="1546" y="175"/>
                  <a:pt x="1547" y="161"/>
                </a:cubicBezTo>
                <a:cubicBezTo>
                  <a:pt x="1575" y="162"/>
                  <a:pt x="1603" y="162"/>
                  <a:pt x="1633" y="162"/>
                </a:cubicBezTo>
                <a:cubicBezTo>
                  <a:pt x="1632" y="174"/>
                  <a:pt x="1632" y="185"/>
                  <a:pt x="1631" y="198"/>
                </a:cubicBezTo>
                <a:close/>
                <a:moveTo>
                  <a:pt x="1811" y="200"/>
                </a:moveTo>
                <a:cubicBezTo>
                  <a:pt x="1782" y="200"/>
                  <a:pt x="1754" y="200"/>
                  <a:pt x="1724" y="200"/>
                </a:cubicBezTo>
                <a:cubicBezTo>
                  <a:pt x="1724" y="189"/>
                  <a:pt x="1725" y="177"/>
                  <a:pt x="1726" y="164"/>
                </a:cubicBezTo>
                <a:cubicBezTo>
                  <a:pt x="1754" y="164"/>
                  <a:pt x="1782" y="164"/>
                  <a:pt x="1813" y="164"/>
                </a:cubicBezTo>
                <a:cubicBezTo>
                  <a:pt x="1812" y="177"/>
                  <a:pt x="1812" y="187"/>
                  <a:pt x="1811" y="200"/>
                </a:cubicBezTo>
                <a:close/>
                <a:moveTo>
                  <a:pt x="1989" y="199"/>
                </a:moveTo>
                <a:cubicBezTo>
                  <a:pt x="1960" y="199"/>
                  <a:pt x="1933" y="199"/>
                  <a:pt x="1902" y="199"/>
                </a:cubicBezTo>
                <a:cubicBezTo>
                  <a:pt x="1903" y="188"/>
                  <a:pt x="1903" y="177"/>
                  <a:pt x="1904" y="163"/>
                </a:cubicBezTo>
                <a:cubicBezTo>
                  <a:pt x="1935" y="163"/>
                  <a:pt x="1961" y="163"/>
                  <a:pt x="1991" y="163"/>
                </a:cubicBezTo>
                <a:cubicBezTo>
                  <a:pt x="1990" y="175"/>
                  <a:pt x="1990" y="186"/>
                  <a:pt x="1989" y="199"/>
                </a:cubicBezTo>
                <a:close/>
                <a:moveTo>
                  <a:pt x="2164" y="200"/>
                </a:moveTo>
                <a:cubicBezTo>
                  <a:pt x="2077" y="200"/>
                  <a:pt x="2077" y="200"/>
                  <a:pt x="2077" y="200"/>
                </a:cubicBezTo>
                <a:cubicBezTo>
                  <a:pt x="2077" y="163"/>
                  <a:pt x="2077" y="163"/>
                  <a:pt x="2077" y="163"/>
                </a:cubicBezTo>
                <a:cubicBezTo>
                  <a:pt x="2164" y="163"/>
                  <a:pt x="2164" y="163"/>
                  <a:pt x="2164" y="163"/>
                </a:cubicBezTo>
                <a:lnTo>
                  <a:pt x="2164" y="200"/>
                </a:lnTo>
                <a:close/>
                <a:moveTo>
                  <a:pt x="2329" y="200"/>
                </a:moveTo>
                <a:cubicBezTo>
                  <a:pt x="2242" y="200"/>
                  <a:pt x="2242" y="200"/>
                  <a:pt x="2242" y="200"/>
                </a:cubicBezTo>
                <a:cubicBezTo>
                  <a:pt x="2242" y="163"/>
                  <a:pt x="2242" y="163"/>
                  <a:pt x="2242" y="163"/>
                </a:cubicBezTo>
                <a:cubicBezTo>
                  <a:pt x="2329" y="163"/>
                  <a:pt x="2329" y="163"/>
                  <a:pt x="2329" y="163"/>
                </a:cubicBezTo>
                <a:lnTo>
                  <a:pt x="2329" y="200"/>
                </a:lnTo>
                <a:close/>
                <a:moveTo>
                  <a:pt x="2498" y="200"/>
                </a:moveTo>
                <a:cubicBezTo>
                  <a:pt x="2411" y="200"/>
                  <a:pt x="2411" y="200"/>
                  <a:pt x="2411" y="200"/>
                </a:cubicBezTo>
                <a:cubicBezTo>
                  <a:pt x="2411" y="163"/>
                  <a:pt x="2411" y="163"/>
                  <a:pt x="2411" y="163"/>
                </a:cubicBezTo>
                <a:cubicBezTo>
                  <a:pt x="2498" y="163"/>
                  <a:pt x="2498" y="163"/>
                  <a:pt x="2498" y="163"/>
                </a:cubicBezTo>
                <a:lnTo>
                  <a:pt x="2498" y="200"/>
                </a:lnTo>
                <a:close/>
                <a:moveTo>
                  <a:pt x="2667" y="200"/>
                </a:moveTo>
                <a:cubicBezTo>
                  <a:pt x="2580" y="200"/>
                  <a:pt x="2580" y="200"/>
                  <a:pt x="2580" y="200"/>
                </a:cubicBezTo>
                <a:cubicBezTo>
                  <a:pt x="2580" y="163"/>
                  <a:pt x="2580" y="163"/>
                  <a:pt x="2580" y="163"/>
                </a:cubicBezTo>
                <a:cubicBezTo>
                  <a:pt x="2667" y="163"/>
                  <a:pt x="2667" y="163"/>
                  <a:pt x="2667" y="163"/>
                </a:cubicBezTo>
                <a:lnTo>
                  <a:pt x="2667" y="200"/>
                </a:lnTo>
                <a:close/>
                <a:moveTo>
                  <a:pt x="2843" y="200"/>
                </a:moveTo>
                <a:cubicBezTo>
                  <a:pt x="2757" y="200"/>
                  <a:pt x="2757" y="200"/>
                  <a:pt x="2757" y="200"/>
                </a:cubicBezTo>
                <a:cubicBezTo>
                  <a:pt x="2757" y="163"/>
                  <a:pt x="2757" y="163"/>
                  <a:pt x="2757" y="163"/>
                </a:cubicBezTo>
                <a:cubicBezTo>
                  <a:pt x="2843" y="163"/>
                  <a:pt x="2843" y="163"/>
                  <a:pt x="2843" y="163"/>
                </a:cubicBezTo>
                <a:lnTo>
                  <a:pt x="2843" y="200"/>
                </a:lnTo>
                <a:close/>
                <a:moveTo>
                  <a:pt x="3020" y="200"/>
                </a:moveTo>
                <a:cubicBezTo>
                  <a:pt x="2933" y="200"/>
                  <a:pt x="2933" y="200"/>
                  <a:pt x="2933" y="200"/>
                </a:cubicBezTo>
                <a:cubicBezTo>
                  <a:pt x="2933" y="163"/>
                  <a:pt x="2933" y="163"/>
                  <a:pt x="2933" y="163"/>
                </a:cubicBezTo>
                <a:cubicBezTo>
                  <a:pt x="3020" y="163"/>
                  <a:pt x="3020" y="163"/>
                  <a:pt x="3020" y="163"/>
                </a:cubicBezTo>
                <a:lnTo>
                  <a:pt x="3020" y="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11041968-0A73-4AE9-9285-A96491595D3B}"/>
              </a:ext>
            </a:extLst>
          </p:cNvPr>
          <p:cNvSpPr/>
          <p:nvPr/>
        </p:nvSpPr>
        <p:spPr>
          <a:xfrm>
            <a:off x="3188804" y="5669657"/>
            <a:ext cx="1583582" cy="97030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11B8A527-F258-427C-B129-8878376B7D47}"/>
              </a:ext>
            </a:extLst>
          </p:cNvPr>
          <p:cNvSpPr/>
          <p:nvPr/>
        </p:nvSpPr>
        <p:spPr>
          <a:xfrm>
            <a:off x="3624623" y="5683223"/>
            <a:ext cx="1501774" cy="920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40">
            <a:extLst>
              <a:ext uri="{FF2B5EF4-FFF2-40B4-BE49-F238E27FC236}">
                <a16:creationId xmlns:a16="http://schemas.microsoft.com/office/drawing/2014/main" id="{E6C36731-0180-4E9E-A904-70F034F21B21}"/>
              </a:ext>
            </a:extLst>
          </p:cNvPr>
          <p:cNvSpPr/>
          <p:nvPr/>
        </p:nvSpPr>
        <p:spPr>
          <a:xfrm>
            <a:off x="10366844" y="3124577"/>
            <a:ext cx="1583582" cy="97030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41">
            <a:extLst>
              <a:ext uri="{FF2B5EF4-FFF2-40B4-BE49-F238E27FC236}">
                <a16:creationId xmlns:a16="http://schemas.microsoft.com/office/drawing/2014/main" id="{32048123-B22A-42AC-9781-2A9A6AD096C7}"/>
              </a:ext>
            </a:extLst>
          </p:cNvPr>
          <p:cNvSpPr/>
          <p:nvPr/>
        </p:nvSpPr>
        <p:spPr>
          <a:xfrm>
            <a:off x="10408011" y="3099177"/>
            <a:ext cx="1501774" cy="920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11">
            <a:extLst>
              <a:ext uri="{FF2B5EF4-FFF2-40B4-BE49-F238E27FC236}">
                <a16:creationId xmlns:a16="http://schemas.microsoft.com/office/drawing/2014/main" id="{4471500C-2A3B-4C2E-97F2-D07BC885D568}"/>
              </a:ext>
            </a:extLst>
          </p:cNvPr>
          <p:cNvSpPr/>
          <p:nvPr/>
        </p:nvSpPr>
        <p:spPr>
          <a:xfrm>
            <a:off x="4351763" y="4368766"/>
            <a:ext cx="105389" cy="1814693"/>
          </a:xfrm>
          <a:prstGeom prst="roundRect">
            <a:avLst>
              <a:gd name="adj" fmla="val 4829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4B3548-A617-465A-A60C-37FD4E3B62FE}"/>
              </a:ext>
            </a:extLst>
          </p:cNvPr>
          <p:cNvSpPr/>
          <p:nvPr/>
        </p:nvSpPr>
        <p:spPr>
          <a:xfrm>
            <a:off x="4335573" y="4325233"/>
            <a:ext cx="917859" cy="6429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43">
            <a:extLst>
              <a:ext uri="{FF2B5EF4-FFF2-40B4-BE49-F238E27FC236}">
                <a16:creationId xmlns:a16="http://schemas.microsoft.com/office/drawing/2014/main" id="{1AEBCB67-22E0-47DF-A6C1-F8297FBFFACA}"/>
              </a:ext>
            </a:extLst>
          </p:cNvPr>
          <p:cNvSpPr/>
          <p:nvPr/>
        </p:nvSpPr>
        <p:spPr>
          <a:xfrm>
            <a:off x="11092196" y="1740251"/>
            <a:ext cx="105389" cy="1814693"/>
          </a:xfrm>
          <a:prstGeom prst="roundRect">
            <a:avLst>
              <a:gd name="adj" fmla="val 4829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51">
            <a:extLst>
              <a:ext uri="{FF2B5EF4-FFF2-40B4-BE49-F238E27FC236}">
                <a16:creationId xmlns:a16="http://schemas.microsoft.com/office/drawing/2014/main" id="{6032B37A-6CE2-4592-99EE-9B699011D345}"/>
              </a:ext>
            </a:extLst>
          </p:cNvPr>
          <p:cNvGrpSpPr/>
          <p:nvPr/>
        </p:nvGrpSpPr>
        <p:grpSpPr>
          <a:xfrm>
            <a:off x="11202843" y="1766817"/>
            <a:ext cx="918136" cy="643176"/>
            <a:chOff x="9648542" y="1052843"/>
            <a:chExt cx="918136" cy="6431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CF0110-2A5D-444D-93CA-3F9D90B0B617}"/>
                </a:ext>
              </a:extLst>
            </p:cNvPr>
            <p:cNvSpPr/>
            <p:nvPr/>
          </p:nvSpPr>
          <p:spPr>
            <a:xfrm>
              <a:off x="9648542" y="1052843"/>
              <a:ext cx="918136" cy="643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4F5262B-1330-443F-BB84-6DB04B635395}"/>
                </a:ext>
              </a:extLst>
            </p:cNvPr>
            <p:cNvSpPr/>
            <p:nvPr/>
          </p:nvSpPr>
          <p:spPr>
            <a:xfrm>
              <a:off x="9680890" y="1468684"/>
              <a:ext cx="291929" cy="2045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ACFA04-72D6-44C3-9E0F-6AFF4DE8F37D}"/>
                </a:ext>
              </a:extLst>
            </p:cNvPr>
            <p:cNvSpPr/>
            <p:nvPr/>
          </p:nvSpPr>
          <p:spPr>
            <a:xfrm>
              <a:off x="10246040" y="1468684"/>
              <a:ext cx="291929" cy="2045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E4A77A-D04A-4E70-B04D-ABC5C946BE9C}"/>
                </a:ext>
              </a:extLst>
            </p:cNvPr>
            <p:cNvSpPr/>
            <p:nvPr/>
          </p:nvSpPr>
          <p:spPr>
            <a:xfrm>
              <a:off x="9680890" y="1074984"/>
              <a:ext cx="291929" cy="2045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5F8C5D-8FBE-4E87-AF39-379F4329AFE3}"/>
                </a:ext>
              </a:extLst>
            </p:cNvPr>
            <p:cNvSpPr/>
            <p:nvPr/>
          </p:nvSpPr>
          <p:spPr>
            <a:xfrm>
              <a:off x="10246040" y="1074984"/>
              <a:ext cx="291929" cy="2045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B751F66-CBC8-4EBD-8E29-D71E63F195AC}"/>
                </a:ext>
              </a:extLst>
            </p:cNvPr>
            <p:cNvSpPr/>
            <p:nvPr/>
          </p:nvSpPr>
          <p:spPr>
            <a:xfrm>
              <a:off x="9963465" y="1271834"/>
              <a:ext cx="291929" cy="2045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B6395BD2-2543-4768-BABB-E201BD5FD0C9}"/>
              </a:ext>
            </a:extLst>
          </p:cNvPr>
          <p:cNvGrpSpPr/>
          <p:nvPr/>
        </p:nvGrpSpPr>
        <p:grpSpPr>
          <a:xfrm>
            <a:off x="4985650" y="5052215"/>
            <a:ext cx="1088564" cy="1950243"/>
            <a:chOff x="4985650" y="5052215"/>
            <a:chExt cx="1088564" cy="1950243"/>
          </a:xfrm>
        </p:grpSpPr>
        <p:grpSp>
          <p:nvGrpSpPr>
            <p:cNvPr id="22" name="Group 67">
              <a:extLst>
                <a:ext uri="{FF2B5EF4-FFF2-40B4-BE49-F238E27FC236}">
                  <a16:creationId xmlns:a16="http://schemas.microsoft.com/office/drawing/2014/main" id="{CFC25F73-35C3-4C6B-892E-60A042C89F26}"/>
                </a:ext>
              </a:extLst>
            </p:cNvPr>
            <p:cNvGrpSpPr/>
            <p:nvPr/>
          </p:nvGrpSpPr>
          <p:grpSpPr>
            <a:xfrm>
              <a:off x="5110768" y="5052215"/>
              <a:ext cx="787124" cy="1191551"/>
              <a:chOff x="4095669" y="1944133"/>
              <a:chExt cx="787124" cy="1191551"/>
            </a:xfrm>
          </p:grpSpPr>
          <p:sp>
            <p:nvSpPr>
              <p:cNvPr id="23" name="Oval 32">
                <a:extLst>
                  <a:ext uri="{FF2B5EF4-FFF2-40B4-BE49-F238E27FC236}">
                    <a16:creationId xmlns:a16="http://schemas.microsoft.com/office/drawing/2014/main" id="{9B6C60FF-BA8D-4AFF-90FC-4F002988F629}"/>
                  </a:ext>
                </a:extLst>
              </p:cNvPr>
              <p:cNvSpPr/>
              <p:nvPr/>
            </p:nvSpPr>
            <p:spPr>
              <a:xfrm>
                <a:off x="4232260" y="2949752"/>
                <a:ext cx="499127" cy="185932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17">
                <a:extLst>
                  <a:ext uri="{FF2B5EF4-FFF2-40B4-BE49-F238E27FC236}">
                    <a16:creationId xmlns:a16="http://schemas.microsoft.com/office/drawing/2014/main" id="{15E9C2AA-9F25-4BEC-8CAD-9F581D7444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95669" y="1944133"/>
                <a:ext cx="787124" cy="1123957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8" name="TextBox 53">
              <a:extLst>
                <a:ext uri="{FF2B5EF4-FFF2-40B4-BE49-F238E27FC236}">
                  <a16:creationId xmlns:a16="http://schemas.microsoft.com/office/drawing/2014/main" id="{2AAB3E1C-AE4C-439C-A119-2652BA616E92}"/>
                </a:ext>
              </a:extLst>
            </p:cNvPr>
            <p:cNvSpPr txBox="1"/>
            <p:nvPr/>
          </p:nvSpPr>
          <p:spPr>
            <a:xfrm>
              <a:off x="4985650" y="6294572"/>
              <a:ext cx="1088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1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A5B0599-0D07-40C3-8935-D0B9263D57BB}"/>
              </a:ext>
            </a:extLst>
          </p:cNvPr>
          <p:cNvGrpSpPr/>
          <p:nvPr/>
        </p:nvGrpSpPr>
        <p:grpSpPr>
          <a:xfrm>
            <a:off x="8663886" y="4923952"/>
            <a:ext cx="1088564" cy="2000822"/>
            <a:chOff x="8663886" y="4923952"/>
            <a:chExt cx="1088564" cy="2000822"/>
          </a:xfrm>
        </p:grpSpPr>
        <p:grpSp>
          <p:nvGrpSpPr>
            <p:cNvPr id="31" name="Group 71">
              <a:extLst>
                <a:ext uri="{FF2B5EF4-FFF2-40B4-BE49-F238E27FC236}">
                  <a16:creationId xmlns:a16="http://schemas.microsoft.com/office/drawing/2014/main" id="{F3B67673-CBAF-4BCD-964C-BCD492FA652D}"/>
                </a:ext>
              </a:extLst>
            </p:cNvPr>
            <p:cNvGrpSpPr/>
            <p:nvPr/>
          </p:nvGrpSpPr>
          <p:grpSpPr>
            <a:xfrm>
              <a:off x="8769140" y="4923952"/>
              <a:ext cx="787124" cy="1208269"/>
              <a:chOff x="3586212" y="4244946"/>
              <a:chExt cx="787124" cy="1208269"/>
            </a:xfrm>
          </p:grpSpPr>
          <p:sp>
            <p:nvSpPr>
              <p:cNvPr id="32" name="Oval 37">
                <a:extLst>
                  <a:ext uri="{FF2B5EF4-FFF2-40B4-BE49-F238E27FC236}">
                    <a16:creationId xmlns:a16="http://schemas.microsoft.com/office/drawing/2014/main" id="{A780F81F-677F-4A6D-98B0-B406792A7FE8}"/>
                  </a:ext>
                </a:extLst>
              </p:cNvPr>
              <p:cNvSpPr/>
              <p:nvPr/>
            </p:nvSpPr>
            <p:spPr>
              <a:xfrm>
                <a:off x="3730247" y="5267283"/>
                <a:ext cx="499127" cy="185932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1EF59070-79B5-4496-9C8B-33418862C7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86212" y="4244946"/>
                <a:ext cx="787124" cy="1123957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9" name="TextBox 56">
              <a:extLst>
                <a:ext uri="{FF2B5EF4-FFF2-40B4-BE49-F238E27FC236}">
                  <a16:creationId xmlns:a16="http://schemas.microsoft.com/office/drawing/2014/main" id="{AED20B09-14A0-475D-BD30-B136C6D5441A}"/>
                </a:ext>
              </a:extLst>
            </p:cNvPr>
            <p:cNvSpPr txBox="1"/>
            <p:nvPr/>
          </p:nvSpPr>
          <p:spPr>
            <a:xfrm>
              <a:off x="8663886" y="6216888"/>
              <a:ext cx="1088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2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FB4A82C-38BE-471E-816B-4AF341D9F765}"/>
              </a:ext>
            </a:extLst>
          </p:cNvPr>
          <p:cNvGrpSpPr/>
          <p:nvPr/>
        </p:nvGrpSpPr>
        <p:grpSpPr>
          <a:xfrm>
            <a:off x="5426594" y="2573913"/>
            <a:ext cx="1088564" cy="1912033"/>
            <a:chOff x="5448295" y="2186940"/>
            <a:chExt cx="1088564" cy="1912033"/>
          </a:xfrm>
        </p:grpSpPr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1C575D84-FBFA-4AE6-A3B9-B485AA7A2365}"/>
                </a:ext>
              </a:extLst>
            </p:cNvPr>
            <p:cNvGrpSpPr/>
            <p:nvPr/>
          </p:nvGrpSpPr>
          <p:grpSpPr>
            <a:xfrm>
              <a:off x="5642466" y="2892644"/>
              <a:ext cx="787124" cy="1206329"/>
              <a:chOff x="4948084" y="2990035"/>
              <a:chExt cx="787124" cy="1206329"/>
            </a:xfrm>
          </p:grpSpPr>
          <p:sp>
            <p:nvSpPr>
              <p:cNvPr id="26" name="Oval 31">
                <a:extLst>
                  <a:ext uri="{FF2B5EF4-FFF2-40B4-BE49-F238E27FC236}">
                    <a16:creationId xmlns:a16="http://schemas.microsoft.com/office/drawing/2014/main" id="{2177DBB9-FF49-4477-815F-3FAE59A227CF}"/>
                  </a:ext>
                </a:extLst>
              </p:cNvPr>
              <p:cNvSpPr/>
              <p:nvPr/>
            </p:nvSpPr>
            <p:spPr>
              <a:xfrm>
                <a:off x="5096823" y="4010432"/>
                <a:ext cx="499127" cy="185932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899F7992-8A71-466A-9827-0A32010686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48084" y="2990035"/>
                <a:ext cx="787124" cy="1123957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" name="TextBox 57">
              <a:extLst>
                <a:ext uri="{FF2B5EF4-FFF2-40B4-BE49-F238E27FC236}">
                  <a16:creationId xmlns:a16="http://schemas.microsoft.com/office/drawing/2014/main" id="{532005D0-1E5A-4AFE-9AE7-76AF2B5ECF83}"/>
                </a:ext>
              </a:extLst>
            </p:cNvPr>
            <p:cNvSpPr txBox="1"/>
            <p:nvPr/>
          </p:nvSpPr>
          <p:spPr>
            <a:xfrm>
              <a:off x="5448295" y="2186940"/>
              <a:ext cx="1088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3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CCA9BE-7AA8-41F7-916A-90C58EE62B23}"/>
              </a:ext>
            </a:extLst>
          </p:cNvPr>
          <p:cNvGrpSpPr/>
          <p:nvPr/>
        </p:nvGrpSpPr>
        <p:grpSpPr>
          <a:xfrm>
            <a:off x="7147308" y="1821602"/>
            <a:ext cx="1088564" cy="1846635"/>
            <a:chOff x="9136993" y="1857414"/>
            <a:chExt cx="1088564" cy="1846635"/>
          </a:xfrm>
        </p:grpSpPr>
        <p:grpSp>
          <p:nvGrpSpPr>
            <p:cNvPr id="53" name="Group 69">
              <a:extLst>
                <a:ext uri="{FF2B5EF4-FFF2-40B4-BE49-F238E27FC236}">
                  <a16:creationId xmlns:a16="http://schemas.microsoft.com/office/drawing/2014/main" id="{88535515-DBC8-4E43-91AB-9B0DAB394148}"/>
                </a:ext>
              </a:extLst>
            </p:cNvPr>
            <p:cNvGrpSpPr/>
            <p:nvPr/>
          </p:nvGrpSpPr>
          <p:grpSpPr>
            <a:xfrm>
              <a:off x="9288850" y="2487126"/>
              <a:ext cx="787124" cy="1216923"/>
              <a:chOff x="7483001" y="3515643"/>
              <a:chExt cx="787124" cy="1216923"/>
            </a:xfrm>
          </p:grpSpPr>
          <p:sp>
            <p:nvSpPr>
              <p:cNvPr id="54" name="Oval 20">
                <a:extLst>
                  <a:ext uri="{FF2B5EF4-FFF2-40B4-BE49-F238E27FC236}">
                    <a16:creationId xmlns:a16="http://schemas.microsoft.com/office/drawing/2014/main" id="{38559061-9B19-41DC-B7B3-CC2ECCBF8498}"/>
                  </a:ext>
                </a:extLst>
              </p:cNvPr>
              <p:cNvSpPr/>
              <p:nvPr/>
            </p:nvSpPr>
            <p:spPr>
              <a:xfrm>
                <a:off x="7650818" y="4546634"/>
                <a:ext cx="499127" cy="185932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 17">
                <a:extLst>
                  <a:ext uri="{FF2B5EF4-FFF2-40B4-BE49-F238E27FC236}">
                    <a16:creationId xmlns:a16="http://schemas.microsoft.com/office/drawing/2014/main" id="{033D7740-BB25-49B3-924A-88B8D5CD6C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3001" y="3515643"/>
                <a:ext cx="787124" cy="1123957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6" name="TextBox 60">
              <a:extLst>
                <a:ext uri="{FF2B5EF4-FFF2-40B4-BE49-F238E27FC236}">
                  <a16:creationId xmlns:a16="http://schemas.microsoft.com/office/drawing/2014/main" id="{58254759-FD76-45E4-A9BE-C57416D953B0}"/>
                </a:ext>
              </a:extLst>
            </p:cNvPr>
            <p:cNvSpPr txBox="1"/>
            <p:nvPr/>
          </p:nvSpPr>
          <p:spPr>
            <a:xfrm>
              <a:off x="9136993" y="1857414"/>
              <a:ext cx="1088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4</a:t>
              </a:r>
            </a:p>
          </p:txBody>
        </p: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id="{30824B13-1F32-4DCD-B09B-EC337E0F1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0DFF7865-5E50-4683-8464-981B0317FD5F}"/>
              </a:ext>
            </a:extLst>
          </p:cNvPr>
          <p:cNvGrpSpPr/>
          <p:nvPr/>
        </p:nvGrpSpPr>
        <p:grpSpPr>
          <a:xfrm>
            <a:off x="78169" y="5599336"/>
            <a:ext cx="3661205" cy="784830"/>
            <a:chOff x="169633" y="5794999"/>
            <a:chExt cx="3661205" cy="784830"/>
          </a:xfrm>
        </p:grpSpPr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4D8A7E33-E71E-4D18-892E-09A3A89A245A}"/>
                </a:ext>
              </a:extLst>
            </p:cNvPr>
            <p:cNvSpPr/>
            <p:nvPr/>
          </p:nvSpPr>
          <p:spPr>
            <a:xfrm>
              <a:off x="169633" y="5905574"/>
              <a:ext cx="506366" cy="50636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dirty="0">
                  <a:solidFill>
                    <a:srgbClr val="FFFFFF"/>
                  </a:solidFill>
                  <a:latin typeface="Calibri" panose="020F0502020204030204"/>
                </a:rPr>
                <a:t>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81">
              <a:extLst>
                <a:ext uri="{FF2B5EF4-FFF2-40B4-BE49-F238E27FC236}">
                  <a16:creationId xmlns:a16="http://schemas.microsoft.com/office/drawing/2014/main" id="{02CFC82C-605C-4540-992D-F9DF19EA711C}"/>
                </a:ext>
              </a:extLst>
            </p:cNvPr>
            <p:cNvSpPr txBox="1"/>
            <p:nvPr/>
          </p:nvSpPr>
          <p:spPr>
            <a:xfrm>
              <a:off x="740130" y="5794999"/>
              <a:ext cx="309070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Evaluation de la correspondence des clusters avec les “</a:t>
              </a:r>
              <a:r>
                <a:rPr lang="en-GB" sz="15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vraies</a:t>
              </a:r>
              <a:r>
                <a:rPr lang="en-GB" sz="1500" dirty="0">
                  <a:solidFill>
                    <a:srgbClr val="FFFFFF"/>
                  </a:solidFill>
                  <a:latin typeface="Open Sans" panose="020B0606030504020204" pitchFamily="34" charset="0"/>
                </a:rPr>
                <a:t>” </a:t>
              </a:r>
              <a:r>
                <a:rPr lang="en-GB" sz="1500" dirty="0" err="1">
                  <a:solidFill>
                    <a:srgbClr val="FFFFFF"/>
                  </a:solidFill>
                  <a:latin typeface="Open Sans" panose="020B0606030504020204" pitchFamily="34" charset="0"/>
                </a:rPr>
                <a:t>catégories</a:t>
              </a:r>
              <a:endParaRPr lang="en-GB" sz="1500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8695C2F4-5644-499A-AB54-750B956A29DD}"/>
              </a:ext>
            </a:extLst>
          </p:cNvPr>
          <p:cNvGrpSpPr/>
          <p:nvPr/>
        </p:nvGrpSpPr>
        <p:grpSpPr>
          <a:xfrm>
            <a:off x="8825259" y="1821602"/>
            <a:ext cx="1088564" cy="1846635"/>
            <a:chOff x="9136993" y="1857414"/>
            <a:chExt cx="1088564" cy="1846635"/>
          </a:xfrm>
        </p:grpSpPr>
        <p:grpSp>
          <p:nvGrpSpPr>
            <p:cNvPr id="61" name="Group 69">
              <a:extLst>
                <a:ext uri="{FF2B5EF4-FFF2-40B4-BE49-F238E27FC236}">
                  <a16:creationId xmlns:a16="http://schemas.microsoft.com/office/drawing/2014/main" id="{F02CF241-314A-4131-95B5-25CB5F85D794}"/>
                </a:ext>
              </a:extLst>
            </p:cNvPr>
            <p:cNvGrpSpPr/>
            <p:nvPr/>
          </p:nvGrpSpPr>
          <p:grpSpPr>
            <a:xfrm>
              <a:off x="9288850" y="2487126"/>
              <a:ext cx="787124" cy="1216923"/>
              <a:chOff x="7483001" y="3515643"/>
              <a:chExt cx="787124" cy="1216923"/>
            </a:xfrm>
          </p:grpSpPr>
          <p:sp>
            <p:nvSpPr>
              <p:cNvPr id="63" name="Oval 20">
                <a:extLst>
                  <a:ext uri="{FF2B5EF4-FFF2-40B4-BE49-F238E27FC236}">
                    <a16:creationId xmlns:a16="http://schemas.microsoft.com/office/drawing/2014/main" id="{F6694F1E-F466-4240-B5A0-06626863ADBE}"/>
                  </a:ext>
                </a:extLst>
              </p:cNvPr>
              <p:cNvSpPr/>
              <p:nvPr/>
            </p:nvSpPr>
            <p:spPr>
              <a:xfrm>
                <a:off x="7650818" y="4546634"/>
                <a:ext cx="499127" cy="185932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17">
                <a:extLst>
                  <a:ext uri="{FF2B5EF4-FFF2-40B4-BE49-F238E27FC236}">
                    <a16:creationId xmlns:a16="http://schemas.microsoft.com/office/drawing/2014/main" id="{ED2352F7-0FCF-435C-B66B-969617C133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3001" y="3515643"/>
                <a:ext cx="787124" cy="1123957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0">
              <a:extLst>
                <a:ext uri="{FF2B5EF4-FFF2-40B4-BE49-F238E27FC236}">
                  <a16:creationId xmlns:a16="http://schemas.microsoft.com/office/drawing/2014/main" id="{223B82D3-C5FC-4A5E-91CF-A66EA536728F}"/>
                </a:ext>
              </a:extLst>
            </p:cNvPr>
            <p:cNvSpPr txBox="1"/>
            <p:nvPr/>
          </p:nvSpPr>
          <p:spPr>
            <a:xfrm>
              <a:off x="9136993" y="1857414"/>
              <a:ext cx="1088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5</a:t>
              </a:r>
            </a:p>
          </p:txBody>
        </p:sp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55F8F9F0-2B1C-4862-B325-E0EAF043E2EE}"/>
              </a:ext>
            </a:extLst>
          </p:cNvPr>
          <p:cNvSpPr txBox="1"/>
          <p:nvPr/>
        </p:nvSpPr>
        <p:spPr>
          <a:xfrm>
            <a:off x="483960" y="827751"/>
            <a:ext cx="279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bg1"/>
                </a:solidFill>
              </a:rPr>
              <a:t>Préprocessing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6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15523</TotalTime>
  <Words>356</Words>
  <Application>Microsoft Office PowerPoint</Application>
  <PresentationFormat>Grand écran</PresentationFormat>
  <Paragraphs>174</Paragraphs>
  <Slides>19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30" baseType="lpstr">
      <vt:lpstr>Arial</vt:lpstr>
      <vt:lpstr>Arial-BoldMT</vt:lpstr>
      <vt:lpstr>ArialMT</vt:lpstr>
      <vt:lpstr>Calibri</vt:lpstr>
      <vt:lpstr>Calibri Light</vt:lpstr>
      <vt:lpstr>Courier New</vt:lpstr>
      <vt:lpstr>Microsoft Sans Serif</vt:lpstr>
      <vt:lpstr>Noto Sans</vt:lpstr>
      <vt:lpstr>Open Sans</vt:lpstr>
      <vt:lpstr>Thème Office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Maxence Faure</dc:creator>
  <cp:lastModifiedBy>abdulmaged al-khulaifi</cp:lastModifiedBy>
  <cp:revision>1477</cp:revision>
  <dcterms:created xsi:type="dcterms:W3CDTF">2020-09-01T08:07:01Z</dcterms:created>
  <dcterms:modified xsi:type="dcterms:W3CDTF">2022-01-18T19:46:36Z</dcterms:modified>
</cp:coreProperties>
</file>