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1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6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39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1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7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5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3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1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72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1D22-8FF4-4BC1-BB3D-5C80C0448AA3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B747-1731-4744-94E6-332698A0BD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6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2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35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446" y="0"/>
            <a:ext cx="12267446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08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2024-08-02T15:48:52Z</dcterms:created>
  <dcterms:modified xsi:type="dcterms:W3CDTF">2024-08-02T15:49:51Z</dcterms:modified>
</cp:coreProperties>
</file>