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5287AF-5793-1130-B86E-BE487B1E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A796B6A-5D64-EDC7-ED25-A3B6504B9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4A5E601-90E6-0F6F-AE33-C70F58F5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BD38AB7-28D0-FEE9-C9E3-51F5169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7A4D8D-2A31-46A2-8CCD-294A72BB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4397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DAA6B7-E875-1CA0-E708-5451C182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C7F6493-C83E-70F2-954F-F6B5C18FE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C58687A-74D7-CA2D-D987-3A53489D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142A98E-B148-1999-6718-55C1C346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C2BDAC5-8AE4-BDCF-9B27-D99C1C94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871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D207AA68-6AE2-3C10-583F-F48FE2BE7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D7CD241-2443-FE89-31AB-CA480DA1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102EED-7644-45E1-6D81-112C0FF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A4EF3AB-66E5-6413-F701-EB173A9E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5474B6B-1ED4-7CD3-2441-BA5315DF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2725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DD575C-A05C-6CB6-76AF-6401ED5D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83E9527-A084-0C6F-FC2A-FE1D29D4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D000BA0-748D-30AF-0651-190D918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34BE6BC-A2E0-C3AB-A8D0-3B66D257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8B6834E-D90B-A069-AB36-E8418205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546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8869227-435E-39D6-C01A-EDF4A983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F8967A5-07F5-161B-82A3-20C6A31DA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4C7E83E-A19D-3570-48B3-9D7C8E6E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91A81F8-4CFD-6DBD-2E52-00F1706E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DD15070-9553-E96E-DC7E-3DF909E9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73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FF63AB8-A08F-1C10-5D6E-43D923E9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C6F3CF7-4BD9-A899-AB76-AD256392F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1DBBA34-9E2E-08B5-0F78-BEBB39E7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537F196-AFC8-0AC1-B320-453FA067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8C8BCBC-3669-1984-51F8-D1F1E5F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BF4F41C-4C36-E3AF-4F66-E5A2D1AA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9229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3A3333A-8AC1-A09A-B03E-4A2772AD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93E92A3-0F60-0DF7-7538-BA71C731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FAB78B6-701C-06D0-0318-50D5B49E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B0EAB809-D430-51F2-766F-505CB2BC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F4B579B-3FBB-6E7A-7694-4902D4A0E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41CEAA54-0428-3D5A-7103-A0103BB9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058B131-02B4-1B91-0735-06491129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E0A27FA4-B673-3779-D75D-B71EB04C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86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5D75155-82FC-A99E-82E4-C0271027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607F315B-8BFB-5353-1AD3-80B3FD79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07D06B8C-B0C0-8DF3-E62E-910229B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6CD948E-DAF1-7051-50F5-C2F0A727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57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E8F47AA-F9E6-2793-B922-C70D06B2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F40E276A-5029-FED6-6FCC-25A9DDE6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1425DD3-979E-F3B5-3868-8E9BE828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032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389C4A9-7ABA-256C-355F-3E8E65E5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6CEEE30-67CB-D188-C324-D770AC16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7FC1C0C-7B3C-311A-B2A8-DB81D10A0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D27B625-2702-323D-AB3C-2C6AAD78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9CB576C-5504-E055-7D97-1AE5588D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7A8E75F-FFB9-D724-0E4D-3AEB2E80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39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3B0891D-6AED-0DC9-C946-4F2AA0D4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F5AAEDBA-58BF-8204-9478-2F60BAA89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D83AB48-7297-037B-803D-DD43AC71C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CFF267C-4373-52D7-AA87-C268F6C6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861CB38-6573-2C5E-EE81-E25C4A57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4D3386B-4141-C6B2-7F68-5F2CF08A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1167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AB58C2D5-16EC-F882-1D85-EEBB3B8C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5F11A51-E832-B51A-B442-892411DF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E5EAFF3-AC7D-6D2E-D980-C0BFEAA2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C083-43B8-4FCD-9118-EF234B672FA2}" type="datetimeFigureOut">
              <a:rPr lang="ar-SA" smtClean="0"/>
              <a:t>21/05/45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87860D7-DE8C-16EC-C67E-C58479FF4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6EE410C-3F48-7869-DAB3-240CEAB37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E487-87A6-40B0-99DE-2D00AB8537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29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3DCCBF0A-9F6C-B1E4-BDF6-D928489D3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5" y="1308848"/>
            <a:ext cx="5925670" cy="4859151"/>
          </a:xfr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FB9DB0EC-6D9F-EFC5-CEA5-0F5DAFF125D7}"/>
              </a:ext>
            </a:extLst>
          </p:cNvPr>
          <p:cNvSpPr/>
          <p:nvPr/>
        </p:nvSpPr>
        <p:spPr>
          <a:xfrm>
            <a:off x="3838575" y="1837782"/>
            <a:ext cx="7855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rgbClr val="FF0000"/>
                </a:solidFill>
              </a:rPr>
              <a:t>internet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6E4BE7C1-52A6-282A-EE63-E772958ED596}"/>
              </a:ext>
            </a:extLst>
          </p:cNvPr>
          <p:cNvSpPr/>
          <p:nvPr/>
        </p:nvSpPr>
        <p:spPr>
          <a:xfrm>
            <a:off x="4688342" y="2859758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>
                <a:ln/>
                <a:solidFill>
                  <a:srgbClr val="FF0000"/>
                </a:solidFill>
                <a:effectLst/>
              </a:rPr>
              <a:t>Firewall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B0946833-54DF-CC8D-245F-463079AE0CD9}"/>
              </a:ext>
            </a:extLst>
          </p:cNvPr>
          <p:cNvSpPr/>
          <p:nvPr/>
        </p:nvSpPr>
        <p:spPr>
          <a:xfrm>
            <a:off x="4741272" y="3536577"/>
            <a:ext cx="6655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>
                <a:ln/>
                <a:solidFill>
                  <a:srgbClr val="FF0000"/>
                </a:solidFill>
                <a:effectLst/>
              </a:rPr>
              <a:t>switch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F97812BF-A9B3-3816-155C-20A1D33A4104}"/>
              </a:ext>
            </a:extLst>
          </p:cNvPr>
          <p:cNvSpPr/>
          <p:nvPr/>
        </p:nvSpPr>
        <p:spPr>
          <a:xfrm>
            <a:off x="5666024" y="3068939"/>
            <a:ext cx="6985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>
                <a:ln/>
                <a:solidFill>
                  <a:srgbClr val="FF0000"/>
                </a:solidFill>
                <a:effectLst/>
              </a:rPr>
              <a:t>printer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F6F56927-6BE0-398D-20A4-8A88084DD476}"/>
              </a:ext>
            </a:extLst>
          </p:cNvPr>
          <p:cNvSpPr/>
          <p:nvPr/>
        </p:nvSpPr>
        <p:spPr>
          <a:xfrm>
            <a:off x="7770928" y="2915050"/>
            <a:ext cx="6663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>
                <a:ln/>
                <a:solidFill>
                  <a:srgbClr val="FF0000"/>
                </a:solidFill>
                <a:effectLst/>
              </a:rPr>
              <a:t>laptop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6FD6D80D-983F-AD1A-6E03-5894045A6209}"/>
              </a:ext>
            </a:extLst>
          </p:cNvPr>
          <p:cNvSpPr/>
          <p:nvPr/>
        </p:nvSpPr>
        <p:spPr>
          <a:xfrm>
            <a:off x="7558113" y="4233747"/>
            <a:ext cx="10919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>
                <a:ln/>
                <a:solidFill>
                  <a:srgbClr val="FF0000"/>
                </a:solidFill>
                <a:effectLst/>
              </a:rPr>
              <a:t>smartphone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C67F583B-9396-1CF6-734B-DA6E54939954}"/>
              </a:ext>
            </a:extLst>
          </p:cNvPr>
          <p:cNvSpPr/>
          <p:nvPr/>
        </p:nvSpPr>
        <p:spPr>
          <a:xfrm>
            <a:off x="7308044" y="3511203"/>
            <a:ext cx="5001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 err="1">
                <a:ln/>
                <a:solidFill>
                  <a:srgbClr val="FF0000"/>
                </a:solidFill>
                <a:effectLst/>
              </a:rPr>
              <a:t>wap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3" name="مستطيل 12">
            <a:extLst>
              <a:ext uri="{FF2B5EF4-FFF2-40B4-BE49-F238E27FC236}">
                <a16:creationId xmlns:a16="http://schemas.microsoft.com/office/drawing/2014/main" id="{1D6AB28B-B322-25C1-9FCD-7E9DD601ED25}"/>
              </a:ext>
            </a:extLst>
          </p:cNvPr>
          <p:cNvSpPr/>
          <p:nvPr/>
        </p:nvSpPr>
        <p:spPr>
          <a:xfrm>
            <a:off x="5650720" y="4233746"/>
            <a:ext cx="107882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>
                <a:ln/>
                <a:solidFill>
                  <a:srgbClr val="FF0000"/>
                </a:solidFill>
                <a:effectLst/>
              </a:rPr>
              <a:t>workstation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85E5A435-C8AE-BC75-3C89-232868778374}"/>
              </a:ext>
            </a:extLst>
          </p:cNvPr>
          <p:cNvSpPr/>
          <p:nvPr/>
        </p:nvSpPr>
        <p:spPr>
          <a:xfrm>
            <a:off x="4741272" y="2213572"/>
            <a:ext cx="6531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>
                <a:ln/>
                <a:solidFill>
                  <a:srgbClr val="FF0000"/>
                </a:solidFill>
                <a:effectLst/>
              </a:rPr>
              <a:t>router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AFB4A626-0298-14FB-E3D5-E708911DB8FA}"/>
              </a:ext>
            </a:extLst>
          </p:cNvPr>
          <p:cNvSpPr/>
          <p:nvPr/>
        </p:nvSpPr>
        <p:spPr>
          <a:xfrm>
            <a:off x="3441198" y="4233745"/>
            <a:ext cx="11560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>
                <a:ln/>
                <a:solidFill>
                  <a:srgbClr val="FF0000"/>
                </a:solidFill>
                <a:effectLst/>
              </a:rPr>
              <a:t>E-mail server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ADC597B3-D755-06E2-2908-5698E708212F}"/>
              </a:ext>
            </a:extLst>
          </p:cNvPr>
          <p:cNvSpPr/>
          <p:nvPr/>
        </p:nvSpPr>
        <p:spPr>
          <a:xfrm>
            <a:off x="3508865" y="3511203"/>
            <a:ext cx="9508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>
                <a:ln/>
                <a:solidFill>
                  <a:srgbClr val="FF0000"/>
                </a:solidFill>
                <a:effectLst/>
              </a:rPr>
              <a:t>File server</a:t>
            </a:r>
            <a:endParaRPr lang="ar-SA" sz="1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8856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</Words>
  <Application>Microsoft Office PowerPoint</Application>
  <PresentationFormat>شاشة عريضة</PresentationFormat>
  <Paragraphs>11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صالح المشيقح</dc:creator>
  <cp:lastModifiedBy>صالح المشيقح</cp:lastModifiedBy>
  <cp:revision>1</cp:revision>
  <dcterms:created xsi:type="dcterms:W3CDTF">2023-12-03T17:30:56Z</dcterms:created>
  <dcterms:modified xsi:type="dcterms:W3CDTF">2023-12-03T18:06:30Z</dcterms:modified>
</cp:coreProperties>
</file>