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2D8CFF"/>
    <a:srgbClr val="9189FF"/>
    <a:srgbClr val="FFF533"/>
    <a:srgbClr val="CB8E3D"/>
    <a:srgbClr val="EAB05C"/>
    <a:srgbClr val="FF6DEA"/>
    <a:srgbClr val="DD87A6"/>
    <a:srgbClr val="BA2D1C"/>
    <a:srgbClr val="FFE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1353" y="10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3376211"/>
            <a:ext cx="8266242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4252" y="2724455"/>
            <a:ext cx="7280955" cy="763524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3880"/>
            <a:ext cx="8229600" cy="7626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9254"/>
            <a:ext cx="8229600" cy="326444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145" y="162200"/>
            <a:ext cx="6405375" cy="903587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2145" y="1104507"/>
            <a:ext cx="6405375" cy="3658289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08" y="433879"/>
            <a:ext cx="8075311" cy="734703"/>
          </a:xfrm>
        </p:spPr>
        <p:txBody>
          <a:bodyPr>
            <a:normAutofit/>
          </a:bodyPr>
          <a:lstStyle>
            <a:lvl1pPr algn="r">
              <a:defRPr sz="3600" u="none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8" y="1544993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6"/>
            <a:ext cx="4035120" cy="2427818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544992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42781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Abdulmalik Suliman AL-</a:t>
            </a:r>
            <a:r>
              <a:rPr lang="en-US" dirty="0" err="1"/>
              <a:t>Ghaith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the project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Management System is a software application that helps you create, manage, and deliver online courses or training programs.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/>
              <a:t>Used technologies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mongoose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express</a:t>
            </a:r>
            <a:endParaRPr lang="en-US" dirty="0"/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ejs</a:t>
            </a:r>
            <a:endParaRPr lang="en-US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 &amp; CSS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bootstrap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pic>
        <p:nvPicPr>
          <p:cNvPr id="18" name="صورة 17">
            <a:extLst>
              <a:ext uri="{FF2B5EF4-FFF2-40B4-BE49-F238E27FC236}">
                <a16:creationId xmlns:a16="http://schemas.microsoft.com/office/drawing/2014/main" id="{5B893ADD-7C4F-216E-0F25-AD441908D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551" y="1168582"/>
            <a:ext cx="6153823" cy="360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عرض على الشاشة (16:9)</PresentationFormat>
  <Paragraphs>10</Paragraphs>
  <Slides>4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4</vt:i4>
      </vt:variant>
    </vt:vector>
  </HeadingPairs>
  <TitlesOfParts>
    <vt:vector size="8" baseType="lpstr">
      <vt:lpstr>Arial</vt:lpstr>
      <vt:lpstr>Calibri</vt:lpstr>
      <vt:lpstr>Consolas</vt:lpstr>
      <vt:lpstr>Office Theme</vt:lpstr>
      <vt:lpstr>Abdulmalik Suliman AL-Ghaith </vt:lpstr>
      <vt:lpstr>What is the project about</vt:lpstr>
      <vt:lpstr>Used technologies 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2023-05-24T23:21:57Z</dcterms:modified>
</cp:coreProperties>
</file>