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Sheet1!$B$1:$D$1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Sheet1!$B$1:$D$1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8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Sheet1!$B$1:$D$1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8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52540"/>
        <c:axId val="91461167"/>
      </c:barChart>
      <c:catAx>
        <c:axId val="354525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461167"/>
        <c:crosses val="autoZero"/>
        <c:auto val="1"/>
        <c:lblAlgn val="ctr"/>
        <c:lblOffset val="100"/>
        <c:noMultiLvlLbl val="0"/>
      </c:catAx>
      <c:valAx>
        <c:axId val="9146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4525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5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5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6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66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4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 ABDUL MALIK.K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US" altLang="en-IN" sz="2400" dirty="0"/>
              <a:t>4</a:t>
            </a:r>
            <a:r>
              <a:rPr lang="en-US" altLang="en-IN" sz="2400" dirty="0"/>
              <a:t>2</a:t>
            </a:r>
            <a:r>
              <a:rPr lang="en-US" altLang="en-IN" sz="2400" dirty="0"/>
              <a:t>2</a:t>
            </a:r>
            <a:r>
              <a:rPr lang="en-US" altLang="en-IN" sz="2400" dirty="0"/>
              <a:t>2</a:t>
            </a:r>
            <a:r>
              <a:rPr lang="en-US" altLang="en-IN" sz="2400" dirty="0"/>
              <a:t>0</a:t>
            </a:r>
            <a:r>
              <a:rPr lang="en-US" altLang="en-IN" sz="2400" dirty="0"/>
              <a:t>0189</a:t>
            </a:r>
            <a:endParaRPr lang="zh-CN" altLang="en-US"/>
          </a:p>
          <a:p>
            <a:r>
              <a:rPr lang="en-US" sz="2400" dirty="0"/>
              <a:t>DEPARTMENT:</a:t>
            </a:r>
            <a:r>
              <a:rPr lang="en-US" altLang="en-IN" sz="2400" dirty="0"/>
              <a:t>B</a:t>
            </a:r>
            <a:r>
              <a:rPr lang="en-US" altLang="en-IN" sz="2400" dirty="0"/>
              <a:t>.</a:t>
            </a:r>
            <a:r>
              <a:rPr lang="en-US" altLang="en-IN" sz="2400" dirty="0"/>
              <a:t>C</a:t>
            </a:r>
            <a:r>
              <a:rPr lang="en-US" altLang="en-IN" sz="2400" dirty="0"/>
              <a:t>O</a:t>
            </a:r>
            <a:r>
              <a:rPr lang="en-US" altLang="en-IN" sz="2400" dirty="0"/>
              <a:t>M</a:t>
            </a:r>
            <a:r>
              <a:rPr lang="en-US" altLang="en-IN" sz="2400" dirty="0"/>
              <a:t>(</a:t>
            </a:r>
            <a:r>
              <a:rPr lang="en-US" altLang="en-IN" sz="2400" dirty="0"/>
              <a:t>I</a:t>
            </a:r>
            <a:r>
              <a:rPr lang="en-US" altLang="en-IN" sz="2400" dirty="0"/>
              <a:t>S</a:t>
            </a:r>
            <a:r>
              <a:rPr lang="en-US" altLang="en-IN" sz="2400" dirty="0"/>
              <a:t>M</a:t>
            </a:r>
            <a:r>
              <a:rPr lang="en-US" altLang="en-IN" sz="2400" dirty="0"/>
              <a:t>)</a:t>
            </a:r>
            <a:endParaRPr lang="zh-CN" altLang="en-US"/>
          </a:p>
          <a:p>
            <a:r>
              <a:rPr lang="en-US" sz="2400" dirty="0"/>
              <a:t>COLLEGE</a:t>
            </a:r>
            <a:r>
              <a:rPr lang="en-US" altLang="en-IN" sz="2400" dirty="0"/>
              <a:t>:</a:t>
            </a:r>
            <a:r>
              <a:rPr lang="en-US" altLang="en-IN" sz="2400" dirty="0"/>
              <a:t>A</a:t>
            </a:r>
            <a:r>
              <a:rPr lang="en-US" altLang="en-IN" sz="2400" dirty="0"/>
              <a:t>N</a:t>
            </a:r>
            <a:r>
              <a:rPr lang="en-US" altLang="en-IN" sz="2400" dirty="0"/>
              <a:t>N</a:t>
            </a:r>
            <a:r>
              <a:rPr lang="en-US" altLang="en-IN" sz="2400" dirty="0"/>
              <a:t>A</a:t>
            </a:r>
            <a:r>
              <a:rPr lang="en-US" altLang="en-IN" sz="2400" dirty="0"/>
              <a:t>I</a:t>
            </a:r>
            <a:r>
              <a:rPr lang="en-US" altLang="en-IN" sz="2400" dirty="0"/>
              <a:t> </a:t>
            </a:r>
            <a:r>
              <a:rPr lang="en-US" altLang="en-IN" sz="2400" dirty="0"/>
              <a:t>V</a:t>
            </a:r>
            <a:r>
              <a:rPr lang="en-US" altLang="en-IN" sz="2400" dirty="0"/>
              <a:t>I</a:t>
            </a:r>
            <a:r>
              <a:rPr lang="en-US" altLang="en-IN" sz="2400" dirty="0"/>
              <a:t>O</a:t>
            </a:r>
            <a:r>
              <a:rPr lang="en-US" altLang="en-IN" sz="2400" dirty="0"/>
              <a:t>L</a:t>
            </a:r>
            <a:r>
              <a:rPr lang="en-US" altLang="en-IN" sz="2400" dirty="0"/>
              <a:t>E</a:t>
            </a:r>
            <a:r>
              <a:rPr lang="en-US" altLang="en-IN" sz="2400" dirty="0"/>
              <a:t>T</a:t>
            </a:r>
            <a:r>
              <a:rPr lang="en-US" altLang="en-IN" sz="2400" dirty="0"/>
              <a:t> </a:t>
            </a:r>
            <a:r>
              <a:rPr lang="en-US" altLang="en-IN" sz="2400" dirty="0"/>
              <a:t>A</a:t>
            </a:r>
            <a:r>
              <a:rPr lang="en-US" altLang="en-IN" sz="2400" dirty="0"/>
              <a:t>R</a:t>
            </a:r>
            <a:r>
              <a:rPr lang="en-US" altLang="en-IN" sz="2400" dirty="0"/>
              <a:t>T</a:t>
            </a:r>
            <a:r>
              <a:rPr lang="en-US" altLang="en-IN" sz="2400" dirty="0"/>
              <a:t>S</a:t>
            </a:r>
            <a:r>
              <a:rPr lang="en-US" altLang="en-IN" sz="2400" dirty="0"/>
              <a:t> </a:t>
            </a:r>
            <a:r>
              <a:rPr lang="en-US" altLang="en-IN" sz="2400" dirty="0"/>
              <a:t>&amp;</a:t>
            </a:r>
            <a:r>
              <a:rPr lang="en-US" altLang="en-IN" sz="2400" dirty="0"/>
              <a:t> </a:t>
            </a:r>
            <a:r>
              <a:rPr lang="en-US" altLang="en-IN" sz="2400" dirty="0"/>
              <a:t>S</a:t>
            </a:r>
            <a:r>
              <a:rPr lang="en-US" altLang="en-IN" sz="2400" dirty="0"/>
              <a:t>C</a:t>
            </a:r>
            <a:r>
              <a:rPr lang="en-US" altLang="en-IN" sz="2400" dirty="0"/>
              <a:t>I</a:t>
            </a:r>
            <a:r>
              <a:rPr lang="en-US" altLang="en-IN" sz="2400" dirty="0"/>
              <a:t>E</a:t>
            </a:r>
            <a:r>
              <a:rPr lang="en-US" altLang="en-IN" sz="2400" dirty="0"/>
              <a:t>N</a:t>
            </a:r>
            <a:r>
              <a:rPr lang="en-US" altLang="en-IN" sz="2400" dirty="0"/>
              <a:t>C</a:t>
            </a:r>
            <a:r>
              <a:rPr lang="en-US" altLang="en-IN" sz="2400" dirty="0"/>
              <a:t>E</a:t>
            </a:r>
            <a:r>
              <a:rPr lang="en-US" altLang="en-IN" sz="2400" dirty="0"/>
              <a:t> </a:t>
            </a:r>
            <a:r>
              <a:rPr lang="en-US" altLang="en-IN" sz="2400" dirty="0"/>
              <a:t>C</a:t>
            </a:r>
            <a:r>
              <a:rPr lang="en-US" altLang="en-IN" sz="2400" dirty="0"/>
              <a:t>O</a:t>
            </a:r>
            <a:r>
              <a:rPr lang="en-US" altLang="en-IN" sz="2400" dirty="0"/>
              <a:t>L</a:t>
            </a:r>
            <a:r>
              <a:rPr lang="en-US" altLang="en-IN" sz="2400" dirty="0"/>
              <a:t>L</a:t>
            </a:r>
            <a:r>
              <a:rPr lang="en-US" altLang="en-IN" sz="2400" dirty="0"/>
              <a:t>E</a:t>
            </a:r>
            <a:r>
              <a:rPr lang="en-US" altLang="en-IN" sz="2400" dirty="0"/>
              <a:t>G</a:t>
            </a:r>
            <a:r>
              <a:rPr lang="en-US" altLang="en-IN" sz="2400" dirty="0"/>
              <a:t>E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6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713" name="Text Box 1048712"/>
          <p:cNvSpPr txBox="1"/>
          <p:nvPr/>
        </p:nvSpPr>
        <p:spPr>
          <a:xfrm>
            <a:off x="919950" y="1864042"/>
            <a:ext cx="9789028" cy="26060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>
                <a:solidFill>
                  <a:srgbClr val="000000"/>
                </a:solidFill>
                <a:latin typeface="Calibri" panose="020F0502020204030204"/>
              </a:rPr>
              <a:t>Methodology
-  Data Analysis and Visualization Techniques
    - Data cleaning and preprocessing
    - Descriptive statistics and data visualization
    - Inferential statistics and hypothesis testing
    - Predictive modelling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4194303"/>
          <p:cNvGraphicFramePr/>
          <p:nvPr/>
        </p:nvGraphicFramePr>
        <p:xfrm>
          <a:off x="755332" y="1695449"/>
          <a:ext cx="8229600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Text Box 1048713"/>
          <p:cNvSpPr txBox="1"/>
          <p:nvPr/>
        </p:nvSpPr>
        <p:spPr>
          <a:xfrm>
            <a:off x="755332" y="2125979"/>
            <a:ext cx="8927183" cy="21869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Implementing Employee Performance Analysis in Excel
    - Recap of key takeaways
    - Benefits of Excel-based solution
    - Future development and support
    - Call to action: implementation and feedback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4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4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3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5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2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9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1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70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0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6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12" name="Text Box 1048611"/>
          <p:cNvSpPr txBox="1"/>
          <p:nvPr/>
        </p:nvSpPr>
        <p:spPr>
          <a:xfrm>
            <a:off x="443376" y="2019299"/>
            <a:ext cx="8309220" cy="34442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en-IN" sz="2800">
                <a:solidFill>
                  <a:srgbClr val="000000"/>
                </a:solidFill>
              </a:rPr>
              <a:t>- Challenges in Employee Performance Analysis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-  Inefficient Data Management and Limited Insights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   - Difficulty tracking performance metrics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   - Limited visibility into employee productivity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   - Inaccurate decision-making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   - Manual data analysis and reporting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2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3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0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 Box 1048600"/>
          <p:cNvSpPr txBox="1"/>
          <p:nvPr/>
        </p:nvSpPr>
        <p:spPr>
          <a:xfrm>
            <a:off x="227221" y="1468437"/>
            <a:ext cx="10032909" cy="42824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-  Employee Performance Analysis Project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- Streamlining Data Analysis for Informed Decisions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   - Objective: Develop an Excel-based employee performance analysis system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   - Scope: Data collection, metrics calculation, visualization, and insights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   - Deliverables: Automated reports, dashboards, and actionable recommendations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0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0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06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05" name="Text Box 1048704"/>
          <p:cNvSpPr txBox="1"/>
          <p:nvPr/>
        </p:nvSpPr>
        <p:spPr>
          <a:xfrm>
            <a:off x="688107" y="1537335"/>
            <a:ext cx="8665442" cy="34442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- HR Professionals, Managers, and Decision-Makers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   - HR professionals: tracking performance, identifying training needs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   - Managers: monitoring team productivity, setting goals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   - Decision-makers: strategic planning, resource allocation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1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5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07" name="Text Box 1048706"/>
          <p:cNvSpPr txBox="1"/>
          <p:nvPr/>
        </p:nvSpPr>
        <p:spPr>
          <a:xfrm rot="21600000">
            <a:off x="2870004" y="2385059"/>
            <a:ext cx="6574031" cy="42824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Excel-Based Employee Performance Analysis Solution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- Efficient, Automated, and Actionable Insights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    - Centralized data management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    - Automated metrics calculation and visualization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    - Customizable dashboards and reports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    - Data-driven decision-making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708" name="Text Box 1048707"/>
          <p:cNvSpPr txBox="1"/>
          <p:nvPr/>
        </p:nvSpPr>
        <p:spPr>
          <a:xfrm>
            <a:off x="1350876" y="2079383"/>
            <a:ext cx="7031124" cy="17678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Employee Performance Dataset
- Key Metrics and Data Sources
    - Employee demographics (age, department, role)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9" name="Text Box 1048708"/>
          <p:cNvSpPr txBox="1"/>
          <p:nvPr/>
        </p:nvSpPr>
        <p:spPr>
          <a:xfrm>
            <a:off x="1988637" y="1864042"/>
            <a:ext cx="8720341" cy="26060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Methodology
-  Data Analysis and Visualization Techniques
    - Data cleaning and preprocessing
    - Descriptive statistics and data visualization
    - Inferential statistics and hypothesis testing
    - Predictive modelling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2444</Words>
  <Application>WPS Presentation</Application>
  <PresentationFormat/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abdul</cp:lastModifiedBy>
  <cp:revision>1</cp:revision>
  <dcterms:created xsi:type="dcterms:W3CDTF">2024-10-07T06:01:57Z</dcterms:created>
  <dcterms:modified xsi:type="dcterms:W3CDTF">2024-10-07T06:01:57Z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33220E79A22445F5A1CEE32435F0497C_12</vt:lpwstr>
  </property>
  <property fmtid="{D5CDD505-2E9C-101B-9397-08002B2CF9AE}" pid="5" name="KSOProductBuildVer">
    <vt:lpwstr>1033-12.2.0.18283</vt:lpwstr>
  </property>
</Properties>
</file>