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2" r:id="rId8"/>
    <p:sldId id="261" r:id="rId9"/>
    <p:sldId id="262" r:id="rId10"/>
    <p:sldId id="273" r:id="rId11"/>
    <p:sldId id="263" r:id="rId12"/>
    <p:sldId id="264" r:id="rId13"/>
    <p:sldId id="274" r:id="rId14"/>
    <p:sldId id="275" r:id="rId15"/>
    <p:sldId id="276" r:id="rId16"/>
    <p:sldId id="277" r:id="rId17"/>
    <p:sldId id="265" r:id="rId18"/>
    <p:sldId id="266" r:id="rId19"/>
    <p:sldId id="267" r:id="rId20"/>
    <p:sldId id="268" r:id="rId21"/>
    <p:sldId id="278" r:id="rId22"/>
    <p:sldId id="279" r:id="rId23"/>
    <p:sldId id="285" r:id="rId24"/>
    <p:sldId id="284" r:id="rId25"/>
    <p:sldId id="283" r:id="rId26"/>
    <p:sldId id="282" r:id="rId27"/>
    <p:sldId id="281" r:id="rId28"/>
    <p:sldId id="280" r:id="rId29"/>
    <p:sldId id="269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46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0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8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65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3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7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7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1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2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4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27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50" y="191729"/>
            <a:ext cx="7002352" cy="928052"/>
          </a:xfrm>
        </p:spPr>
        <p:txBody>
          <a:bodyPr/>
          <a:lstStyle/>
          <a:p>
            <a:r>
              <a:rPr sz="4400" b="1" dirty="0" smtClean="0">
                <a:solidFill>
                  <a:schemeClr val="tx1"/>
                </a:solidFill>
              </a:rPr>
              <a:t>Shopping </a:t>
            </a:r>
            <a:r>
              <a:rPr sz="4400" b="1" dirty="0">
                <a:solidFill>
                  <a:schemeClr val="tx1"/>
                </a:solidFill>
              </a:rPr>
              <a:t>Cart </a:t>
            </a:r>
            <a:r>
              <a:rPr sz="4400" b="1" dirty="0" smtClean="0">
                <a:solidFill>
                  <a:schemeClr val="tx1"/>
                </a:solidFill>
              </a:rPr>
              <a:t>Program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23628" y="1679121"/>
            <a:ext cx="4090053" cy="86142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PRESENTED BY GROUP </a:t>
            </a:r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86873" y="2710409"/>
            <a:ext cx="4090053" cy="3719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Members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Abdulmoueed 233536</a:t>
            </a:r>
          </a:p>
          <a:p>
            <a:pPr marL="457200" indent="-457200">
              <a:lnSpc>
                <a:spcPct val="200000"/>
              </a:lnSpc>
              <a:buFont typeface="Wingdings 3" charset="2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Rayyan </a:t>
            </a:r>
            <a:r>
              <a:rPr lang="en-US" b="1" dirty="0">
                <a:solidFill>
                  <a:schemeClr val="tx1"/>
                </a:solidFill>
              </a:rPr>
              <a:t>233534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ALwaz 233590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" b="3655"/>
          <a:stretch/>
        </p:blipFill>
        <p:spPr>
          <a:xfrm>
            <a:off x="0" y="73742"/>
            <a:ext cx="9144000" cy="67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ShoppingCart Class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dirty="0"/>
              <a:t>1. The `</a:t>
            </a:r>
            <a:r>
              <a:rPr dirty="0" err="1"/>
              <a:t>ShoppingCart</a:t>
            </a:r>
            <a:r>
              <a:rPr dirty="0"/>
              <a:t>` class allows users to manage products they wish to purchase.</a:t>
            </a:r>
          </a:p>
          <a:p>
            <a:pPr>
              <a:lnSpc>
                <a:spcPct val="250000"/>
              </a:lnSpc>
            </a:pPr>
            <a:r>
              <a:rPr dirty="0"/>
              <a:t>2. It tracks the quantity of products added, removed, and calculates the total cost of items.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ShoppingCart Class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1. **</a:t>
            </a:r>
            <a:r>
              <a:rPr dirty="0" err="1"/>
              <a:t>AddProduct</a:t>
            </a:r>
            <a:r>
              <a:rPr dirty="0"/>
              <a:t>()**: Adds selected products to the cart while checking for stock availability.</a:t>
            </a:r>
          </a:p>
          <a:p>
            <a:pPr>
              <a:lnSpc>
                <a:spcPct val="150000"/>
              </a:lnSpc>
            </a:pPr>
            <a:r>
              <a:rPr dirty="0"/>
              <a:t>2. **</a:t>
            </a:r>
            <a:r>
              <a:rPr dirty="0" err="1"/>
              <a:t>RemoveProduct</a:t>
            </a:r>
            <a:r>
              <a:rPr dirty="0"/>
              <a:t>()**: Removes products from the cart and adjusts available stock.</a:t>
            </a:r>
          </a:p>
          <a:p>
            <a:pPr>
              <a:lnSpc>
                <a:spcPct val="150000"/>
              </a:lnSpc>
            </a:pPr>
            <a:r>
              <a:rPr dirty="0"/>
              <a:t>3. **</a:t>
            </a:r>
            <a:r>
              <a:rPr dirty="0" err="1"/>
              <a:t>ViewCart</a:t>
            </a:r>
            <a:r>
              <a:rPr dirty="0"/>
              <a:t>()**: Displays the contents of the cart and the total price including tax.</a:t>
            </a:r>
          </a:p>
          <a:p>
            <a:pPr>
              <a:lnSpc>
                <a:spcPct val="150000"/>
              </a:lnSpc>
            </a:pPr>
            <a:r>
              <a:rPr dirty="0"/>
              <a:t>4. **</a:t>
            </a:r>
            <a:r>
              <a:rPr dirty="0" err="1"/>
              <a:t>IsExpired</a:t>
            </a:r>
            <a:r>
              <a:rPr dirty="0"/>
              <a:t>()**: Checks if the cart has expired after a 30-minute inactivity window.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6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7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4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Method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dirty="0"/>
              <a:t>1. The `Main` method controls the flow of the program, handling user inputs and interactions.</a:t>
            </a:r>
          </a:p>
          <a:p>
            <a:pPr>
              <a:lnSpc>
                <a:spcPct val="300000"/>
              </a:lnSpc>
            </a:pPr>
            <a:r>
              <a:rPr dirty="0"/>
              <a:t>2. Users are prompted to either sign-up, log in, or exit the system based on their inputs.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Switch-Case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t>1. Switch-case manages user options, such as viewing products, adding items to the cart, or logging out.</a:t>
            </a:r>
          </a:p>
          <a:p>
            <a:pPr>
              <a:lnSpc>
                <a:spcPct val="200000"/>
              </a:lnSpc>
            </a:pPr>
            <a:r>
              <a:t>2. Each case in the switch statement corresponds to a different user operation.</a:t>
            </a:r>
          </a:p>
          <a:p>
            <a:pPr>
              <a:lnSpc>
                <a:spcPct val="200000"/>
              </a:lnSpc>
            </a:pPr>
            <a:r>
              <a:t>3. The default case handles invalid inputs and guides the user to enter a valid option.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Main Method: In-Depth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/>
              <a:t>1. **</a:t>
            </a:r>
            <a:r>
              <a:rPr dirty="0" err="1"/>
              <a:t>SignUp</a:t>
            </a:r>
            <a:r>
              <a:rPr dirty="0"/>
              <a:t>()**: Collects user data and saves it to the 'users.txt' file.</a:t>
            </a:r>
          </a:p>
          <a:p>
            <a:pPr>
              <a:lnSpc>
                <a:spcPct val="150000"/>
              </a:lnSpc>
            </a:pPr>
            <a:r>
              <a:rPr dirty="0"/>
              <a:t>2. **</a:t>
            </a:r>
            <a:r>
              <a:rPr dirty="0" err="1"/>
              <a:t>LogIn</a:t>
            </a:r>
            <a:r>
              <a:rPr dirty="0"/>
              <a:t>()**: Verifies user credentials from the 'users.txt' file and grants access if valid.</a:t>
            </a:r>
          </a:p>
          <a:p>
            <a:pPr>
              <a:lnSpc>
                <a:spcPct val="150000"/>
              </a:lnSpc>
            </a:pPr>
            <a:r>
              <a:rPr dirty="0"/>
              <a:t>3. **</a:t>
            </a:r>
            <a:r>
              <a:rPr dirty="0" err="1"/>
              <a:t>UserMenu</a:t>
            </a:r>
            <a:r>
              <a:rPr dirty="0"/>
              <a:t>()**: Provides options for users to add, remove, or view items in their shopping cart.</a:t>
            </a:r>
          </a:p>
          <a:p>
            <a:pPr>
              <a:lnSpc>
                <a:spcPct val="150000"/>
              </a:lnSpc>
            </a:pPr>
            <a:r>
              <a:rPr dirty="0"/>
              <a:t>4. Handles continuous user input in a loop to keep the program running unless the user logs out.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Class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1. The `User` class manages user details and allows for user creation, login, and file persistence.</a:t>
            </a:r>
          </a:p>
          <a:p>
            <a:pPr>
              <a:lnSpc>
                <a:spcPct val="200000"/>
              </a:lnSpc>
            </a:pPr>
            <a:r>
              <a:rPr dirty="0"/>
              <a:t>2. It stores essential user information such as name, email, password, phone number, and age.</a:t>
            </a:r>
          </a:p>
          <a:p>
            <a:pPr>
              <a:lnSpc>
                <a:spcPct val="200000"/>
              </a:lnSpc>
            </a:pPr>
            <a:r>
              <a:rPr dirty="0"/>
              <a:t>3. The class enables seamless login and sign-up operations to manage user sessions.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Handling in 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1. The program uses text file ('users.txt') to store and retrieve user data for persistence.</a:t>
            </a:r>
          </a:p>
          <a:p>
            <a:pPr>
              <a:lnSpc>
                <a:spcPct val="150000"/>
              </a:lnSpc>
            </a:pPr>
            <a:r>
              <a:rPr dirty="0"/>
              <a:t>2. **</a:t>
            </a:r>
            <a:r>
              <a:rPr dirty="0" err="1"/>
              <a:t>LoadUsers</a:t>
            </a:r>
            <a:r>
              <a:rPr dirty="0"/>
              <a:t>()**: Reads the file to populate the user list when the program starts.</a:t>
            </a:r>
          </a:p>
          <a:p>
            <a:pPr>
              <a:lnSpc>
                <a:spcPct val="150000"/>
              </a:lnSpc>
            </a:pPr>
            <a:r>
              <a:rPr dirty="0"/>
              <a:t>3. **</a:t>
            </a:r>
            <a:r>
              <a:rPr dirty="0" err="1"/>
              <a:t>SaveUser</a:t>
            </a:r>
            <a:r>
              <a:rPr dirty="0"/>
              <a:t>()**: Writes new user data to the file to retain information across sessions.</a:t>
            </a:r>
          </a:p>
          <a:p>
            <a:pPr>
              <a:lnSpc>
                <a:spcPct val="150000"/>
              </a:lnSpc>
            </a:pPr>
            <a:r>
              <a:rPr dirty="0"/>
              <a:t>4. Error handling can be added to manage file corruption or missing files.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1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7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5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2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7948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8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5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1. This shopping cart program demonstrates an e-commerce system using object-oriented principles.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Class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**Constructor**: Initializes user details with name, email, password, etc.</a:t>
            </a:r>
          </a:p>
          <a:p>
            <a:r>
              <a:rPr dirty="0"/>
              <a:t>2. **</a:t>
            </a:r>
            <a:r>
              <a:rPr dirty="0" err="1"/>
              <a:t>ToString</a:t>
            </a:r>
            <a:r>
              <a:rPr dirty="0"/>
              <a:t>()**: Converts user data into a comma-separated string format for file storage.</a:t>
            </a:r>
          </a:p>
          <a:p>
            <a:r>
              <a:rPr dirty="0"/>
              <a:t>3. **</a:t>
            </a:r>
            <a:r>
              <a:rPr dirty="0" err="1"/>
              <a:t>SaveUser</a:t>
            </a:r>
            <a:r>
              <a:rPr dirty="0"/>
              <a:t>()**: Writes new user information to 'users.txt' for persistence.</a:t>
            </a:r>
          </a:p>
          <a:p>
            <a:r>
              <a:rPr dirty="0"/>
              <a:t>4. **</a:t>
            </a:r>
            <a:r>
              <a:rPr dirty="0" err="1"/>
              <a:t>LoadUsers</a:t>
            </a:r>
            <a:r>
              <a:rPr dirty="0"/>
              <a:t>()**: Reads user details from the file and loads them into the system.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507" y="1637071"/>
            <a:ext cx="7770610" cy="51029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/>
              <a:t>1. This shopping cart program demonstrates an e-commerce system using object-oriented principles.</a:t>
            </a:r>
          </a:p>
          <a:p>
            <a:pPr>
              <a:lnSpc>
                <a:spcPct val="150000"/>
              </a:lnSpc>
            </a:pPr>
            <a:r>
              <a:rPr dirty="0"/>
              <a:t>2. It integrates essential features like user sign-up, login, product management, and cart handling.</a:t>
            </a:r>
          </a:p>
          <a:p>
            <a:pPr>
              <a:lnSpc>
                <a:spcPct val="150000"/>
              </a:lnSpc>
            </a:pPr>
            <a:r>
              <a:rPr dirty="0"/>
              <a:t>3. The program utilizes file handling for user persistence and ensures data retention across sessions.</a:t>
            </a:r>
          </a:p>
          <a:p>
            <a:pPr>
              <a:lnSpc>
                <a:spcPct val="150000"/>
              </a:lnSpc>
            </a:pPr>
            <a:r>
              <a:rPr dirty="0"/>
              <a:t>4. Future improvements can include a checkout process, payment integration, and product filtering.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7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Class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dirty="0"/>
              <a:t>1. The `Product` class manages product-related information such as name, price, and stock.</a:t>
            </a:r>
          </a:p>
          <a:p>
            <a:pPr>
              <a:lnSpc>
                <a:spcPct val="250000"/>
              </a:lnSpc>
            </a:pPr>
            <a:r>
              <a:rPr dirty="0"/>
              <a:t>2. Products are categorized under specific categories (Electronics, Clothing, etc.).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Class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1. **Constructor**: Initializes the product’s name, price, discount, and available quantity.</a:t>
            </a:r>
          </a:p>
          <a:p>
            <a:pPr>
              <a:lnSpc>
                <a:spcPct val="200000"/>
              </a:lnSpc>
            </a:pPr>
            <a:r>
              <a:rPr dirty="0"/>
              <a:t>2. **</a:t>
            </a:r>
            <a:r>
              <a:rPr dirty="0" err="1"/>
              <a:t>GetDiscountedPrice</a:t>
            </a:r>
            <a:r>
              <a:rPr dirty="0"/>
              <a:t>()**: Calculates the price after applying the product discount.</a:t>
            </a:r>
          </a:p>
          <a:p>
            <a:pPr>
              <a:lnSpc>
                <a:spcPct val="200000"/>
              </a:lnSpc>
            </a:pPr>
            <a:r>
              <a:rPr dirty="0"/>
              <a:t>3. This class serves as the core for handling product details in the shop categories.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0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Shop Class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1. The `Shop` class represents a store with different product categories.</a:t>
            </a:r>
          </a:p>
          <a:p>
            <a:pPr>
              <a:lnSpc>
                <a:spcPct val="150000"/>
              </a:lnSpc>
            </a:pPr>
            <a:r>
              <a:rPr dirty="0"/>
              <a:t>2. Categories include various types of products, such as Electronics, Clothing, Footwear, and more.</a:t>
            </a:r>
          </a:p>
          <a:p>
            <a:pPr>
              <a:lnSpc>
                <a:spcPct val="150000"/>
              </a:lnSpc>
            </a:pPr>
            <a:r>
              <a:rPr dirty="0"/>
              <a:t>3. Each shop can have multiple categories, allowing the system to simulate multiple stores.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Shop Class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**Constructor**: Initializes empty lists for each product category.</a:t>
            </a:r>
          </a:p>
          <a:p>
            <a:r>
              <a:t>2. **LoadShops()**: Populates sample shops and their products for the simulation.</a:t>
            </a:r>
          </a:p>
          <a:p>
            <a:r>
              <a:t>3. This class organizes products under relevant categories for ease of shopping.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786</Words>
  <Application>Microsoft Office PowerPoint</Application>
  <PresentationFormat>On-screen Show (4:3)</PresentationFormat>
  <Paragraphs>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Ion</vt:lpstr>
      <vt:lpstr>Shopping Cart Program</vt:lpstr>
      <vt:lpstr>User Class Overview</vt:lpstr>
      <vt:lpstr>User Class Functions</vt:lpstr>
      <vt:lpstr>PowerPoint Presentation</vt:lpstr>
      <vt:lpstr>Product Class Overview</vt:lpstr>
      <vt:lpstr>Product Class Functions</vt:lpstr>
      <vt:lpstr>PowerPoint Presentation</vt:lpstr>
      <vt:lpstr>Shop Class Overview</vt:lpstr>
      <vt:lpstr>Shop Class Functions</vt:lpstr>
      <vt:lpstr>PowerPoint Presentation</vt:lpstr>
      <vt:lpstr>ShoppingCart Class Overview</vt:lpstr>
      <vt:lpstr>ShoppingCart Class Functions</vt:lpstr>
      <vt:lpstr>PowerPoint Presentation</vt:lpstr>
      <vt:lpstr>PowerPoint Presentation</vt:lpstr>
      <vt:lpstr>PowerPoint Presentation</vt:lpstr>
      <vt:lpstr>PowerPoint Presentation</vt:lpstr>
      <vt:lpstr>Main Method Overview</vt:lpstr>
      <vt:lpstr>Switch-Case Functionality</vt:lpstr>
      <vt:lpstr>Main Method: In-Depth Breakdown</vt:lpstr>
      <vt:lpstr>File Handling in Main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Shopping Cart Program Overview</dc:title>
  <dc:subject/>
  <dc:creator/>
  <cp:keywords/>
  <dc:description>generated using python-pptx</dc:description>
  <cp:lastModifiedBy>sajid alvi</cp:lastModifiedBy>
  <cp:revision>8</cp:revision>
  <dcterms:created xsi:type="dcterms:W3CDTF">2013-01-27T09:14:16Z</dcterms:created>
  <dcterms:modified xsi:type="dcterms:W3CDTF">2024-10-25T16:14:34Z</dcterms:modified>
  <cp:category/>
</cp:coreProperties>
</file>