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4"/>
  </p:notesMasterIdLst>
  <p:sldIdLst>
    <p:sldId id="256" r:id="rId5"/>
    <p:sldId id="278" r:id="rId6"/>
    <p:sldId id="277" r:id="rId7"/>
    <p:sldId id="279" r:id="rId8"/>
    <p:sldId id="280" r:id="rId9"/>
    <p:sldId id="281" r:id="rId10"/>
    <p:sldId id="282" r:id="rId11"/>
    <p:sldId id="284" r:id="rId12"/>
    <p:sldId id="28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86" d="100"/>
          <a:sy n="86" d="100"/>
        </p:scale>
        <p:origin x="162" y="9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5B312A-D9DA-4C17-B268-C39B9FD203B3}" type="doc">
      <dgm:prSet loTypeId="urn:microsoft.com/office/officeart/2009/3/layout/StepUpProcess" loCatId="process" qsTypeId="urn:microsoft.com/office/officeart/2005/8/quickstyle/simple1" qsCatId="simple" csTypeId="urn:microsoft.com/office/officeart/2005/8/colors/colorful1" csCatId="colorful" phldr="1"/>
      <dgm:spPr/>
      <dgm:t>
        <a:bodyPr/>
        <a:lstStyle/>
        <a:p>
          <a:endParaRPr lang="en-US"/>
        </a:p>
      </dgm:t>
    </dgm:pt>
    <dgm:pt modelId="{D875D6FC-92EC-4E85-A18A-FCF052014558}">
      <dgm:prSet phldrT="[Text]"/>
      <dgm:spPr/>
      <dgm:t>
        <a:bodyPr/>
        <a:lstStyle/>
        <a:p>
          <a:r>
            <a:rPr lang="en-US" dirty="0" smtClean="0"/>
            <a:t>Survey</a:t>
          </a:r>
          <a:endParaRPr lang="en-US" dirty="0"/>
        </a:p>
      </dgm:t>
    </dgm:pt>
    <dgm:pt modelId="{D2CC2B05-FD58-4917-B311-528956FBCB18}" type="parTrans" cxnId="{E53C06E6-E5BE-451D-8627-6584D8B25123}">
      <dgm:prSet/>
      <dgm:spPr/>
      <dgm:t>
        <a:bodyPr/>
        <a:lstStyle/>
        <a:p>
          <a:endParaRPr lang="en-US"/>
        </a:p>
      </dgm:t>
    </dgm:pt>
    <dgm:pt modelId="{BC753C8F-FEC7-4C55-9B27-8FD2082706D9}" type="sibTrans" cxnId="{E53C06E6-E5BE-451D-8627-6584D8B25123}">
      <dgm:prSet/>
      <dgm:spPr/>
      <dgm:t>
        <a:bodyPr/>
        <a:lstStyle/>
        <a:p>
          <a:endParaRPr lang="en-US"/>
        </a:p>
      </dgm:t>
    </dgm:pt>
    <dgm:pt modelId="{835BB78A-E3D2-4745-BF16-0694AF7316BF}">
      <dgm:prSet phldrT="[Text]"/>
      <dgm:spPr/>
      <dgm:t>
        <a:bodyPr/>
        <a:lstStyle/>
        <a:p>
          <a:r>
            <a:rPr lang="en-US" dirty="0" smtClean="0"/>
            <a:t>Planning	</a:t>
          </a:r>
          <a:endParaRPr lang="en-US" dirty="0"/>
        </a:p>
      </dgm:t>
    </dgm:pt>
    <dgm:pt modelId="{9950F14A-D0DC-4F98-B11E-9DEFF5129FEF}" type="parTrans" cxnId="{C2F613C3-605E-4D73-B577-272F6FDE237E}">
      <dgm:prSet/>
      <dgm:spPr/>
      <dgm:t>
        <a:bodyPr/>
        <a:lstStyle/>
        <a:p>
          <a:endParaRPr lang="en-US"/>
        </a:p>
      </dgm:t>
    </dgm:pt>
    <dgm:pt modelId="{5FDE56CC-7F26-48B4-84E9-FAD68A3CE51D}" type="sibTrans" cxnId="{C2F613C3-605E-4D73-B577-272F6FDE237E}">
      <dgm:prSet/>
      <dgm:spPr/>
      <dgm:t>
        <a:bodyPr/>
        <a:lstStyle/>
        <a:p>
          <a:endParaRPr lang="en-US"/>
        </a:p>
      </dgm:t>
    </dgm:pt>
    <dgm:pt modelId="{D5F1FFA0-6247-4A75-86C6-F080FDFC7D5D}">
      <dgm:prSet phldrT="[Text]"/>
      <dgm:spPr/>
      <dgm:t>
        <a:bodyPr/>
        <a:lstStyle/>
        <a:p>
          <a:r>
            <a:rPr lang="en-US" dirty="0" smtClean="0"/>
            <a:t>Developing the model </a:t>
          </a:r>
          <a:endParaRPr lang="en-US" dirty="0"/>
        </a:p>
      </dgm:t>
    </dgm:pt>
    <dgm:pt modelId="{772C9C37-AA14-4115-A95E-E452A7F7AB44}" type="parTrans" cxnId="{5F3C3C52-EFA9-48E4-ADFF-422A9225E32C}">
      <dgm:prSet/>
      <dgm:spPr/>
      <dgm:t>
        <a:bodyPr/>
        <a:lstStyle/>
        <a:p>
          <a:endParaRPr lang="en-US"/>
        </a:p>
      </dgm:t>
    </dgm:pt>
    <dgm:pt modelId="{E1E7FB6B-32AB-4241-859C-BE6D51EBC820}" type="sibTrans" cxnId="{5F3C3C52-EFA9-48E4-ADFF-422A9225E32C}">
      <dgm:prSet/>
      <dgm:spPr/>
      <dgm:t>
        <a:bodyPr/>
        <a:lstStyle/>
        <a:p>
          <a:endParaRPr lang="en-US"/>
        </a:p>
      </dgm:t>
    </dgm:pt>
    <dgm:pt modelId="{E6E0A180-AA3A-4321-90CF-0BD0A7332AE7}">
      <dgm:prSet/>
      <dgm:spPr/>
      <dgm:t>
        <a:bodyPr/>
        <a:lstStyle/>
        <a:p>
          <a:endParaRPr lang="en-US"/>
        </a:p>
      </dgm:t>
    </dgm:pt>
    <dgm:pt modelId="{723F4240-93C6-425D-AB03-EFCF76590D1C}" type="parTrans" cxnId="{73025C56-FD52-4D0A-AB7C-5825A64EA2BD}">
      <dgm:prSet/>
      <dgm:spPr/>
      <dgm:t>
        <a:bodyPr/>
        <a:lstStyle/>
        <a:p>
          <a:endParaRPr lang="en-US"/>
        </a:p>
      </dgm:t>
    </dgm:pt>
    <dgm:pt modelId="{649C558A-0009-44A9-A252-D57023E18FA3}" type="sibTrans" cxnId="{73025C56-FD52-4D0A-AB7C-5825A64EA2BD}">
      <dgm:prSet/>
      <dgm:spPr/>
      <dgm:t>
        <a:bodyPr/>
        <a:lstStyle/>
        <a:p>
          <a:endParaRPr lang="en-US"/>
        </a:p>
      </dgm:t>
    </dgm:pt>
    <dgm:pt modelId="{8271C8C0-34A2-41DC-A941-AD38C45EA824}">
      <dgm:prSet/>
      <dgm:spPr/>
      <dgm:t>
        <a:bodyPr/>
        <a:lstStyle/>
        <a:p>
          <a:endParaRPr lang="en-US"/>
        </a:p>
      </dgm:t>
    </dgm:pt>
    <dgm:pt modelId="{AC6035D7-19DC-4D8F-87D7-3E2DB7578BE9}" type="parTrans" cxnId="{99FAD9A3-B8F7-4C27-A2AA-D49E8E94982F}">
      <dgm:prSet/>
      <dgm:spPr/>
      <dgm:t>
        <a:bodyPr/>
        <a:lstStyle/>
        <a:p>
          <a:endParaRPr lang="en-US"/>
        </a:p>
      </dgm:t>
    </dgm:pt>
    <dgm:pt modelId="{4D1159A9-9FE0-4E6E-AEFB-91A1A3FD4D4F}" type="sibTrans" cxnId="{99FAD9A3-B8F7-4C27-A2AA-D49E8E94982F}">
      <dgm:prSet/>
      <dgm:spPr/>
      <dgm:t>
        <a:bodyPr/>
        <a:lstStyle/>
        <a:p>
          <a:endParaRPr lang="en-US"/>
        </a:p>
      </dgm:t>
    </dgm:pt>
    <dgm:pt modelId="{2788D5A7-3FA6-43A2-8789-8D59C0C34A51}">
      <dgm:prSet/>
      <dgm:spPr/>
      <dgm:t>
        <a:bodyPr/>
        <a:lstStyle/>
        <a:p>
          <a:endParaRPr lang="en-US"/>
        </a:p>
      </dgm:t>
    </dgm:pt>
    <dgm:pt modelId="{5F88A8C8-30BD-4FA3-841A-53BAA069A207}" type="parTrans" cxnId="{1C964A95-0C9A-414E-A161-260601A50FF4}">
      <dgm:prSet/>
      <dgm:spPr/>
      <dgm:t>
        <a:bodyPr/>
        <a:lstStyle/>
        <a:p>
          <a:endParaRPr lang="en-US"/>
        </a:p>
      </dgm:t>
    </dgm:pt>
    <dgm:pt modelId="{544016D2-0328-465F-9CF6-8BC1E49F0B4B}" type="sibTrans" cxnId="{1C964A95-0C9A-414E-A161-260601A50FF4}">
      <dgm:prSet/>
      <dgm:spPr/>
      <dgm:t>
        <a:bodyPr/>
        <a:lstStyle/>
        <a:p>
          <a:endParaRPr lang="en-US"/>
        </a:p>
      </dgm:t>
    </dgm:pt>
    <dgm:pt modelId="{4D4ADD2E-1DFC-42CF-A13F-6A88AA235871}">
      <dgm:prSet/>
      <dgm:spPr/>
      <dgm:t>
        <a:bodyPr/>
        <a:lstStyle/>
        <a:p>
          <a:endParaRPr lang="en-US"/>
        </a:p>
      </dgm:t>
    </dgm:pt>
    <dgm:pt modelId="{CDC5219F-C5AA-4001-BFC8-8F46F73A4B03}" type="parTrans" cxnId="{C49F8D79-846F-4DE2-89FD-BAE620304C50}">
      <dgm:prSet/>
      <dgm:spPr/>
      <dgm:t>
        <a:bodyPr/>
        <a:lstStyle/>
        <a:p>
          <a:endParaRPr lang="en-US"/>
        </a:p>
      </dgm:t>
    </dgm:pt>
    <dgm:pt modelId="{CDC9F552-D748-456A-9515-13B1DBAD2D27}" type="sibTrans" cxnId="{C49F8D79-846F-4DE2-89FD-BAE620304C50}">
      <dgm:prSet/>
      <dgm:spPr/>
      <dgm:t>
        <a:bodyPr/>
        <a:lstStyle/>
        <a:p>
          <a:endParaRPr lang="en-US"/>
        </a:p>
      </dgm:t>
    </dgm:pt>
    <dgm:pt modelId="{59AE6C02-7BCB-4356-B4D2-5C952CD96215}" type="pres">
      <dgm:prSet presAssocID="{185B312A-D9DA-4C17-B268-C39B9FD203B3}" presName="rootnode" presStyleCnt="0">
        <dgm:presLayoutVars>
          <dgm:chMax/>
          <dgm:chPref/>
          <dgm:dir/>
          <dgm:animLvl val="lvl"/>
        </dgm:presLayoutVars>
      </dgm:prSet>
      <dgm:spPr/>
      <dgm:t>
        <a:bodyPr/>
        <a:lstStyle/>
        <a:p>
          <a:endParaRPr lang="en-US"/>
        </a:p>
      </dgm:t>
    </dgm:pt>
    <dgm:pt modelId="{94E23E30-6C36-44CC-94CE-ABBB46258D69}" type="pres">
      <dgm:prSet presAssocID="{D875D6FC-92EC-4E85-A18A-FCF052014558}" presName="composite" presStyleCnt="0"/>
      <dgm:spPr/>
    </dgm:pt>
    <dgm:pt modelId="{359B73FA-1E42-4311-8840-4ACCDFE1FB82}" type="pres">
      <dgm:prSet presAssocID="{D875D6FC-92EC-4E85-A18A-FCF052014558}" presName="LShape" presStyleLbl="alignNode1" presStyleIdx="0" presStyleCnt="13"/>
      <dgm:spPr/>
    </dgm:pt>
    <dgm:pt modelId="{4CC83E7E-8CCC-4E0D-9192-89DA320AF8D4}" type="pres">
      <dgm:prSet presAssocID="{D875D6FC-92EC-4E85-A18A-FCF052014558}" presName="ParentText" presStyleLbl="revTx" presStyleIdx="0" presStyleCnt="7">
        <dgm:presLayoutVars>
          <dgm:chMax val="0"/>
          <dgm:chPref val="0"/>
          <dgm:bulletEnabled val="1"/>
        </dgm:presLayoutVars>
      </dgm:prSet>
      <dgm:spPr/>
      <dgm:t>
        <a:bodyPr/>
        <a:lstStyle/>
        <a:p>
          <a:endParaRPr lang="en-US"/>
        </a:p>
      </dgm:t>
    </dgm:pt>
    <dgm:pt modelId="{BEBB09DD-1589-41B2-B3BF-8A08A9AB0406}" type="pres">
      <dgm:prSet presAssocID="{D875D6FC-92EC-4E85-A18A-FCF052014558}" presName="Triangle" presStyleLbl="alignNode1" presStyleIdx="1" presStyleCnt="13" custAng="0" custFlipVert="1"/>
      <dgm:spPr/>
    </dgm:pt>
    <dgm:pt modelId="{9420251F-BF43-4110-96B8-085216F5B184}" type="pres">
      <dgm:prSet presAssocID="{BC753C8F-FEC7-4C55-9B27-8FD2082706D9}" presName="sibTrans" presStyleCnt="0"/>
      <dgm:spPr/>
    </dgm:pt>
    <dgm:pt modelId="{A75E946D-0AFE-4927-98AD-23D5BFB5FDC7}" type="pres">
      <dgm:prSet presAssocID="{BC753C8F-FEC7-4C55-9B27-8FD2082706D9}" presName="space" presStyleCnt="0"/>
      <dgm:spPr/>
    </dgm:pt>
    <dgm:pt modelId="{769CE192-E376-4FF2-9646-586823AB060A}" type="pres">
      <dgm:prSet presAssocID="{835BB78A-E3D2-4745-BF16-0694AF7316BF}" presName="composite" presStyleCnt="0"/>
      <dgm:spPr/>
    </dgm:pt>
    <dgm:pt modelId="{6DBEEF43-C91E-487F-AFD6-7B01A3423076}" type="pres">
      <dgm:prSet presAssocID="{835BB78A-E3D2-4745-BF16-0694AF7316BF}" presName="LShape" presStyleLbl="alignNode1" presStyleIdx="2" presStyleCnt="13"/>
      <dgm:spPr/>
    </dgm:pt>
    <dgm:pt modelId="{F8E7856B-0EEB-4702-A901-A54C72E9E0ED}" type="pres">
      <dgm:prSet presAssocID="{835BB78A-E3D2-4745-BF16-0694AF7316BF}" presName="ParentText" presStyleLbl="revTx" presStyleIdx="1" presStyleCnt="7">
        <dgm:presLayoutVars>
          <dgm:chMax val="0"/>
          <dgm:chPref val="0"/>
          <dgm:bulletEnabled val="1"/>
        </dgm:presLayoutVars>
      </dgm:prSet>
      <dgm:spPr/>
      <dgm:t>
        <a:bodyPr/>
        <a:lstStyle/>
        <a:p>
          <a:endParaRPr lang="en-US"/>
        </a:p>
      </dgm:t>
    </dgm:pt>
    <dgm:pt modelId="{92C608FE-B28F-4264-AECA-C0FB51A2735D}" type="pres">
      <dgm:prSet presAssocID="{835BB78A-E3D2-4745-BF16-0694AF7316BF}" presName="Triangle" presStyleLbl="alignNode1" presStyleIdx="3" presStyleCnt="13" custFlipVert="1"/>
      <dgm:spPr/>
    </dgm:pt>
    <dgm:pt modelId="{C753AED5-B0B8-41A3-ABEB-BE04B16239D6}" type="pres">
      <dgm:prSet presAssocID="{5FDE56CC-7F26-48B4-84E9-FAD68A3CE51D}" presName="sibTrans" presStyleCnt="0"/>
      <dgm:spPr/>
    </dgm:pt>
    <dgm:pt modelId="{D2864D52-0ECB-40D6-9BB8-7D5B9CBB9306}" type="pres">
      <dgm:prSet presAssocID="{5FDE56CC-7F26-48B4-84E9-FAD68A3CE51D}" presName="space" presStyleCnt="0"/>
      <dgm:spPr/>
    </dgm:pt>
    <dgm:pt modelId="{82BD68F8-10AB-487A-9DAB-43519D816DFA}" type="pres">
      <dgm:prSet presAssocID="{D5F1FFA0-6247-4A75-86C6-F080FDFC7D5D}" presName="composite" presStyleCnt="0"/>
      <dgm:spPr/>
    </dgm:pt>
    <dgm:pt modelId="{0FEEA15F-5648-4EF0-8196-4B926CD01376}" type="pres">
      <dgm:prSet presAssocID="{D5F1FFA0-6247-4A75-86C6-F080FDFC7D5D}" presName="LShape" presStyleLbl="alignNode1" presStyleIdx="4" presStyleCnt="13"/>
      <dgm:spPr/>
      <dgm:t>
        <a:bodyPr/>
        <a:lstStyle/>
        <a:p>
          <a:endParaRPr lang="en-US"/>
        </a:p>
      </dgm:t>
    </dgm:pt>
    <dgm:pt modelId="{33CC7BC9-FB5D-4FFC-A882-60AF76E6DCEC}" type="pres">
      <dgm:prSet presAssocID="{D5F1FFA0-6247-4A75-86C6-F080FDFC7D5D}" presName="ParentText" presStyleLbl="revTx" presStyleIdx="2" presStyleCnt="7">
        <dgm:presLayoutVars>
          <dgm:chMax val="0"/>
          <dgm:chPref val="0"/>
          <dgm:bulletEnabled val="1"/>
        </dgm:presLayoutVars>
      </dgm:prSet>
      <dgm:spPr/>
      <dgm:t>
        <a:bodyPr/>
        <a:lstStyle/>
        <a:p>
          <a:endParaRPr lang="en-US"/>
        </a:p>
      </dgm:t>
    </dgm:pt>
    <dgm:pt modelId="{BBED26D6-C321-481F-8A16-05DE197BE664}" type="pres">
      <dgm:prSet presAssocID="{D5F1FFA0-6247-4A75-86C6-F080FDFC7D5D}" presName="Triangle" presStyleLbl="alignNode1" presStyleIdx="5" presStyleCnt="13" custFlipVert="1"/>
      <dgm:spPr/>
    </dgm:pt>
    <dgm:pt modelId="{ECD902D1-48BD-43A4-82C1-1D365873172B}" type="pres">
      <dgm:prSet presAssocID="{E1E7FB6B-32AB-4241-859C-BE6D51EBC820}" presName="sibTrans" presStyleCnt="0"/>
      <dgm:spPr/>
    </dgm:pt>
    <dgm:pt modelId="{8705DDA0-C228-481C-BBBB-D5424C5AB4BD}" type="pres">
      <dgm:prSet presAssocID="{E1E7FB6B-32AB-4241-859C-BE6D51EBC820}" presName="space" presStyleCnt="0"/>
      <dgm:spPr/>
    </dgm:pt>
    <dgm:pt modelId="{C69C9595-2DE0-4B3F-8690-852FBB858AE8}" type="pres">
      <dgm:prSet presAssocID="{E6E0A180-AA3A-4321-90CF-0BD0A7332AE7}" presName="composite" presStyleCnt="0"/>
      <dgm:spPr/>
    </dgm:pt>
    <dgm:pt modelId="{88447288-1F2D-44B2-B8AC-CB1E8F2C52F1}" type="pres">
      <dgm:prSet presAssocID="{E6E0A180-AA3A-4321-90CF-0BD0A7332AE7}" presName="LShape" presStyleLbl="alignNode1" presStyleIdx="6" presStyleCnt="13" custLinFactNeighborX="876"/>
      <dgm:spPr/>
    </dgm:pt>
    <dgm:pt modelId="{567D13E6-2174-4F09-8560-10EC6EE7AEFE}" type="pres">
      <dgm:prSet presAssocID="{E6E0A180-AA3A-4321-90CF-0BD0A7332AE7}" presName="ParentText" presStyleLbl="revTx" presStyleIdx="3" presStyleCnt="7">
        <dgm:presLayoutVars>
          <dgm:chMax val="0"/>
          <dgm:chPref val="0"/>
          <dgm:bulletEnabled val="1"/>
        </dgm:presLayoutVars>
      </dgm:prSet>
      <dgm:spPr/>
      <dgm:t>
        <a:bodyPr/>
        <a:lstStyle/>
        <a:p>
          <a:endParaRPr lang="en-US"/>
        </a:p>
      </dgm:t>
    </dgm:pt>
    <dgm:pt modelId="{197E2B43-8CD6-46A9-A400-2D2869264E3D}" type="pres">
      <dgm:prSet presAssocID="{E6E0A180-AA3A-4321-90CF-0BD0A7332AE7}" presName="Triangle" presStyleLbl="alignNode1" presStyleIdx="7" presStyleCnt="13" custFlipVert="1"/>
      <dgm:spPr/>
    </dgm:pt>
    <dgm:pt modelId="{A032CB40-D4FF-40B5-A108-734CA7F966CC}" type="pres">
      <dgm:prSet presAssocID="{649C558A-0009-44A9-A252-D57023E18FA3}" presName="sibTrans" presStyleCnt="0"/>
      <dgm:spPr/>
    </dgm:pt>
    <dgm:pt modelId="{7FC415D3-EC19-4C6E-9A71-990D253C5758}" type="pres">
      <dgm:prSet presAssocID="{649C558A-0009-44A9-A252-D57023E18FA3}" presName="space" presStyleCnt="0"/>
      <dgm:spPr/>
    </dgm:pt>
    <dgm:pt modelId="{58768D36-4583-4F30-91A2-66CFE7A4685D}" type="pres">
      <dgm:prSet presAssocID="{8271C8C0-34A2-41DC-A941-AD38C45EA824}" presName="composite" presStyleCnt="0"/>
      <dgm:spPr/>
    </dgm:pt>
    <dgm:pt modelId="{CF6FA091-442D-446E-974C-4A6E3C77586D}" type="pres">
      <dgm:prSet presAssocID="{8271C8C0-34A2-41DC-A941-AD38C45EA824}" presName="LShape" presStyleLbl="alignNode1" presStyleIdx="8" presStyleCnt="13"/>
      <dgm:spPr/>
    </dgm:pt>
    <dgm:pt modelId="{41A4DC81-BB18-4832-B680-C039FED18F48}" type="pres">
      <dgm:prSet presAssocID="{8271C8C0-34A2-41DC-A941-AD38C45EA824}" presName="ParentText" presStyleLbl="revTx" presStyleIdx="4" presStyleCnt="7">
        <dgm:presLayoutVars>
          <dgm:chMax val="0"/>
          <dgm:chPref val="0"/>
          <dgm:bulletEnabled val="1"/>
        </dgm:presLayoutVars>
      </dgm:prSet>
      <dgm:spPr/>
      <dgm:t>
        <a:bodyPr/>
        <a:lstStyle/>
        <a:p>
          <a:endParaRPr lang="en-US"/>
        </a:p>
      </dgm:t>
    </dgm:pt>
    <dgm:pt modelId="{C6EEA238-F790-4123-BC6C-C3DA7507B9E8}" type="pres">
      <dgm:prSet presAssocID="{8271C8C0-34A2-41DC-A941-AD38C45EA824}" presName="Triangle" presStyleLbl="alignNode1" presStyleIdx="9" presStyleCnt="13" custFlipVert="1"/>
      <dgm:spPr/>
    </dgm:pt>
    <dgm:pt modelId="{11DC61CC-66E4-460C-8886-3720C860E253}" type="pres">
      <dgm:prSet presAssocID="{4D1159A9-9FE0-4E6E-AEFB-91A1A3FD4D4F}" presName="sibTrans" presStyleCnt="0"/>
      <dgm:spPr/>
    </dgm:pt>
    <dgm:pt modelId="{346BD5B7-7C40-4170-A768-FAC2FF834EF1}" type="pres">
      <dgm:prSet presAssocID="{4D1159A9-9FE0-4E6E-AEFB-91A1A3FD4D4F}" presName="space" presStyleCnt="0"/>
      <dgm:spPr/>
    </dgm:pt>
    <dgm:pt modelId="{925AA7DF-18D6-40F1-9834-3D3A6A9E2376}" type="pres">
      <dgm:prSet presAssocID="{2788D5A7-3FA6-43A2-8789-8D59C0C34A51}" presName="composite" presStyleCnt="0"/>
      <dgm:spPr/>
    </dgm:pt>
    <dgm:pt modelId="{0E2DC522-2709-4C9E-8979-84685EFF1E82}" type="pres">
      <dgm:prSet presAssocID="{2788D5A7-3FA6-43A2-8789-8D59C0C34A51}" presName="LShape" presStyleLbl="alignNode1" presStyleIdx="10" presStyleCnt="13"/>
      <dgm:spPr/>
    </dgm:pt>
    <dgm:pt modelId="{4C13D3C3-AA30-44DC-BBDD-A0F6373C360A}" type="pres">
      <dgm:prSet presAssocID="{2788D5A7-3FA6-43A2-8789-8D59C0C34A51}" presName="ParentText" presStyleLbl="revTx" presStyleIdx="5" presStyleCnt="7">
        <dgm:presLayoutVars>
          <dgm:chMax val="0"/>
          <dgm:chPref val="0"/>
          <dgm:bulletEnabled val="1"/>
        </dgm:presLayoutVars>
      </dgm:prSet>
      <dgm:spPr/>
      <dgm:t>
        <a:bodyPr/>
        <a:lstStyle/>
        <a:p>
          <a:endParaRPr lang="en-US"/>
        </a:p>
      </dgm:t>
    </dgm:pt>
    <dgm:pt modelId="{5DD36FEB-7FD8-4789-8FDC-1643F2567E3D}" type="pres">
      <dgm:prSet presAssocID="{2788D5A7-3FA6-43A2-8789-8D59C0C34A51}" presName="Triangle" presStyleLbl="alignNode1" presStyleIdx="11" presStyleCnt="13" custFlipVert="1"/>
      <dgm:spPr/>
    </dgm:pt>
    <dgm:pt modelId="{1B71D5A5-6E00-472C-AE46-F0716DC1EBBB}" type="pres">
      <dgm:prSet presAssocID="{544016D2-0328-465F-9CF6-8BC1E49F0B4B}" presName="sibTrans" presStyleCnt="0"/>
      <dgm:spPr/>
    </dgm:pt>
    <dgm:pt modelId="{D5C31748-9FEE-4050-8A56-AA0FB251473D}" type="pres">
      <dgm:prSet presAssocID="{544016D2-0328-465F-9CF6-8BC1E49F0B4B}" presName="space" presStyleCnt="0"/>
      <dgm:spPr/>
    </dgm:pt>
    <dgm:pt modelId="{AAC920E3-845D-4A7D-8A29-48AFE203F4FA}" type="pres">
      <dgm:prSet presAssocID="{4D4ADD2E-1DFC-42CF-A13F-6A88AA235871}" presName="composite" presStyleCnt="0"/>
      <dgm:spPr/>
    </dgm:pt>
    <dgm:pt modelId="{90056C63-DC01-44E8-AB91-4BFB1A3F5BAD}" type="pres">
      <dgm:prSet presAssocID="{4D4ADD2E-1DFC-42CF-A13F-6A88AA235871}" presName="LShape" presStyleLbl="alignNode1" presStyleIdx="12" presStyleCnt="13"/>
      <dgm:spPr/>
    </dgm:pt>
    <dgm:pt modelId="{0143D749-8F6A-4DD0-A693-0DC65B4363C3}" type="pres">
      <dgm:prSet presAssocID="{4D4ADD2E-1DFC-42CF-A13F-6A88AA235871}" presName="ParentText" presStyleLbl="revTx" presStyleIdx="6" presStyleCnt="7">
        <dgm:presLayoutVars>
          <dgm:chMax val="0"/>
          <dgm:chPref val="0"/>
          <dgm:bulletEnabled val="1"/>
        </dgm:presLayoutVars>
      </dgm:prSet>
      <dgm:spPr/>
      <dgm:t>
        <a:bodyPr/>
        <a:lstStyle/>
        <a:p>
          <a:endParaRPr lang="en-US"/>
        </a:p>
      </dgm:t>
    </dgm:pt>
  </dgm:ptLst>
  <dgm:cxnLst>
    <dgm:cxn modelId="{C2F613C3-605E-4D73-B577-272F6FDE237E}" srcId="{185B312A-D9DA-4C17-B268-C39B9FD203B3}" destId="{835BB78A-E3D2-4745-BF16-0694AF7316BF}" srcOrd="1" destOrd="0" parTransId="{9950F14A-D0DC-4F98-B11E-9DEFF5129FEF}" sibTransId="{5FDE56CC-7F26-48B4-84E9-FAD68A3CE51D}"/>
    <dgm:cxn modelId="{1C964A95-0C9A-414E-A161-260601A50FF4}" srcId="{185B312A-D9DA-4C17-B268-C39B9FD203B3}" destId="{2788D5A7-3FA6-43A2-8789-8D59C0C34A51}" srcOrd="5" destOrd="0" parTransId="{5F88A8C8-30BD-4FA3-841A-53BAA069A207}" sibTransId="{544016D2-0328-465F-9CF6-8BC1E49F0B4B}"/>
    <dgm:cxn modelId="{5B6EA704-A4E9-4F4E-8793-D7D26064D472}" type="presOf" srcId="{D5F1FFA0-6247-4A75-86C6-F080FDFC7D5D}" destId="{33CC7BC9-FB5D-4FFC-A882-60AF76E6DCEC}" srcOrd="0" destOrd="0" presId="urn:microsoft.com/office/officeart/2009/3/layout/StepUpProcess"/>
    <dgm:cxn modelId="{F6C0F609-4834-4EB5-97B8-FD498F993D12}" type="presOf" srcId="{8271C8C0-34A2-41DC-A941-AD38C45EA824}" destId="{41A4DC81-BB18-4832-B680-C039FED18F48}" srcOrd="0" destOrd="0" presId="urn:microsoft.com/office/officeart/2009/3/layout/StepUpProcess"/>
    <dgm:cxn modelId="{99FAD9A3-B8F7-4C27-A2AA-D49E8E94982F}" srcId="{185B312A-D9DA-4C17-B268-C39B9FD203B3}" destId="{8271C8C0-34A2-41DC-A941-AD38C45EA824}" srcOrd="4" destOrd="0" parTransId="{AC6035D7-19DC-4D8F-87D7-3E2DB7578BE9}" sibTransId="{4D1159A9-9FE0-4E6E-AEFB-91A1A3FD4D4F}"/>
    <dgm:cxn modelId="{7E70791C-8588-4430-ADEC-5EDB3557B2F1}" type="presOf" srcId="{185B312A-D9DA-4C17-B268-C39B9FD203B3}" destId="{59AE6C02-7BCB-4356-B4D2-5C952CD96215}" srcOrd="0" destOrd="0" presId="urn:microsoft.com/office/officeart/2009/3/layout/StepUpProcess"/>
    <dgm:cxn modelId="{E53C06E6-E5BE-451D-8627-6584D8B25123}" srcId="{185B312A-D9DA-4C17-B268-C39B9FD203B3}" destId="{D875D6FC-92EC-4E85-A18A-FCF052014558}" srcOrd="0" destOrd="0" parTransId="{D2CC2B05-FD58-4917-B311-528956FBCB18}" sibTransId="{BC753C8F-FEC7-4C55-9B27-8FD2082706D9}"/>
    <dgm:cxn modelId="{A3E779A8-F033-43DB-A781-A2228705AC39}" type="presOf" srcId="{E6E0A180-AA3A-4321-90CF-0BD0A7332AE7}" destId="{567D13E6-2174-4F09-8560-10EC6EE7AEFE}" srcOrd="0" destOrd="0" presId="urn:microsoft.com/office/officeart/2009/3/layout/StepUpProcess"/>
    <dgm:cxn modelId="{5F3C3C52-EFA9-48E4-ADFF-422A9225E32C}" srcId="{185B312A-D9DA-4C17-B268-C39B9FD203B3}" destId="{D5F1FFA0-6247-4A75-86C6-F080FDFC7D5D}" srcOrd="2" destOrd="0" parTransId="{772C9C37-AA14-4115-A95E-E452A7F7AB44}" sibTransId="{E1E7FB6B-32AB-4241-859C-BE6D51EBC820}"/>
    <dgm:cxn modelId="{1C8B1709-8436-44DB-A926-B68C47C45F46}" type="presOf" srcId="{4D4ADD2E-1DFC-42CF-A13F-6A88AA235871}" destId="{0143D749-8F6A-4DD0-A693-0DC65B4363C3}" srcOrd="0" destOrd="0" presId="urn:microsoft.com/office/officeart/2009/3/layout/StepUpProcess"/>
    <dgm:cxn modelId="{DE7B234C-01F5-413C-8592-9A513B58796C}" type="presOf" srcId="{D875D6FC-92EC-4E85-A18A-FCF052014558}" destId="{4CC83E7E-8CCC-4E0D-9192-89DA320AF8D4}" srcOrd="0" destOrd="0" presId="urn:microsoft.com/office/officeart/2009/3/layout/StepUpProcess"/>
    <dgm:cxn modelId="{E80C147C-8097-4D8B-B7D0-7D3186839111}" type="presOf" srcId="{835BB78A-E3D2-4745-BF16-0694AF7316BF}" destId="{F8E7856B-0EEB-4702-A901-A54C72E9E0ED}" srcOrd="0" destOrd="0" presId="urn:microsoft.com/office/officeart/2009/3/layout/StepUpProcess"/>
    <dgm:cxn modelId="{C49F8D79-846F-4DE2-89FD-BAE620304C50}" srcId="{185B312A-D9DA-4C17-B268-C39B9FD203B3}" destId="{4D4ADD2E-1DFC-42CF-A13F-6A88AA235871}" srcOrd="6" destOrd="0" parTransId="{CDC5219F-C5AA-4001-BFC8-8F46F73A4B03}" sibTransId="{CDC9F552-D748-456A-9515-13B1DBAD2D27}"/>
    <dgm:cxn modelId="{127ADF90-DBE9-413F-93DE-8E5880C5A4FE}" type="presOf" srcId="{2788D5A7-3FA6-43A2-8789-8D59C0C34A51}" destId="{4C13D3C3-AA30-44DC-BBDD-A0F6373C360A}" srcOrd="0" destOrd="0" presId="urn:microsoft.com/office/officeart/2009/3/layout/StepUpProcess"/>
    <dgm:cxn modelId="{73025C56-FD52-4D0A-AB7C-5825A64EA2BD}" srcId="{185B312A-D9DA-4C17-B268-C39B9FD203B3}" destId="{E6E0A180-AA3A-4321-90CF-0BD0A7332AE7}" srcOrd="3" destOrd="0" parTransId="{723F4240-93C6-425D-AB03-EFCF76590D1C}" sibTransId="{649C558A-0009-44A9-A252-D57023E18FA3}"/>
    <dgm:cxn modelId="{570CE49C-A908-445A-989B-9A324D9D1322}" type="presParOf" srcId="{59AE6C02-7BCB-4356-B4D2-5C952CD96215}" destId="{94E23E30-6C36-44CC-94CE-ABBB46258D69}" srcOrd="0" destOrd="0" presId="urn:microsoft.com/office/officeart/2009/3/layout/StepUpProcess"/>
    <dgm:cxn modelId="{DC2FDF85-95D0-48D8-998E-AFD1841E6B86}" type="presParOf" srcId="{94E23E30-6C36-44CC-94CE-ABBB46258D69}" destId="{359B73FA-1E42-4311-8840-4ACCDFE1FB82}" srcOrd="0" destOrd="0" presId="urn:microsoft.com/office/officeart/2009/3/layout/StepUpProcess"/>
    <dgm:cxn modelId="{B37CC90C-23F4-49B6-93A5-B780B326EF97}" type="presParOf" srcId="{94E23E30-6C36-44CC-94CE-ABBB46258D69}" destId="{4CC83E7E-8CCC-4E0D-9192-89DA320AF8D4}" srcOrd="1" destOrd="0" presId="urn:microsoft.com/office/officeart/2009/3/layout/StepUpProcess"/>
    <dgm:cxn modelId="{17459CF6-C581-4F05-AA40-7800D8CA01BE}" type="presParOf" srcId="{94E23E30-6C36-44CC-94CE-ABBB46258D69}" destId="{BEBB09DD-1589-41B2-B3BF-8A08A9AB0406}" srcOrd="2" destOrd="0" presId="urn:microsoft.com/office/officeart/2009/3/layout/StepUpProcess"/>
    <dgm:cxn modelId="{D0B82C49-3077-4C6D-A644-08FC2FC7153A}" type="presParOf" srcId="{59AE6C02-7BCB-4356-B4D2-5C952CD96215}" destId="{9420251F-BF43-4110-96B8-085216F5B184}" srcOrd="1" destOrd="0" presId="urn:microsoft.com/office/officeart/2009/3/layout/StepUpProcess"/>
    <dgm:cxn modelId="{250621EC-E2C5-424C-A9AB-6FBD9C1119A6}" type="presParOf" srcId="{9420251F-BF43-4110-96B8-085216F5B184}" destId="{A75E946D-0AFE-4927-98AD-23D5BFB5FDC7}" srcOrd="0" destOrd="0" presId="urn:microsoft.com/office/officeart/2009/3/layout/StepUpProcess"/>
    <dgm:cxn modelId="{2B41D48B-C8A3-46A3-98EA-B1CA34B46FBA}" type="presParOf" srcId="{59AE6C02-7BCB-4356-B4D2-5C952CD96215}" destId="{769CE192-E376-4FF2-9646-586823AB060A}" srcOrd="2" destOrd="0" presId="urn:microsoft.com/office/officeart/2009/3/layout/StepUpProcess"/>
    <dgm:cxn modelId="{8B008761-4993-471F-90ED-C53CB9DC8985}" type="presParOf" srcId="{769CE192-E376-4FF2-9646-586823AB060A}" destId="{6DBEEF43-C91E-487F-AFD6-7B01A3423076}" srcOrd="0" destOrd="0" presId="urn:microsoft.com/office/officeart/2009/3/layout/StepUpProcess"/>
    <dgm:cxn modelId="{5872D4C7-265A-488F-8F68-C4A6537BADC7}" type="presParOf" srcId="{769CE192-E376-4FF2-9646-586823AB060A}" destId="{F8E7856B-0EEB-4702-A901-A54C72E9E0ED}" srcOrd="1" destOrd="0" presId="urn:microsoft.com/office/officeart/2009/3/layout/StepUpProcess"/>
    <dgm:cxn modelId="{2E6D329D-B2F6-4D5B-9643-13ACF0628566}" type="presParOf" srcId="{769CE192-E376-4FF2-9646-586823AB060A}" destId="{92C608FE-B28F-4264-AECA-C0FB51A2735D}" srcOrd="2" destOrd="0" presId="urn:microsoft.com/office/officeart/2009/3/layout/StepUpProcess"/>
    <dgm:cxn modelId="{755AF84D-31DC-4450-BD33-700B7E5A3DA9}" type="presParOf" srcId="{59AE6C02-7BCB-4356-B4D2-5C952CD96215}" destId="{C753AED5-B0B8-41A3-ABEB-BE04B16239D6}" srcOrd="3" destOrd="0" presId="urn:microsoft.com/office/officeart/2009/3/layout/StepUpProcess"/>
    <dgm:cxn modelId="{92E69D13-3903-4CA9-9772-E44D1F566D55}" type="presParOf" srcId="{C753AED5-B0B8-41A3-ABEB-BE04B16239D6}" destId="{D2864D52-0ECB-40D6-9BB8-7D5B9CBB9306}" srcOrd="0" destOrd="0" presId="urn:microsoft.com/office/officeart/2009/3/layout/StepUpProcess"/>
    <dgm:cxn modelId="{2C30CDF9-A857-4FCD-9CC4-D1FA4824F2D8}" type="presParOf" srcId="{59AE6C02-7BCB-4356-B4D2-5C952CD96215}" destId="{82BD68F8-10AB-487A-9DAB-43519D816DFA}" srcOrd="4" destOrd="0" presId="urn:microsoft.com/office/officeart/2009/3/layout/StepUpProcess"/>
    <dgm:cxn modelId="{20817EF6-C697-4692-BAAF-D439404C116A}" type="presParOf" srcId="{82BD68F8-10AB-487A-9DAB-43519D816DFA}" destId="{0FEEA15F-5648-4EF0-8196-4B926CD01376}" srcOrd="0" destOrd="0" presId="urn:microsoft.com/office/officeart/2009/3/layout/StepUpProcess"/>
    <dgm:cxn modelId="{CFE71905-81D5-4609-BB8A-C51ECBC851EA}" type="presParOf" srcId="{82BD68F8-10AB-487A-9DAB-43519D816DFA}" destId="{33CC7BC9-FB5D-4FFC-A882-60AF76E6DCEC}" srcOrd="1" destOrd="0" presId="urn:microsoft.com/office/officeart/2009/3/layout/StepUpProcess"/>
    <dgm:cxn modelId="{274605BF-E66E-44BE-843C-FF6D547D28A9}" type="presParOf" srcId="{82BD68F8-10AB-487A-9DAB-43519D816DFA}" destId="{BBED26D6-C321-481F-8A16-05DE197BE664}" srcOrd="2" destOrd="0" presId="urn:microsoft.com/office/officeart/2009/3/layout/StepUpProcess"/>
    <dgm:cxn modelId="{4772AF2E-7860-4530-9A40-5D9317EF25BB}" type="presParOf" srcId="{59AE6C02-7BCB-4356-B4D2-5C952CD96215}" destId="{ECD902D1-48BD-43A4-82C1-1D365873172B}" srcOrd="5" destOrd="0" presId="urn:microsoft.com/office/officeart/2009/3/layout/StepUpProcess"/>
    <dgm:cxn modelId="{EC9A3A64-B027-4060-8CF9-54B4B34C1FBC}" type="presParOf" srcId="{ECD902D1-48BD-43A4-82C1-1D365873172B}" destId="{8705DDA0-C228-481C-BBBB-D5424C5AB4BD}" srcOrd="0" destOrd="0" presId="urn:microsoft.com/office/officeart/2009/3/layout/StepUpProcess"/>
    <dgm:cxn modelId="{35B0A6F3-532B-41F4-90E3-3F54D52112F5}" type="presParOf" srcId="{59AE6C02-7BCB-4356-B4D2-5C952CD96215}" destId="{C69C9595-2DE0-4B3F-8690-852FBB858AE8}" srcOrd="6" destOrd="0" presId="urn:microsoft.com/office/officeart/2009/3/layout/StepUpProcess"/>
    <dgm:cxn modelId="{D0C49D0D-4AC6-4374-B3B3-6FBCB9AD2D18}" type="presParOf" srcId="{C69C9595-2DE0-4B3F-8690-852FBB858AE8}" destId="{88447288-1F2D-44B2-B8AC-CB1E8F2C52F1}" srcOrd="0" destOrd="0" presId="urn:microsoft.com/office/officeart/2009/3/layout/StepUpProcess"/>
    <dgm:cxn modelId="{014184B1-6BA4-4727-8AB4-3AE6E5E622D0}" type="presParOf" srcId="{C69C9595-2DE0-4B3F-8690-852FBB858AE8}" destId="{567D13E6-2174-4F09-8560-10EC6EE7AEFE}" srcOrd="1" destOrd="0" presId="urn:microsoft.com/office/officeart/2009/3/layout/StepUpProcess"/>
    <dgm:cxn modelId="{80F4B4BC-3512-4EEA-8FE6-69DD7ACE3CA8}" type="presParOf" srcId="{C69C9595-2DE0-4B3F-8690-852FBB858AE8}" destId="{197E2B43-8CD6-46A9-A400-2D2869264E3D}" srcOrd="2" destOrd="0" presId="urn:microsoft.com/office/officeart/2009/3/layout/StepUpProcess"/>
    <dgm:cxn modelId="{85A94710-E323-4530-A35E-0071D0871061}" type="presParOf" srcId="{59AE6C02-7BCB-4356-B4D2-5C952CD96215}" destId="{A032CB40-D4FF-40B5-A108-734CA7F966CC}" srcOrd="7" destOrd="0" presId="urn:microsoft.com/office/officeart/2009/3/layout/StepUpProcess"/>
    <dgm:cxn modelId="{A18D1A30-5C6F-4755-A04F-2D9C6DE9E125}" type="presParOf" srcId="{A032CB40-D4FF-40B5-A108-734CA7F966CC}" destId="{7FC415D3-EC19-4C6E-9A71-990D253C5758}" srcOrd="0" destOrd="0" presId="urn:microsoft.com/office/officeart/2009/3/layout/StepUpProcess"/>
    <dgm:cxn modelId="{FC3047E1-2F0D-498D-A75D-151A4D5C0658}" type="presParOf" srcId="{59AE6C02-7BCB-4356-B4D2-5C952CD96215}" destId="{58768D36-4583-4F30-91A2-66CFE7A4685D}" srcOrd="8" destOrd="0" presId="urn:microsoft.com/office/officeart/2009/3/layout/StepUpProcess"/>
    <dgm:cxn modelId="{1FC4DCBC-8D03-4FCD-910E-B497A402EAE1}" type="presParOf" srcId="{58768D36-4583-4F30-91A2-66CFE7A4685D}" destId="{CF6FA091-442D-446E-974C-4A6E3C77586D}" srcOrd="0" destOrd="0" presId="urn:microsoft.com/office/officeart/2009/3/layout/StepUpProcess"/>
    <dgm:cxn modelId="{2386903D-F89F-4DEA-BC25-B45BB30FFEFA}" type="presParOf" srcId="{58768D36-4583-4F30-91A2-66CFE7A4685D}" destId="{41A4DC81-BB18-4832-B680-C039FED18F48}" srcOrd="1" destOrd="0" presId="urn:microsoft.com/office/officeart/2009/3/layout/StepUpProcess"/>
    <dgm:cxn modelId="{E409DD7F-B3A4-4202-B2CF-D55AE0ADBB32}" type="presParOf" srcId="{58768D36-4583-4F30-91A2-66CFE7A4685D}" destId="{C6EEA238-F790-4123-BC6C-C3DA7507B9E8}" srcOrd="2" destOrd="0" presId="urn:microsoft.com/office/officeart/2009/3/layout/StepUpProcess"/>
    <dgm:cxn modelId="{6BBA1246-9F48-425A-AA98-DBE187F6A3C7}" type="presParOf" srcId="{59AE6C02-7BCB-4356-B4D2-5C952CD96215}" destId="{11DC61CC-66E4-460C-8886-3720C860E253}" srcOrd="9" destOrd="0" presId="urn:microsoft.com/office/officeart/2009/3/layout/StepUpProcess"/>
    <dgm:cxn modelId="{70A1A9FC-3B32-4311-BF3C-1A43146D73E3}" type="presParOf" srcId="{11DC61CC-66E4-460C-8886-3720C860E253}" destId="{346BD5B7-7C40-4170-A768-FAC2FF834EF1}" srcOrd="0" destOrd="0" presId="urn:microsoft.com/office/officeart/2009/3/layout/StepUpProcess"/>
    <dgm:cxn modelId="{B88A1416-B204-4711-961F-BF6B8B2AB16E}" type="presParOf" srcId="{59AE6C02-7BCB-4356-B4D2-5C952CD96215}" destId="{925AA7DF-18D6-40F1-9834-3D3A6A9E2376}" srcOrd="10" destOrd="0" presId="urn:microsoft.com/office/officeart/2009/3/layout/StepUpProcess"/>
    <dgm:cxn modelId="{78B5FFAA-4E7D-4C0D-82CB-E93933DDE3A7}" type="presParOf" srcId="{925AA7DF-18D6-40F1-9834-3D3A6A9E2376}" destId="{0E2DC522-2709-4C9E-8979-84685EFF1E82}" srcOrd="0" destOrd="0" presId="urn:microsoft.com/office/officeart/2009/3/layout/StepUpProcess"/>
    <dgm:cxn modelId="{76042BFB-B240-4FB3-B654-A95BB2FD3B4C}" type="presParOf" srcId="{925AA7DF-18D6-40F1-9834-3D3A6A9E2376}" destId="{4C13D3C3-AA30-44DC-BBDD-A0F6373C360A}" srcOrd="1" destOrd="0" presId="urn:microsoft.com/office/officeart/2009/3/layout/StepUpProcess"/>
    <dgm:cxn modelId="{C707988D-C842-44E5-96E3-1D9F4DB61613}" type="presParOf" srcId="{925AA7DF-18D6-40F1-9834-3D3A6A9E2376}" destId="{5DD36FEB-7FD8-4789-8FDC-1643F2567E3D}" srcOrd="2" destOrd="0" presId="urn:microsoft.com/office/officeart/2009/3/layout/StepUpProcess"/>
    <dgm:cxn modelId="{E2288EB7-D592-464A-AD24-43D42AD7BCF0}" type="presParOf" srcId="{59AE6C02-7BCB-4356-B4D2-5C952CD96215}" destId="{1B71D5A5-6E00-472C-AE46-F0716DC1EBBB}" srcOrd="11" destOrd="0" presId="urn:microsoft.com/office/officeart/2009/3/layout/StepUpProcess"/>
    <dgm:cxn modelId="{2268AAE0-90DC-4E86-87A3-4F205747614E}" type="presParOf" srcId="{1B71D5A5-6E00-472C-AE46-F0716DC1EBBB}" destId="{D5C31748-9FEE-4050-8A56-AA0FB251473D}" srcOrd="0" destOrd="0" presId="urn:microsoft.com/office/officeart/2009/3/layout/StepUpProcess"/>
    <dgm:cxn modelId="{229C107B-3735-4B2F-A007-7AE27F9DA0A4}" type="presParOf" srcId="{59AE6C02-7BCB-4356-B4D2-5C952CD96215}" destId="{AAC920E3-845D-4A7D-8A29-48AFE203F4FA}" srcOrd="12" destOrd="0" presId="urn:microsoft.com/office/officeart/2009/3/layout/StepUpProcess"/>
    <dgm:cxn modelId="{616F26FD-D895-45F3-9762-3ED4A1443BAA}" type="presParOf" srcId="{AAC920E3-845D-4A7D-8A29-48AFE203F4FA}" destId="{90056C63-DC01-44E8-AB91-4BFB1A3F5BAD}" srcOrd="0" destOrd="0" presId="urn:microsoft.com/office/officeart/2009/3/layout/StepUpProcess"/>
    <dgm:cxn modelId="{73262063-8ED5-4654-8316-F6BEF9D8882D}" type="presParOf" srcId="{AAC920E3-845D-4A7D-8A29-48AFE203F4FA}" destId="{0143D749-8F6A-4DD0-A693-0DC65B4363C3}"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9B73FA-1E42-4311-8840-4ACCDFE1FB82}">
      <dsp:nvSpPr>
        <dsp:cNvPr id="0" name=""/>
        <dsp:cNvSpPr/>
      </dsp:nvSpPr>
      <dsp:spPr>
        <a:xfrm rot="5400000">
          <a:off x="254891" y="2002839"/>
          <a:ext cx="755761" cy="1257569"/>
        </a:xfrm>
        <a:prstGeom prst="corner">
          <a:avLst>
            <a:gd name="adj1" fmla="val 16120"/>
            <a:gd name="adj2" fmla="val 16110"/>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C83E7E-8CCC-4E0D-9192-89DA320AF8D4}">
      <dsp:nvSpPr>
        <dsp:cNvPr id="0" name=""/>
        <dsp:cNvSpPr/>
      </dsp:nvSpPr>
      <dsp:spPr>
        <a:xfrm>
          <a:off x="128735" y="2378581"/>
          <a:ext cx="1135340" cy="995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dirty="0" smtClean="0"/>
            <a:t>Survey</a:t>
          </a:r>
          <a:endParaRPr lang="en-US" sz="1700" kern="1200" dirty="0"/>
        </a:p>
      </dsp:txBody>
      <dsp:txXfrm>
        <a:off x="128735" y="2378581"/>
        <a:ext cx="1135340" cy="995192"/>
      </dsp:txXfrm>
    </dsp:sp>
    <dsp:sp modelId="{BEBB09DD-1589-41B2-B3BF-8A08A9AB0406}">
      <dsp:nvSpPr>
        <dsp:cNvPr id="0" name=""/>
        <dsp:cNvSpPr/>
      </dsp:nvSpPr>
      <dsp:spPr>
        <a:xfrm flipV="1">
          <a:off x="1049861" y="1910255"/>
          <a:ext cx="214215" cy="214215"/>
        </a:xfrm>
        <a:prstGeom prst="triangle">
          <a:avLst>
            <a:gd name="adj" fmla="val 100000"/>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BEEF43-C91E-487F-AFD6-7B01A3423076}">
      <dsp:nvSpPr>
        <dsp:cNvPr id="0" name=""/>
        <dsp:cNvSpPr/>
      </dsp:nvSpPr>
      <dsp:spPr>
        <a:xfrm rot="5400000">
          <a:off x="1644770" y="1658912"/>
          <a:ext cx="755761" cy="1257569"/>
        </a:xfrm>
        <a:prstGeom prst="corner">
          <a:avLst>
            <a:gd name="adj1" fmla="val 16120"/>
            <a:gd name="adj2" fmla="val 16110"/>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E7856B-0EEB-4702-A901-A54C72E9E0ED}">
      <dsp:nvSpPr>
        <dsp:cNvPr id="0" name=""/>
        <dsp:cNvSpPr/>
      </dsp:nvSpPr>
      <dsp:spPr>
        <a:xfrm>
          <a:off x="1518615" y="2034654"/>
          <a:ext cx="1135340" cy="995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dirty="0" smtClean="0"/>
            <a:t>Planning	</a:t>
          </a:r>
          <a:endParaRPr lang="en-US" sz="1700" kern="1200" dirty="0"/>
        </a:p>
      </dsp:txBody>
      <dsp:txXfrm>
        <a:off x="1518615" y="2034654"/>
        <a:ext cx="1135340" cy="995192"/>
      </dsp:txXfrm>
    </dsp:sp>
    <dsp:sp modelId="{92C608FE-B28F-4264-AECA-C0FB51A2735D}">
      <dsp:nvSpPr>
        <dsp:cNvPr id="0" name=""/>
        <dsp:cNvSpPr/>
      </dsp:nvSpPr>
      <dsp:spPr>
        <a:xfrm flipV="1">
          <a:off x="2439740" y="1566328"/>
          <a:ext cx="214215" cy="214215"/>
        </a:xfrm>
        <a:prstGeom prst="triangle">
          <a:avLst>
            <a:gd name="adj" fmla="val 100000"/>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EEA15F-5648-4EF0-8196-4B926CD01376}">
      <dsp:nvSpPr>
        <dsp:cNvPr id="0" name=""/>
        <dsp:cNvSpPr/>
      </dsp:nvSpPr>
      <dsp:spPr>
        <a:xfrm rot="5400000">
          <a:off x="3034649" y="1314985"/>
          <a:ext cx="755761" cy="1257569"/>
        </a:xfrm>
        <a:prstGeom prst="corner">
          <a:avLst>
            <a:gd name="adj1" fmla="val 16120"/>
            <a:gd name="adj2" fmla="val 16110"/>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CC7BC9-FB5D-4FFC-A882-60AF76E6DCEC}">
      <dsp:nvSpPr>
        <dsp:cNvPr id="0" name=""/>
        <dsp:cNvSpPr/>
      </dsp:nvSpPr>
      <dsp:spPr>
        <a:xfrm>
          <a:off x="2908494" y="1690727"/>
          <a:ext cx="1135340" cy="995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dirty="0" smtClean="0"/>
            <a:t>Developing the model </a:t>
          </a:r>
          <a:endParaRPr lang="en-US" sz="1700" kern="1200" dirty="0"/>
        </a:p>
      </dsp:txBody>
      <dsp:txXfrm>
        <a:off x="2908494" y="1690727"/>
        <a:ext cx="1135340" cy="995192"/>
      </dsp:txXfrm>
    </dsp:sp>
    <dsp:sp modelId="{BBED26D6-C321-481F-8A16-05DE197BE664}">
      <dsp:nvSpPr>
        <dsp:cNvPr id="0" name=""/>
        <dsp:cNvSpPr/>
      </dsp:nvSpPr>
      <dsp:spPr>
        <a:xfrm flipV="1">
          <a:off x="3829620" y="1222401"/>
          <a:ext cx="214215" cy="214215"/>
        </a:xfrm>
        <a:prstGeom prst="triangle">
          <a:avLst>
            <a:gd name="adj" fmla="val 100000"/>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447288-1F2D-44B2-B8AC-CB1E8F2C52F1}">
      <dsp:nvSpPr>
        <dsp:cNvPr id="0" name=""/>
        <dsp:cNvSpPr/>
      </dsp:nvSpPr>
      <dsp:spPr>
        <a:xfrm rot="5400000">
          <a:off x="4435545" y="971058"/>
          <a:ext cx="755761" cy="1257569"/>
        </a:xfrm>
        <a:prstGeom prst="corner">
          <a:avLst>
            <a:gd name="adj1" fmla="val 16120"/>
            <a:gd name="adj2" fmla="val 16110"/>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7D13E6-2174-4F09-8560-10EC6EE7AEFE}">
      <dsp:nvSpPr>
        <dsp:cNvPr id="0" name=""/>
        <dsp:cNvSpPr/>
      </dsp:nvSpPr>
      <dsp:spPr>
        <a:xfrm>
          <a:off x="4298373" y="1346800"/>
          <a:ext cx="1135340" cy="995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endParaRPr lang="en-US" sz="1700" kern="1200"/>
        </a:p>
      </dsp:txBody>
      <dsp:txXfrm>
        <a:off x="4298373" y="1346800"/>
        <a:ext cx="1135340" cy="995192"/>
      </dsp:txXfrm>
    </dsp:sp>
    <dsp:sp modelId="{197E2B43-8CD6-46A9-A400-2D2869264E3D}">
      <dsp:nvSpPr>
        <dsp:cNvPr id="0" name=""/>
        <dsp:cNvSpPr/>
      </dsp:nvSpPr>
      <dsp:spPr>
        <a:xfrm flipV="1">
          <a:off x="5219499" y="878474"/>
          <a:ext cx="214215" cy="214215"/>
        </a:xfrm>
        <a:prstGeom prst="triangle">
          <a:avLst>
            <a:gd name="adj" fmla="val 100000"/>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6FA091-442D-446E-974C-4A6E3C77586D}">
      <dsp:nvSpPr>
        <dsp:cNvPr id="0" name=""/>
        <dsp:cNvSpPr/>
      </dsp:nvSpPr>
      <dsp:spPr>
        <a:xfrm rot="5400000">
          <a:off x="5814407" y="627131"/>
          <a:ext cx="755761" cy="1257569"/>
        </a:xfrm>
        <a:prstGeom prst="corner">
          <a:avLst>
            <a:gd name="adj1" fmla="val 16120"/>
            <a:gd name="adj2" fmla="val 16110"/>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A4DC81-BB18-4832-B680-C039FED18F48}">
      <dsp:nvSpPr>
        <dsp:cNvPr id="0" name=""/>
        <dsp:cNvSpPr/>
      </dsp:nvSpPr>
      <dsp:spPr>
        <a:xfrm>
          <a:off x="5688252" y="1002873"/>
          <a:ext cx="1135340" cy="995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endParaRPr lang="en-US" sz="1700" kern="1200"/>
        </a:p>
      </dsp:txBody>
      <dsp:txXfrm>
        <a:off x="5688252" y="1002873"/>
        <a:ext cx="1135340" cy="995192"/>
      </dsp:txXfrm>
    </dsp:sp>
    <dsp:sp modelId="{C6EEA238-F790-4123-BC6C-C3DA7507B9E8}">
      <dsp:nvSpPr>
        <dsp:cNvPr id="0" name=""/>
        <dsp:cNvSpPr/>
      </dsp:nvSpPr>
      <dsp:spPr>
        <a:xfrm flipV="1">
          <a:off x="6609378" y="534547"/>
          <a:ext cx="214215" cy="214215"/>
        </a:xfrm>
        <a:prstGeom prst="triangle">
          <a:avLst>
            <a:gd name="adj" fmla="val 100000"/>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2DC522-2709-4C9E-8979-84685EFF1E82}">
      <dsp:nvSpPr>
        <dsp:cNvPr id="0" name=""/>
        <dsp:cNvSpPr/>
      </dsp:nvSpPr>
      <dsp:spPr>
        <a:xfrm rot="5400000">
          <a:off x="7204287" y="283204"/>
          <a:ext cx="755761" cy="1257569"/>
        </a:xfrm>
        <a:prstGeom prst="corner">
          <a:avLst>
            <a:gd name="adj1" fmla="val 16120"/>
            <a:gd name="adj2" fmla="val 16110"/>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13D3C3-AA30-44DC-BBDD-A0F6373C360A}">
      <dsp:nvSpPr>
        <dsp:cNvPr id="0" name=""/>
        <dsp:cNvSpPr/>
      </dsp:nvSpPr>
      <dsp:spPr>
        <a:xfrm>
          <a:off x="7078131" y="658946"/>
          <a:ext cx="1135340" cy="995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endParaRPr lang="en-US" sz="1700" kern="1200"/>
        </a:p>
      </dsp:txBody>
      <dsp:txXfrm>
        <a:off x="7078131" y="658946"/>
        <a:ext cx="1135340" cy="995192"/>
      </dsp:txXfrm>
    </dsp:sp>
    <dsp:sp modelId="{5DD36FEB-7FD8-4789-8FDC-1643F2567E3D}">
      <dsp:nvSpPr>
        <dsp:cNvPr id="0" name=""/>
        <dsp:cNvSpPr/>
      </dsp:nvSpPr>
      <dsp:spPr>
        <a:xfrm flipV="1">
          <a:off x="7999257" y="190620"/>
          <a:ext cx="214215" cy="214215"/>
        </a:xfrm>
        <a:prstGeom prst="triangle">
          <a:avLst>
            <a:gd name="adj" fmla="val 100000"/>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056C63-DC01-44E8-AB91-4BFB1A3F5BAD}">
      <dsp:nvSpPr>
        <dsp:cNvPr id="0" name=""/>
        <dsp:cNvSpPr/>
      </dsp:nvSpPr>
      <dsp:spPr>
        <a:xfrm rot="5400000">
          <a:off x="8594166" y="-60722"/>
          <a:ext cx="755761" cy="1257569"/>
        </a:xfrm>
        <a:prstGeom prst="corner">
          <a:avLst>
            <a:gd name="adj1" fmla="val 16120"/>
            <a:gd name="adj2" fmla="val 16110"/>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43D749-8F6A-4DD0-A693-0DC65B4363C3}">
      <dsp:nvSpPr>
        <dsp:cNvPr id="0" name=""/>
        <dsp:cNvSpPr/>
      </dsp:nvSpPr>
      <dsp:spPr>
        <a:xfrm>
          <a:off x="8468010" y="315019"/>
          <a:ext cx="1135340" cy="995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endParaRPr lang="en-US" sz="1700" kern="1200"/>
        </a:p>
      </dsp:txBody>
      <dsp:txXfrm>
        <a:off x="8468010" y="315019"/>
        <a:ext cx="1135340" cy="995192"/>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2/22/2024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2/22/2024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2/22/2024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2/22/2024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2/22/2024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xmlns="" val="1"/>
              </a:ext>
            </a:extLst>
          </p:cNvPr>
          <p:cNvPicPr>
            <a:picLocks noChangeAspect="1"/>
          </p:cNvPicPr>
          <p:nvPr/>
        </p:nvPicPr>
        <p:blipFill rotWithShape="1">
          <a:blip r:embed="rId2"/>
          <a:srcRect r="52444" b="-1"/>
          <a:stretch/>
        </p:blipFill>
        <p:spPr>
          <a:xfrm>
            <a:off x="3274"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a:bodyPr>
          <a:lstStyle/>
          <a:p>
            <a:pPr algn="l"/>
            <a:r>
              <a:rPr lang="en-US" dirty="0" smtClean="0">
                <a:solidFill>
                  <a:srgbClr val="FFFFFF"/>
                </a:solidFill>
              </a:rPr>
              <a:t>ALT YOUTUBE </a:t>
            </a:r>
            <a:endParaRPr lang="en-US" dirty="0">
              <a:solidFill>
                <a:srgbClr val="FF0000"/>
              </a:solidFill>
            </a:endParaRP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US" dirty="0" smtClean="0">
                <a:solidFill>
                  <a:srgbClr val="FFFFFF"/>
                </a:solidFill>
              </a:rPr>
              <a:t>MAJOR PROJECT BE COMPUTER</a:t>
            </a:r>
            <a:endParaRPr lang="en-US" dirty="0">
              <a:solidFill>
                <a:srgbClr val="FFFFFF"/>
              </a:solidFill>
            </a:endParaRP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
        <p:nvSpPr>
          <p:cNvPr id="8" name="Rounded Rectangle 7"/>
          <p:cNvSpPr/>
          <p:nvPr/>
        </p:nvSpPr>
        <p:spPr>
          <a:xfrm>
            <a:off x="7284230" y="3899448"/>
            <a:ext cx="760163" cy="440675"/>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7370284" y="3878458"/>
            <a:ext cx="840495" cy="461665"/>
          </a:xfrm>
          <a:prstGeom prst="rect">
            <a:avLst/>
          </a:prstGeom>
          <a:noFill/>
        </p:spPr>
        <p:txBody>
          <a:bodyPr wrap="square" rtlCol="0">
            <a:spAutoFit/>
          </a:bodyPr>
          <a:lstStyle/>
          <a:p>
            <a:r>
              <a:rPr lang="en-IN" sz="2400" dirty="0" smtClean="0">
                <a:solidFill>
                  <a:schemeClr val="bg1"/>
                </a:solidFill>
              </a:rPr>
              <a:t> ▶</a:t>
            </a:r>
            <a:endParaRPr lang="en-IN" dirty="0">
              <a:solidFill>
                <a:schemeClr val="bg1"/>
              </a:solidFill>
            </a:endParaRPr>
          </a:p>
        </p:txBody>
      </p:sp>
    </p:spTree>
    <p:extLst>
      <p:ext uri="{BB962C8B-B14F-4D97-AF65-F5344CB8AC3E}">
        <p14:creationId xmlns:p14="http://schemas.microsoft.com/office/powerpoint/2010/main" val="2806257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Major project group- </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84787774"/>
              </p:ext>
            </p:extLst>
          </p:nvPr>
        </p:nvGraphicFramePr>
        <p:xfrm>
          <a:off x="1024129" y="2199935"/>
          <a:ext cx="9720072" cy="2658503"/>
        </p:xfrm>
        <a:graphic>
          <a:graphicData uri="http://schemas.openxmlformats.org/drawingml/2006/table">
            <a:tbl>
              <a:tblPr firstRow="1" bandRow="1">
                <a:tableStyleId>{5C22544A-7EE6-4342-B048-85BDC9FD1C3A}</a:tableStyleId>
              </a:tblPr>
              <a:tblGrid>
                <a:gridCol w="3240024">
                  <a:extLst>
                    <a:ext uri="{9D8B030D-6E8A-4147-A177-3AD203B41FA5}">
                      <a16:colId xmlns:a16="http://schemas.microsoft.com/office/drawing/2014/main" val="1033388181"/>
                    </a:ext>
                  </a:extLst>
                </a:gridCol>
                <a:gridCol w="3240024">
                  <a:extLst>
                    <a:ext uri="{9D8B030D-6E8A-4147-A177-3AD203B41FA5}">
                      <a16:colId xmlns:a16="http://schemas.microsoft.com/office/drawing/2014/main" val="3710862354"/>
                    </a:ext>
                  </a:extLst>
                </a:gridCol>
                <a:gridCol w="3240024">
                  <a:extLst>
                    <a:ext uri="{9D8B030D-6E8A-4147-A177-3AD203B41FA5}">
                      <a16:colId xmlns:a16="http://schemas.microsoft.com/office/drawing/2014/main" val="1691479056"/>
                    </a:ext>
                  </a:extLst>
                </a:gridCol>
              </a:tblGrid>
              <a:tr h="722919">
                <a:tc>
                  <a:txBody>
                    <a:bodyPr/>
                    <a:lstStyle/>
                    <a:p>
                      <a:pPr algn="ctr"/>
                      <a:r>
                        <a:rPr lang="en-IN" sz="2800" dirty="0" smtClean="0"/>
                        <a:t>NAMES</a:t>
                      </a:r>
                      <a:endParaRPr lang="en-IN" sz="2800" dirty="0"/>
                    </a:p>
                  </a:txBody>
                  <a:tcPr/>
                </a:tc>
                <a:tc>
                  <a:txBody>
                    <a:bodyPr/>
                    <a:lstStyle/>
                    <a:p>
                      <a:pPr algn="ctr"/>
                      <a:r>
                        <a:rPr lang="en-IN" sz="2800" dirty="0" smtClean="0"/>
                        <a:t>UIN</a:t>
                      </a:r>
                      <a:endParaRPr lang="en-IN" sz="2800" dirty="0"/>
                    </a:p>
                  </a:txBody>
                  <a:tcPr/>
                </a:tc>
                <a:tc>
                  <a:txBody>
                    <a:bodyPr/>
                    <a:lstStyle/>
                    <a:p>
                      <a:pPr algn="ctr"/>
                      <a:r>
                        <a:rPr lang="en-IN" sz="2800" dirty="0" smtClean="0"/>
                        <a:t>ROLL</a:t>
                      </a:r>
                      <a:r>
                        <a:rPr lang="en-IN" sz="2800" baseline="0" dirty="0" smtClean="0"/>
                        <a:t> NO</a:t>
                      </a:r>
                      <a:endParaRPr lang="en-IN" sz="2800" dirty="0"/>
                    </a:p>
                  </a:txBody>
                  <a:tcPr/>
                </a:tc>
                <a:extLst>
                  <a:ext uri="{0D108BD9-81ED-4DB2-BD59-A6C34878D82A}">
                    <a16:rowId xmlns:a16="http://schemas.microsoft.com/office/drawing/2014/main" val="2298760651"/>
                  </a:ext>
                </a:extLst>
              </a:tr>
              <a:tr h="483896">
                <a:tc>
                  <a:txBody>
                    <a:bodyPr/>
                    <a:lstStyle/>
                    <a:p>
                      <a:pPr algn="ctr"/>
                      <a:r>
                        <a:rPr lang="en-IN" dirty="0" smtClean="0"/>
                        <a:t>ABDULNABI</a:t>
                      </a:r>
                      <a:r>
                        <a:rPr lang="en-IN" baseline="0" dirty="0" smtClean="0"/>
                        <a:t> SHAIKH 🎓</a:t>
                      </a:r>
                      <a:endParaRPr lang="en-IN" dirty="0"/>
                    </a:p>
                  </a:txBody>
                  <a:tcPr/>
                </a:tc>
                <a:tc>
                  <a:txBody>
                    <a:bodyPr/>
                    <a:lstStyle/>
                    <a:p>
                      <a:pPr algn="ctr"/>
                      <a:r>
                        <a:rPr lang="en-IN" dirty="0" smtClean="0"/>
                        <a:t>201P066</a:t>
                      </a:r>
                      <a:endParaRPr lang="en-IN" dirty="0"/>
                    </a:p>
                  </a:txBody>
                  <a:tcPr/>
                </a:tc>
                <a:tc>
                  <a:txBody>
                    <a:bodyPr/>
                    <a:lstStyle/>
                    <a:p>
                      <a:pPr algn="ctr"/>
                      <a:r>
                        <a:rPr lang="en-IN" dirty="0" smtClean="0"/>
                        <a:t>43</a:t>
                      </a:r>
                      <a:endParaRPr lang="en-IN" dirty="0"/>
                    </a:p>
                  </a:txBody>
                  <a:tcPr/>
                </a:tc>
                <a:extLst>
                  <a:ext uri="{0D108BD9-81ED-4DB2-BD59-A6C34878D82A}">
                    <a16:rowId xmlns:a16="http://schemas.microsoft.com/office/drawing/2014/main" val="1322401433"/>
                  </a:ext>
                </a:extLst>
              </a:tr>
              <a:tr h="483896">
                <a:tc>
                  <a:txBody>
                    <a:bodyPr/>
                    <a:lstStyle/>
                    <a:p>
                      <a:pPr algn="ctr"/>
                      <a:r>
                        <a:rPr lang="en-IN" dirty="0" smtClean="0"/>
                        <a:t>MOHAMMAD</a:t>
                      </a:r>
                      <a:r>
                        <a:rPr lang="en-IN" baseline="0" dirty="0" smtClean="0"/>
                        <a:t> ISMAIL</a:t>
                      </a:r>
                      <a:endParaRPr lang="en-IN" dirty="0"/>
                    </a:p>
                  </a:txBody>
                  <a:tcPr/>
                </a:tc>
                <a:tc>
                  <a:txBody>
                    <a:bodyPr/>
                    <a:lstStyle/>
                    <a:p>
                      <a:pPr algn="ctr"/>
                      <a:r>
                        <a:rPr lang="en-IN" dirty="0" smtClean="0"/>
                        <a:t>201P035</a:t>
                      </a:r>
                      <a:endParaRPr lang="en-IN" dirty="0"/>
                    </a:p>
                  </a:txBody>
                  <a:tcPr/>
                </a:tc>
                <a:tc>
                  <a:txBody>
                    <a:bodyPr/>
                    <a:lstStyle/>
                    <a:p>
                      <a:pPr algn="ctr"/>
                      <a:r>
                        <a:rPr lang="en-IN" dirty="0" smtClean="0"/>
                        <a:t>46</a:t>
                      </a:r>
                      <a:endParaRPr lang="en-IN" dirty="0"/>
                    </a:p>
                  </a:txBody>
                  <a:tcPr/>
                </a:tc>
                <a:extLst>
                  <a:ext uri="{0D108BD9-81ED-4DB2-BD59-A6C34878D82A}">
                    <a16:rowId xmlns:a16="http://schemas.microsoft.com/office/drawing/2014/main" val="1306181839"/>
                  </a:ext>
                </a:extLst>
              </a:tr>
              <a:tr h="483896">
                <a:tc>
                  <a:txBody>
                    <a:bodyPr/>
                    <a:lstStyle/>
                    <a:p>
                      <a:pPr algn="ctr"/>
                      <a:r>
                        <a:rPr lang="en-IN" dirty="0" smtClean="0"/>
                        <a:t>JAZA</a:t>
                      </a:r>
                      <a:r>
                        <a:rPr lang="en-IN" baseline="0" dirty="0" smtClean="0"/>
                        <a:t> PHEGRI</a:t>
                      </a:r>
                      <a:endParaRPr lang="en-IN" dirty="0"/>
                    </a:p>
                  </a:txBody>
                  <a:tcPr/>
                </a:tc>
                <a:tc>
                  <a:txBody>
                    <a:bodyPr/>
                    <a:lstStyle/>
                    <a:p>
                      <a:pPr algn="ctr"/>
                      <a:r>
                        <a:rPr lang="en-IN" dirty="0" smtClean="0"/>
                        <a:t>201P010</a:t>
                      </a:r>
                      <a:endParaRPr lang="en-IN" dirty="0"/>
                    </a:p>
                  </a:txBody>
                  <a:tcPr/>
                </a:tc>
                <a:tc>
                  <a:txBody>
                    <a:bodyPr/>
                    <a:lstStyle/>
                    <a:p>
                      <a:pPr algn="ctr"/>
                      <a:r>
                        <a:rPr lang="en-IN" dirty="0" smtClean="0"/>
                        <a:t>32</a:t>
                      </a:r>
                      <a:endParaRPr lang="en-IN" dirty="0"/>
                    </a:p>
                  </a:txBody>
                  <a:tcPr/>
                </a:tc>
                <a:extLst>
                  <a:ext uri="{0D108BD9-81ED-4DB2-BD59-A6C34878D82A}">
                    <a16:rowId xmlns:a16="http://schemas.microsoft.com/office/drawing/2014/main" val="3985961303"/>
                  </a:ext>
                </a:extLst>
              </a:tr>
              <a:tr h="483896">
                <a:tc>
                  <a:txBody>
                    <a:bodyPr/>
                    <a:lstStyle/>
                    <a:p>
                      <a:pPr algn="ctr"/>
                      <a:r>
                        <a:rPr lang="en-IN" dirty="0" smtClean="0"/>
                        <a:t>SHAH</a:t>
                      </a:r>
                      <a:r>
                        <a:rPr lang="en-IN" baseline="0" dirty="0" smtClean="0"/>
                        <a:t> SALMAN</a:t>
                      </a:r>
                      <a:endParaRPr lang="en-IN" dirty="0"/>
                    </a:p>
                  </a:txBody>
                  <a:tcPr/>
                </a:tc>
                <a:tc>
                  <a:txBody>
                    <a:bodyPr/>
                    <a:lstStyle/>
                    <a:p>
                      <a:pPr algn="ctr"/>
                      <a:r>
                        <a:rPr lang="en-IN" dirty="0" smtClean="0"/>
                        <a:t>201P047</a:t>
                      </a:r>
                      <a:endParaRPr lang="en-IN" dirty="0"/>
                    </a:p>
                  </a:txBody>
                  <a:tcPr/>
                </a:tc>
                <a:tc>
                  <a:txBody>
                    <a:bodyPr/>
                    <a:lstStyle/>
                    <a:p>
                      <a:pPr algn="ctr"/>
                      <a:r>
                        <a:rPr lang="en-IN" dirty="0" smtClean="0"/>
                        <a:t>41</a:t>
                      </a:r>
                      <a:endParaRPr lang="en-IN" dirty="0"/>
                    </a:p>
                  </a:txBody>
                  <a:tcPr/>
                </a:tc>
                <a:extLst>
                  <a:ext uri="{0D108BD9-81ED-4DB2-BD59-A6C34878D82A}">
                    <a16:rowId xmlns:a16="http://schemas.microsoft.com/office/drawing/2014/main" val="3049828505"/>
                  </a:ext>
                </a:extLst>
              </a:tr>
            </a:tbl>
          </a:graphicData>
        </a:graphic>
      </p:graphicFrame>
      <p:sp>
        <p:nvSpPr>
          <p:cNvPr id="5" name="TextBox 4"/>
          <p:cNvSpPr txBox="1"/>
          <p:nvPr/>
        </p:nvSpPr>
        <p:spPr>
          <a:xfrm>
            <a:off x="7579605" y="5607586"/>
            <a:ext cx="3164595" cy="369332"/>
          </a:xfrm>
          <a:prstGeom prst="rect">
            <a:avLst/>
          </a:prstGeom>
          <a:noFill/>
        </p:spPr>
        <p:txBody>
          <a:bodyPr wrap="square" rtlCol="0">
            <a:spAutoFit/>
          </a:bodyPr>
          <a:lstStyle/>
          <a:p>
            <a:r>
              <a:rPr lang="en-IN" dirty="0" smtClean="0"/>
              <a:t>🎓 </a:t>
            </a:r>
            <a:r>
              <a:rPr lang="en-IN" dirty="0" smtClean="0">
                <a:sym typeface="Wingdings" panose="05000000000000000000" pitchFamily="2" charset="2"/>
              </a:rPr>
              <a:t> Team Leader</a:t>
            </a:r>
            <a:endParaRPr lang="en-IN" dirty="0"/>
          </a:p>
        </p:txBody>
      </p:sp>
      <p:pic>
        <p:nvPicPr>
          <p:cNvPr id="6" name="Picture 5"/>
          <p:cNvPicPr>
            <a:picLocks noChangeAspect="1"/>
          </p:cNvPicPr>
          <p:nvPr/>
        </p:nvPicPr>
        <p:blipFill>
          <a:blip r:embed="rId2"/>
          <a:stretch>
            <a:fillRect/>
          </a:stretch>
        </p:blipFill>
        <p:spPr>
          <a:xfrm>
            <a:off x="8368756" y="932747"/>
            <a:ext cx="793146" cy="804131"/>
          </a:xfrm>
          <a:prstGeom prst="rect">
            <a:avLst/>
          </a:prstGeom>
        </p:spPr>
      </p:pic>
    </p:spTree>
    <p:extLst>
      <p:ext uri="{BB962C8B-B14F-4D97-AF65-F5344CB8AC3E}">
        <p14:creationId xmlns:p14="http://schemas.microsoft.com/office/powerpoint/2010/main" val="15701853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smtClean="0"/>
              <a:t>PROBLEM STATEMENT</a:t>
            </a:r>
            <a:endParaRPr lang="en-US" dirty="0"/>
          </a:p>
        </p:txBody>
      </p:sp>
      <p:sp>
        <p:nvSpPr>
          <p:cNvPr id="3" name="Content Placeholder 2"/>
          <p:cNvSpPr>
            <a:spLocks noGrp="1"/>
          </p:cNvSpPr>
          <p:nvPr>
            <p:ph idx="1"/>
          </p:nvPr>
        </p:nvSpPr>
        <p:spPr>
          <a:xfrm>
            <a:off x="1024128" y="2286000"/>
            <a:ext cx="10056248" cy="4023360"/>
          </a:xfrm>
        </p:spPr>
        <p:txBody>
          <a:bodyPr/>
          <a:lstStyle/>
          <a:p>
            <a:pPr marL="265113" indent="-265113">
              <a:buFont typeface="Wingdings" panose="05000000000000000000" pitchFamily="2" charset="2"/>
              <a:buChar char="Ø"/>
            </a:pPr>
            <a:r>
              <a:rPr lang="en-US" dirty="0" smtClean="0"/>
              <a:t>YouTube </a:t>
            </a:r>
            <a:r>
              <a:rPr lang="en-US" dirty="0"/>
              <a:t>addiction is a growing concern, with users spending excessive amounts </a:t>
            </a:r>
            <a:r>
              <a:rPr lang="en-US" dirty="0" smtClean="0"/>
              <a:t>of </a:t>
            </a:r>
            <a:r>
              <a:rPr lang="en-US" dirty="0"/>
              <a:t>time  </a:t>
            </a:r>
            <a:r>
              <a:rPr lang="en-US" dirty="0" smtClean="0"/>
              <a:t>                 on </a:t>
            </a:r>
            <a:r>
              <a:rPr lang="en-US" dirty="0"/>
              <a:t>the platform and being exposed to potentially harmful content.</a:t>
            </a:r>
            <a:endParaRPr lang="en-IN" dirty="0"/>
          </a:p>
          <a:p>
            <a:pPr marL="265113" indent="-265113">
              <a:buFont typeface="Wingdings" panose="05000000000000000000" pitchFamily="2" charset="2"/>
              <a:buChar char="Ø"/>
            </a:pPr>
            <a:r>
              <a:rPr lang="en-US" dirty="0" smtClean="0"/>
              <a:t>There </a:t>
            </a:r>
            <a:r>
              <a:rPr lang="en-US" dirty="0"/>
              <a:t>is a need for an anti-addiction system that uses Artificial Intelligence and </a:t>
            </a:r>
            <a:r>
              <a:rPr lang="en-US" dirty="0" smtClean="0"/>
              <a:t>machine </a:t>
            </a:r>
            <a:r>
              <a:rPr lang="en-US" dirty="0"/>
              <a:t>learning to identify and limit exposure to addictive content, providing a </a:t>
            </a:r>
            <a:r>
              <a:rPr lang="en-US" dirty="0" smtClean="0"/>
              <a:t>healthier </a:t>
            </a:r>
            <a:r>
              <a:rPr lang="en-US" dirty="0"/>
              <a:t>and more balanced user experience.</a:t>
            </a:r>
            <a:r>
              <a:rPr lang="en-IN" dirty="0" smtClean="0"/>
              <a:t>       </a:t>
            </a:r>
            <a:endParaRPr lang="en-US" dirty="0" smtClean="0"/>
          </a:p>
        </p:txBody>
      </p:sp>
      <p:pic>
        <p:nvPicPr>
          <p:cNvPr id="4" name="Picture 3"/>
          <p:cNvPicPr>
            <a:picLocks noChangeAspect="1"/>
          </p:cNvPicPr>
          <p:nvPr/>
        </p:nvPicPr>
        <p:blipFill>
          <a:blip r:embed="rId2"/>
          <a:stretch>
            <a:fillRect/>
          </a:stretch>
        </p:blipFill>
        <p:spPr>
          <a:xfrm>
            <a:off x="5268132" y="1071828"/>
            <a:ext cx="471655" cy="526391"/>
          </a:xfrm>
          <a:prstGeom prst="rect">
            <a:avLst/>
          </a:prstGeom>
        </p:spPr>
      </p:pic>
    </p:spTree>
    <p:extLst>
      <p:ext uri="{BB962C8B-B14F-4D97-AF65-F5344CB8AC3E}">
        <p14:creationId xmlns:p14="http://schemas.microsoft.com/office/powerpoint/2010/main" val="14017415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OBJECTIVES </a:t>
            </a:r>
            <a:endParaRPr lang="en-IN" dirty="0"/>
          </a:p>
        </p:txBody>
      </p:sp>
      <p:sp>
        <p:nvSpPr>
          <p:cNvPr id="3" name="Content Placeholder 2"/>
          <p:cNvSpPr>
            <a:spLocks noGrp="1"/>
          </p:cNvSpPr>
          <p:nvPr>
            <p:ph idx="1"/>
          </p:nvPr>
        </p:nvSpPr>
        <p:spPr/>
        <p:txBody>
          <a:bodyPr/>
          <a:lstStyle/>
          <a:p>
            <a:pPr marL="265113" indent="-265113">
              <a:buFont typeface="Wingdings" panose="05000000000000000000" pitchFamily="2" charset="2"/>
              <a:buChar char="Ø"/>
            </a:pPr>
            <a:r>
              <a:rPr lang="en-US" dirty="0" smtClean="0"/>
              <a:t>To </a:t>
            </a:r>
            <a:r>
              <a:rPr lang="en-US" dirty="0"/>
              <a:t>develop an anti-addiction system for YouTube using Artificial Intelligence and machine learning.</a:t>
            </a:r>
          </a:p>
          <a:p>
            <a:pPr>
              <a:buFont typeface="Wingdings" panose="05000000000000000000" pitchFamily="2" charset="2"/>
              <a:buChar char="Ø"/>
            </a:pPr>
            <a:r>
              <a:rPr lang="en-IN" dirty="0" smtClean="0"/>
              <a:t> </a:t>
            </a:r>
            <a:r>
              <a:rPr lang="en-US" dirty="0"/>
              <a:t>To identify and limit exposure to addictive content on the platform.</a:t>
            </a:r>
          </a:p>
          <a:p>
            <a:pPr>
              <a:buFont typeface="Wingdings" panose="05000000000000000000" pitchFamily="2" charset="2"/>
              <a:buChar char="Ø"/>
            </a:pPr>
            <a:r>
              <a:rPr lang="en-IN" dirty="0" smtClean="0"/>
              <a:t> </a:t>
            </a:r>
            <a:r>
              <a:rPr lang="en-US" dirty="0"/>
              <a:t>To provide a healthier and more balanced user experience on YouTube.</a:t>
            </a:r>
          </a:p>
          <a:p>
            <a:pPr marL="265113" indent="-265113">
              <a:buFont typeface="Wingdings" panose="05000000000000000000" pitchFamily="2" charset="2"/>
              <a:buChar char="Ø"/>
            </a:pPr>
            <a:r>
              <a:rPr lang="en-US" dirty="0" smtClean="0"/>
              <a:t>To </a:t>
            </a:r>
            <a:r>
              <a:rPr lang="en-US" dirty="0"/>
              <a:t>educate users about the potential negative effects of excessive use of the platform.</a:t>
            </a:r>
          </a:p>
          <a:p>
            <a:pPr marL="265113" indent="-265113">
              <a:buFont typeface="Wingdings" panose="05000000000000000000" pitchFamily="2" charset="2"/>
              <a:buChar char="Ø"/>
            </a:pPr>
            <a:r>
              <a:rPr lang="en-US" dirty="0" smtClean="0"/>
              <a:t>To </a:t>
            </a:r>
            <a:r>
              <a:rPr lang="en-US" dirty="0"/>
              <a:t>offer an alternative to YouTube’s current system that prioritizes user well-being over engagement metrics.</a:t>
            </a:r>
          </a:p>
          <a:p>
            <a:pPr>
              <a:buFont typeface="Wingdings" panose="05000000000000000000" pitchFamily="2" charset="2"/>
              <a:buChar char="Ø"/>
            </a:pPr>
            <a:endParaRPr lang="en-IN"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3478712" y="969484"/>
            <a:ext cx="850917" cy="648151"/>
          </a:xfrm>
          <a:prstGeom prst="rect">
            <a:avLst/>
          </a:prstGeom>
        </p:spPr>
      </p:pic>
    </p:spTree>
    <p:extLst>
      <p:ext uri="{BB962C8B-B14F-4D97-AF65-F5344CB8AC3E}">
        <p14:creationId xmlns:p14="http://schemas.microsoft.com/office/powerpoint/2010/main" val="8528813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METHADOLOGY </a:t>
            </a:r>
            <a:endParaRPr lang="en-IN" dirty="0"/>
          </a:p>
        </p:txBody>
      </p:sp>
      <p:sp>
        <p:nvSpPr>
          <p:cNvPr id="3" name="Content Placeholder 2"/>
          <p:cNvSpPr>
            <a:spLocks noGrp="1"/>
          </p:cNvSpPr>
          <p:nvPr>
            <p:ph idx="1"/>
          </p:nvPr>
        </p:nvSpPr>
        <p:spPr/>
        <p:txBody>
          <a:bodyPr/>
          <a:lstStyle/>
          <a:p>
            <a:pPr marL="265113" indent="-265113">
              <a:buFont typeface="Wingdings" panose="05000000000000000000" pitchFamily="2" charset="2"/>
              <a:buChar char="Ø"/>
            </a:pPr>
            <a:r>
              <a:rPr lang="en-US" dirty="0" smtClean="0"/>
              <a:t>To </a:t>
            </a:r>
            <a:r>
              <a:rPr lang="en-US" dirty="0"/>
              <a:t>develop a recommendation system that operates in contrast to YouTube’s existing recommendation system, using a limited dataset</a:t>
            </a:r>
            <a:r>
              <a:rPr lang="en-US" dirty="0" smtClean="0"/>
              <a:t>.</a:t>
            </a:r>
          </a:p>
          <a:p>
            <a:pPr marL="265113" indent="-265113">
              <a:buFont typeface="Wingdings" panose="05000000000000000000" pitchFamily="2" charset="2"/>
              <a:buChar char="Ø"/>
            </a:pPr>
            <a:r>
              <a:rPr lang="en-US" dirty="0" smtClean="0"/>
              <a:t>This </a:t>
            </a:r>
            <a:r>
              <a:rPr lang="en-US" dirty="0"/>
              <a:t>new system should recommend videos that are out of context to the user after they have spent a sufficient amount of time viewing</a:t>
            </a:r>
            <a:r>
              <a:rPr lang="en-US" dirty="0" smtClean="0"/>
              <a:t>.</a:t>
            </a:r>
          </a:p>
          <a:p>
            <a:pPr marL="265113" indent="-265113">
              <a:buFont typeface="Wingdings" panose="05000000000000000000" pitchFamily="2" charset="2"/>
              <a:buChar char="Ø"/>
            </a:pPr>
            <a:r>
              <a:rPr lang="en-US" dirty="0" smtClean="0"/>
              <a:t>The </a:t>
            </a:r>
            <a:r>
              <a:rPr lang="en-US" dirty="0"/>
              <a:t>system should not interfere with the user’s ability to search for content, meaning that users should still receive accurate search results. However, the recommended videos below the search results may not be related to the video being viewed.</a:t>
            </a:r>
            <a:r>
              <a:rPr lang="en-IN" dirty="0" smtClean="0"/>
              <a:t>	</a:t>
            </a:r>
            <a:endParaRPr lang="en-IN" dirty="0"/>
          </a:p>
        </p:txBody>
      </p:sp>
      <p:pic>
        <p:nvPicPr>
          <p:cNvPr id="4" name="Picture 3"/>
          <p:cNvPicPr>
            <a:picLocks noChangeAspect="1"/>
          </p:cNvPicPr>
          <p:nvPr/>
        </p:nvPicPr>
        <p:blipFill>
          <a:blip r:embed="rId2"/>
          <a:stretch>
            <a:fillRect/>
          </a:stretch>
        </p:blipFill>
        <p:spPr>
          <a:xfrm>
            <a:off x="6330203" y="918345"/>
            <a:ext cx="797709" cy="763451"/>
          </a:xfrm>
          <a:prstGeom prst="rect">
            <a:avLst/>
          </a:prstGeom>
        </p:spPr>
      </p:pic>
    </p:spTree>
    <p:extLst>
      <p:ext uri="{BB962C8B-B14F-4D97-AF65-F5344CB8AC3E}">
        <p14:creationId xmlns:p14="http://schemas.microsoft.com/office/powerpoint/2010/main" val="858686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OUR </a:t>
            </a:r>
            <a:endParaRPr lang="en-IN" dirty="0"/>
          </a:p>
        </p:txBody>
      </p:sp>
      <p:sp>
        <p:nvSpPr>
          <p:cNvPr id="3" name="Content Placeholder 2"/>
          <p:cNvSpPr>
            <a:spLocks noGrp="1"/>
          </p:cNvSpPr>
          <p:nvPr>
            <p:ph idx="1"/>
          </p:nvPr>
        </p:nvSpPr>
        <p:spPr/>
        <p:txBody>
          <a:bodyPr/>
          <a:lstStyle/>
          <a:p>
            <a:pPr marL="265113" indent="-265113">
              <a:buFont typeface="Wingdings" panose="05000000000000000000" pitchFamily="2" charset="2"/>
              <a:buChar char="Ø"/>
            </a:pPr>
            <a:r>
              <a:rPr lang="en-US" dirty="0" smtClean="0"/>
              <a:t>The </a:t>
            </a:r>
            <a:r>
              <a:rPr lang="en-US" dirty="0"/>
              <a:t>project will involve training a dataset of approximately </a:t>
            </a:r>
            <a:r>
              <a:rPr lang="en-US" dirty="0" smtClean="0"/>
              <a:t>10,000 </a:t>
            </a:r>
            <a:r>
              <a:rPr lang="en-US" dirty="0"/>
              <a:t>YouTube videos on various topics</a:t>
            </a:r>
            <a:r>
              <a:rPr lang="en-US" dirty="0" smtClean="0"/>
              <a:t>.</a:t>
            </a:r>
          </a:p>
          <a:p>
            <a:pPr marL="265113" indent="-265113">
              <a:buFont typeface="Wingdings" panose="05000000000000000000" pitchFamily="2" charset="2"/>
              <a:buChar char="Ø"/>
            </a:pPr>
            <a:r>
              <a:rPr lang="en-US" dirty="0" smtClean="0"/>
              <a:t> A </a:t>
            </a:r>
            <a:r>
              <a:rPr lang="en-US" dirty="0"/>
              <a:t>web </a:t>
            </a:r>
            <a:r>
              <a:rPr lang="en-US" dirty="0" smtClean="0"/>
              <a:t>application </a:t>
            </a:r>
            <a:r>
              <a:rPr lang="en-US" dirty="0"/>
              <a:t>will be developed for the new system</a:t>
            </a:r>
            <a:r>
              <a:rPr lang="en-US" dirty="0" smtClean="0"/>
              <a:t>.</a:t>
            </a:r>
          </a:p>
          <a:p>
            <a:pPr marL="265113" indent="-265113">
              <a:buFont typeface="Wingdings" panose="05000000000000000000" pitchFamily="2" charset="2"/>
              <a:buChar char="Ø"/>
            </a:pPr>
            <a:r>
              <a:rPr lang="en-US" dirty="0" smtClean="0"/>
              <a:t>User will be encouraged to involve in more physical activities rather that using smartphone.</a:t>
            </a:r>
          </a:p>
          <a:p>
            <a:pPr marL="265113" indent="-265113">
              <a:buFont typeface="Wingdings" panose="05000000000000000000" pitchFamily="2" charset="2"/>
              <a:buChar char="Ø"/>
            </a:pPr>
            <a:r>
              <a:rPr lang="en-US" dirty="0" smtClean="0"/>
              <a:t>Timely lag will be featured in the application in order to make the user to leave the application.</a:t>
            </a:r>
          </a:p>
        </p:txBody>
      </p:sp>
      <p:pic>
        <p:nvPicPr>
          <p:cNvPr id="4" name="Picture 3"/>
          <p:cNvPicPr>
            <a:picLocks noChangeAspect="1"/>
          </p:cNvPicPr>
          <p:nvPr/>
        </p:nvPicPr>
        <p:blipFill>
          <a:blip r:embed="rId2"/>
          <a:stretch>
            <a:fillRect/>
          </a:stretch>
        </p:blipFill>
        <p:spPr>
          <a:xfrm>
            <a:off x="2027104" y="899532"/>
            <a:ext cx="1883884" cy="929179"/>
          </a:xfrm>
          <a:prstGeom prst="rect">
            <a:avLst/>
          </a:prstGeom>
        </p:spPr>
      </p:pic>
    </p:spTree>
    <p:extLst>
      <p:ext uri="{BB962C8B-B14F-4D97-AF65-F5344CB8AC3E}">
        <p14:creationId xmlns:p14="http://schemas.microsoft.com/office/powerpoint/2010/main" val="2068568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a:t>
            </a:r>
            <a:endParaRPr lang="en-IN"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32525895"/>
              </p:ext>
            </p:extLst>
          </p:nvPr>
        </p:nvGraphicFramePr>
        <p:xfrm>
          <a:off x="1023938" y="2286001"/>
          <a:ext cx="9607339" cy="35639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a:xfrm>
            <a:off x="5276060" y="3646583"/>
            <a:ext cx="1216207" cy="646331"/>
          </a:xfrm>
          <a:prstGeom prst="rect">
            <a:avLst/>
          </a:prstGeom>
          <a:noFill/>
        </p:spPr>
        <p:txBody>
          <a:bodyPr wrap="square" rtlCol="0">
            <a:spAutoFit/>
          </a:bodyPr>
          <a:lstStyle/>
          <a:p>
            <a:pPr lvl="0"/>
            <a:r>
              <a:rPr lang="en-US" dirty="0"/>
              <a:t>M</a:t>
            </a:r>
            <a:r>
              <a:rPr lang="en-US" dirty="0" smtClean="0"/>
              <a:t>aking the application </a:t>
            </a:r>
            <a:endParaRPr lang="en-US" dirty="0"/>
          </a:p>
        </p:txBody>
      </p:sp>
      <p:sp>
        <p:nvSpPr>
          <p:cNvPr id="10" name="TextBox 9"/>
          <p:cNvSpPr txBox="1"/>
          <p:nvPr/>
        </p:nvSpPr>
        <p:spPr>
          <a:xfrm>
            <a:off x="6737461" y="3374837"/>
            <a:ext cx="1216207" cy="369332"/>
          </a:xfrm>
          <a:prstGeom prst="rect">
            <a:avLst/>
          </a:prstGeom>
          <a:noFill/>
        </p:spPr>
        <p:txBody>
          <a:bodyPr wrap="square" rtlCol="0">
            <a:spAutoFit/>
          </a:bodyPr>
          <a:lstStyle/>
          <a:p>
            <a:pPr lvl="0"/>
            <a:r>
              <a:rPr lang="en-US" dirty="0" smtClean="0"/>
              <a:t>Integration</a:t>
            </a:r>
            <a:endParaRPr lang="en-US" dirty="0"/>
          </a:p>
        </p:txBody>
      </p:sp>
      <p:sp>
        <p:nvSpPr>
          <p:cNvPr id="11" name="TextBox 10"/>
          <p:cNvSpPr txBox="1"/>
          <p:nvPr/>
        </p:nvSpPr>
        <p:spPr>
          <a:xfrm>
            <a:off x="8076265" y="3021487"/>
            <a:ext cx="1216207" cy="369332"/>
          </a:xfrm>
          <a:prstGeom prst="rect">
            <a:avLst/>
          </a:prstGeom>
          <a:noFill/>
        </p:spPr>
        <p:txBody>
          <a:bodyPr wrap="square" rtlCol="0">
            <a:spAutoFit/>
          </a:bodyPr>
          <a:lstStyle/>
          <a:p>
            <a:pPr lvl="0"/>
            <a:r>
              <a:rPr lang="en-US" dirty="0" smtClean="0"/>
              <a:t>Testing</a:t>
            </a:r>
            <a:endParaRPr lang="en-US" dirty="0"/>
          </a:p>
        </p:txBody>
      </p:sp>
      <p:sp>
        <p:nvSpPr>
          <p:cNvPr id="12" name="TextBox 11"/>
          <p:cNvSpPr txBox="1"/>
          <p:nvPr/>
        </p:nvSpPr>
        <p:spPr>
          <a:xfrm>
            <a:off x="9476369" y="2652155"/>
            <a:ext cx="1277505" cy="369332"/>
          </a:xfrm>
          <a:prstGeom prst="rect">
            <a:avLst/>
          </a:prstGeom>
          <a:noFill/>
        </p:spPr>
        <p:txBody>
          <a:bodyPr wrap="square" rtlCol="0">
            <a:spAutoFit/>
          </a:bodyPr>
          <a:lstStyle/>
          <a:p>
            <a:pPr lvl="0"/>
            <a:r>
              <a:rPr lang="en-US" dirty="0" smtClean="0"/>
              <a:t>Deployment</a:t>
            </a:r>
            <a:endParaRPr lang="en-US" dirty="0"/>
          </a:p>
        </p:txBody>
      </p:sp>
      <p:cxnSp>
        <p:nvCxnSpPr>
          <p:cNvPr id="14" name="Straight Arrow Connector 13"/>
          <p:cNvCxnSpPr/>
          <p:nvPr/>
        </p:nvCxnSpPr>
        <p:spPr>
          <a:xfrm flipV="1">
            <a:off x="1040388" y="3135731"/>
            <a:ext cx="9652187" cy="2599981"/>
          </a:xfrm>
          <a:prstGeom prst="straightConnector1">
            <a:avLst/>
          </a:prstGeom>
          <a:ln>
            <a:solidFill>
              <a:srgbClr val="00B050"/>
            </a:solidFill>
            <a:tailEnd type="triangle"/>
          </a:ln>
          <a:scene3d>
            <a:camera prst="orthographicFront"/>
            <a:lightRig rig="threePt" dir="t"/>
          </a:scene3d>
          <a:sp3d>
            <a:bevelT prst="angle"/>
          </a:sp3d>
        </p:spPr>
        <p:style>
          <a:lnRef idx="3">
            <a:schemeClr val="dk1"/>
          </a:lnRef>
          <a:fillRef idx="0">
            <a:schemeClr val="dk1"/>
          </a:fillRef>
          <a:effectRef idx="2">
            <a:schemeClr val="dk1"/>
          </a:effectRef>
          <a:fontRef idx="minor">
            <a:schemeClr val="tx1"/>
          </a:fontRef>
        </p:style>
      </p:cxnSp>
      <p:pic>
        <p:nvPicPr>
          <p:cNvPr id="24" name="Picture 23"/>
          <p:cNvPicPr>
            <a:picLocks noChangeAspect="1"/>
          </p:cNvPicPr>
          <p:nvPr/>
        </p:nvPicPr>
        <p:blipFill>
          <a:blip r:embed="rId7"/>
          <a:stretch>
            <a:fillRect/>
          </a:stretch>
        </p:blipFill>
        <p:spPr>
          <a:xfrm>
            <a:off x="2384729" y="790461"/>
            <a:ext cx="1493208" cy="705080"/>
          </a:xfrm>
          <a:prstGeom prst="rect">
            <a:avLst/>
          </a:prstGeom>
        </p:spPr>
      </p:pic>
      <p:sp>
        <p:nvSpPr>
          <p:cNvPr id="3" name="Up Arrow 2"/>
          <p:cNvSpPr/>
          <p:nvPr/>
        </p:nvSpPr>
        <p:spPr>
          <a:xfrm rot="4425481">
            <a:off x="7964424" y="3111717"/>
            <a:ext cx="223681" cy="1417856"/>
          </a:xfrm>
          <a:prstGeom prst="upArrow">
            <a:avLst/>
          </a:prstGeom>
          <a:solidFill>
            <a:srgbClr val="7030A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237875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119660" y="1557850"/>
            <a:ext cx="7260139" cy="3708212"/>
          </a:xfrm>
          <a:prstGeom prst="rect">
            <a:avLst/>
          </a:prstGeom>
        </p:spPr>
      </p:pic>
    </p:spTree>
    <p:extLst>
      <p:ext uri="{BB962C8B-B14F-4D97-AF65-F5344CB8AC3E}">
        <p14:creationId xmlns:p14="http://schemas.microsoft.com/office/powerpoint/2010/main" val="24904047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2535" y="1630496"/>
            <a:ext cx="9705860" cy="2800767"/>
          </a:xfrm>
          <a:prstGeom prst="rect">
            <a:avLst/>
          </a:prstGeom>
          <a:noFill/>
        </p:spPr>
        <p:txBody>
          <a:bodyPr wrap="square" rtlCol="0">
            <a:spAutoFit/>
          </a:bodyPr>
          <a:lstStyle/>
          <a:p>
            <a:r>
              <a:rPr lang="en-IN" sz="7200" dirty="0"/>
              <a:t>	</a:t>
            </a:r>
            <a:r>
              <a:rPr lang="en-IN" sz="7200" dirty="0" smtClean="0"/>
              <a:t>		</a:t>
            </a:r>
            <a:r>
              <a:rPr lang="en-IN" sz="8800" b="1" dirty="0" smtClean="0">
                <a:solidFill>
                  <a:schemeClr val="tx2"/>
                </a:solidFill>
              </a:rPr>
              <a:t>THANK </a:t>
            </a:r>
          </a:p>
          <a:p>
            <a:pPr algn="ctr"/>
            <a:r>
              <a:rPr lang="en-IN" sz="8800" b="1" dirty="0" smtClean="0">
                <a:solidFill>
                  <a:schemeClr val="tx2"/>
                </a:solidFill>
              </a:rPr>
              <a:t>YOU</a:t>
            </a:r>
            <a:r>
              <a:rPr lang="en-IN" sz="6000" b="1" dirty="0" smtClean="0">
                <a:solidFill>
                  <a:schemeClr val="tx2"/>
                </a:solidFill>
              </a:rPr>
              <a:t>🙏</a:t>
            </a:r>
            <a:endParaRPr lang="en-IN" sz="8800" b="1" dirty="0">
              <a:solidFill>
                <a:schemeClr val="tx2"/>
              </a:solidFill>
            </a:endParaRPr>
          </a:p>
        </p:txBody>
      </p:sp>
    </p:spTree>
    <p:extLst>
      <p:ext uri="{BB962C8B-B14F-4D97-AF65-F5344CB8AC3E}">
        <p14:creationId xmlns:p14="http://schemas.microsoft.com/office/powerpoint/2010/main" val="21123345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8A2F88-55C5-4ED1-9541-807C65424763}">
  <ds:schemaRefs>
    <ds:schemaRef ds:uri="http://purl.org/dc/terms/"/>
    <ds:schemaRef ds:uri="http://schemas.microsoft.com/office/2006/documentManagement/types"/>
    <ds:schemaRef ds:uri="http://schemas.microsoft.com/office/infopath/2007/PartnerControls"/>
    <ds:schemaRef ds:uri="71af3243-3dd4-4a8d-8c0d-dd76da1f02a5"/>
    <ds:schemaRef ds:uri="http://www.w3.org/XML/1998/namespace"/>
    <ds:schemaRef ds:uri="http://purl.org/dc/elements/1.1/"/>
    <ds:schemaRef ds:uri="http://schemas.openxmlformats.org/package/2006/metadata/core-properties"/>
    <ds:schemaRef ds:uri="16c05727-aa75-4e4a-9b5f-8a80a1165891"/>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 design</Template>
  <TotalTime>0</TotalTime>
  <Words>341</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Tw Cen MT</vt:lpstr>
      <vt:lpstr>Tw Cen MT Condensed</vt:lpstr>
      <vt:lpstr>Wingdings</vt:lpstr>
      <vt:lpstr>Wingdings 3</vt:lpstr>
      <vt:lpstr>Integral</vt:lpstr>
      <vt:lpstr>ALT YOUTUBE </vt:lpstr>
      <vt:lpstr>Major project group- </vt:lpstr>
      <vt:lpstr>PROBLEM STATEMENT</vt:lpstr>
      <vt:lpstr>OBJECTIVES </vt:lpstr>
      <vt:lpstr>PROPOSED METHADOLOGY </vt:lpstr>
      <vt:lpstr>OUR </vt:lpstr>
      <vt:lpstr>Steps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2023-08-03T08:46:11Z</dcterms:created>
  <dcterms:modified xsi:type="dcterms:W3CDTF">2024-02-22T18:27:22Z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