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1" r:id="rId6"/>
    <p:sldId id="258"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 Rehman" userId="1fbb86b216254a95" providerId="LiveId" clId="{2DDD40BB-AA36-48F5-9F1F-7ED310996B1C}"/>
    <pc:docChg chg="custSel addSld modSld sldOrd">
      <pc:chgData name="Abdul Rehman" userId="1fbb86b216254a95" providerId="LiveId" clId="{2DDD40BB-AA36-48F5-9F1F-7ED310996B1C}" dt="2022-09-16T17:34:48.751" v="3037" actId="1076"/>
      <pc:docMkLst>
        <pc:docMk/>
      </pc:docMkLst>
      <pc:sldChg chg="modSp mod">
        <pc:chgData name="Abdul Rehman" userId="1fbb86b216254a95" providerId="LiveId" clId="{2DDD40BB-AA36-48F5-9F1F-7ED310996B1C}" dt="2022-09-16T17:34:48.751" v="3037" actId="1076"/>
        <pc:sldMkLst>
          <pc:docMk/>
          <pc:sldMk cId="4112865828" sldId="256"/>
        </pc:sldMkLst>
        <pc:spChg chg="mod">
          <ac:chgData name="Abdul Rehman" userId="1fbb86b216254a95" providerId="LiveId" clId="{2DDD40BB-AA36-48F5-9F1F-7ED310996B1C}" dt="2022-09-16T17:34:48.751" v="3037" actId="1076"/>
          <ac:spMkLst>
            <pc:docMk/>
            <pc:sldMk cId="4112865828" sldId="256"/>
            <ac:spMk id="3" creationId="{00000000-0000-0000-0000-000000000000}"/>
          </ac:spMkLst>
        </pc:spChg>
      </pc:sldChg>
      <pc:sldChg chg="modSp mod">
        <pc:chgData name="Abdul Rehman" userId="1fbb86b216254a95" providerId="LiveId" clId="{2DDD40BB-AA36-48F5-9F1F-7ED310996B1C}" dt="2022-09-16T17:11:15.355" v="2988"/>
        <pc:sldMkLst>
          <pc:docMk/>
          <pc:sldMk cId="2244747913" sldId="257"/>
        </pc:sldMkLst>
        <pc:spChg chg="mod">
          <ac:chgData name="Abdul Rehman" userId="1fbb86b216254a95" providerId="LiveId" clId="{2DDD40BB-AA36-48F5-9F1F-7ED310996B1C}" dt="2022-09-16T17:11:15.355" v="2988"/>
          <ac:spMkLst>
            <pc:docMk/>
            <pc:sldMk cId="2244747913" sldId="257"/>
            <ac:spMk id="2" creationId="{00000000-0000-0000-0000-000000000000}"/>
          </ac:spMkLst>
        </pc:spChg>
        <pc:spChg chg="mod">
          <ac:chgData name="Abdul Rehman" userId="1fbb86b216254a95" providerId="LiveId" clId="{2DDD40BB-AA36-48F5-9F1F-7ED310996B1C}" dt="2022-09-16T17:11:15.355" v="2988"/>
          <ac:spMkLst>
            <pc:docMk/>
            <pc:sldMk cId="2244747913" sldId="257"/>
            <ac:spMk id="3" creationId="{00000000-0000-0000-0000-000000000000}"/>
          </ac:spMkLst>
        </pc:spChg>
      </pc:sldChg>
      <pc:sldChg chg="modSp mod ord">
        <pc:chgData name="Abdul Rehman" userId="1fbb86b216254a95" providerId="LiveId" clId="{2DDD40BB-AA36-48F5-9F1F-7ED310996B1C}" dt="2022-09-16T17:11:15.355" v="2988"/>
        <pc:sldMkLst>
          <pc:docMk/>
          <pc:sldMk cId="2337605575" sldId="258"/>
        </pc:sldMkLst>
        <pc:spChg chg="mod">
          <ac:chgData name="Abdul Rehman" userId="1fbb86b216254a95" providerId="LiveId" clId="{2DDD40BB-AA36-48F5-9F1F-7ED310996B1C}" dt="2022-09-16T17:11:15.355" v="2988"/>
          <ac:spMkLst>
            <pc:docMk/>
            <pc:sldMk cId="2337605575" sldId="258"/>
            <ac:spMk id="2" creationId="{00000000-0000-0000-0000-000000000000}"/>
          </ac:spMkLst>
        </pc:spChg>
        <pc:spChg chg="mod">
          <ac:chgData name="Abdul Rehman" userId="1fbb86b216254a95" providerId="LiveId" clId="{2DDD40BB-AA36-48F5-9F1F-7ED310996B1C}" dt="2022-09-16T17:11:15.355" v="2988"/>
          <ac:spMkLst>
            <pc:docMk/>
            <pc:sldMk cId="2337605575" sldId="258"/>
            <ac:spMk id="3" creationId="{00000000-0000-0000-0000-000000000000}"/>
          </ac:spMkLst>
        </pc:spChg>
      </pc:sldChg>
      <pc:sldChg chg="modSp mod">
        <pc:chgData name="Abdul Rehman" userId="1fbb86b216254a95" providerId="LiveId" clId="{2DDD40BB-AA36-48F5-9F1F-7ED310996B1C}" dt="2022-09-16T17:11:15.355" v="2988"/>
        <pc:sldMkLst>
          <pc:docMk/>
          <pc:sldMk cId="2161877506" sldId="259"/>
        </pc:sldMkLst>
        <pc:spChg chg="mod">
          <ac:chgData name="Abdul Rehman" userId="1fbb86b216254a95" providerId="LiveId" clId="{2DDD40BB-AA36-48F5-9F1F-7ED310996B1C}" dt="2022-09-16T17:11:15.355" v="2988"/>
          <ac:spMkLst>
            <pc:docMk/>
            <pc:sldMk cId="2161877506" sldId="259"/>
            <ac:spMk id="2" creationId="{00000000-0000-0000-0000-000000000000}"/>
          </ac:spMkLst>
        </pc:spChg>
        <pc:spChg chg="mod">
          <ac:chgData name="Abdul Rehman" userId="1fbb86b216254a95" providerId="LiveId" clId="{2DDD40BB-AA36-48F5-9F1F-7ED310996B1C}" dt="2022-09-16T17:11:15.355" v="2988"/>
          <ac:spMkLst>
            <pc:docMk/>
            <pc:sldMk cId="2161877506" sldId="259"/>
            <ac:spMk id="3" creationId="{00000000-0000-0000-0000-000000000000}"/>
          </ac:spMkLst>
        </pc:spChg>
      </pc:sldChg>
      <pc:sldChg chg="modSp new mod">
        <pc:chgData name="Abdul Rehman" userId="1fbb86b216254a95" providerId="LiveId" clId="{2DDD40BB-AA36-48F5-9F1F-7ED310996B1C}" dt="2022-09-16T17:11:15.355" v="2988"/>
        <pc:sldMkLst>
          <pc:docMk/>
          <pc:sldMk cId="671935888" sldId="260"/>
        </pc:sldMkLst>
        <pc:spChg chg="mod">
          <ac:chgData name="Abdul Rehman" userId="1fbb86b216254a95" providerId="LiveId" clId="{2DDD40BB-AA36-48F5-9F1F-7ED310996B1C}" dt="2022-09-16T17:11:15.355" v="2988"/>
          <ac:spMkLst>
            <pc:docMk/>
            <pc:sldMk cId="671935888" sldId="260"/>
            <ac:spMk id="2" creationId="{9100BF48-5974-6B54-A6D6-80CC11741654}"/>
          </ac:spMkLst>
        </pc:spChg>
        <pc:spChg chg="mod">
          <ac:chgData name="Abdul Rehman" userId="1fbb86b216254a95" providerId="LiveId" clId="{2DDD40BB-AA36-48F5-9F1F-7ED310996B1C}" dt="2022-09-16T17:11:15.355" v="2988"/>
          <ac:spMkLst>
            <pc:docMk/>
            <pc:sldMk cId="671935888" sldId="260"/>
            <ac:spMk id="3" creationId="{1DBB6B14-F4F9-29AA-0B95-8C5305FE96D1}"/>
          </ac:spMkLst>
        </pc:spChg>
      </pc:sldChg>
      <pc:sldChg chg="addSp delSp modSp new mod">
        <pc:chgData name="Abdul Rehman" userId="1fbb86b216254a95" providerId="LiveId" clId="{2DDD40BB-AA36-48F5-9F1F-7ED310996B1C}" dt="2022-09-16T16:27:21.305" v="933" actId="1076"/>
        <pc:sldMkLst>
          <pc:docMk/>
          <pc:sldMk cId="3519243732" sldId="261"/>
        </pc:sldMkLst>
        <pc:spChg chg="mod">
          <ac:chgData name="Abdul Rehman" userId="1fbb86b216254a95" providerId="LiveId" clId="{2DDD40BB-AA36-48F5-9F1F-7ED310996B1C}" dt="2022-09-16T16:23:06.219" v="915" actId="122"/>
          <ac:spMkLst>
            <pc:docMk/>
            <pc:sldMk cId="3519243732" sldId="261"/>
            <ac:spMk id="2" creationId="{D3968394-7A2D-227A-84CF-91AFA3B0F12C}"/>
          </ac:spMkLst>
        </pc:spChg>
        <pc:spChg chg="del">
          <ac:chgData name="Abdul Rehman" userId="1fbb86b216254a95" providerId="LiveId" clId="{2DDD40BB-AA36-48F5-9F1F-7ED310996B1C}" dt="2022-09-16T16:16:40.314" v="907" actId="931"/>
          <ac:spMkLst>
            <pc:docMk/>
            <pc:sldMk cId="3519243732" sldId="261"/>
            <ac:spMk id="3" creationId="{6C9449EE-ED64-BE1B-E2D0-7D0C9874A001}"/>
          </ac:spMkLst>
        </pc:spChg>
        <pc:spChg chg="add del mod">
          <ac:chgData name="Abdul Rehman" userId="1fbb86b216254a95" providerId="LiveId" clId="{2DDD40BB-AA36-48F5-9F1F-7ED310996B1C}" dt="2022-09-16T16:22:20.947" v="910" actId="931"/>
          <ac:spMkLst>
            <pc:docMk/>
            <pc:sldMk cId="3519243732" sldId="261"/>
            <ac:spMk id="7" creationId="{2E70517F-A1CE-6A96-E6B9-C231E9A3CF04}"/>
          </ac:spMkLst>
        </pc:spChg>
        <pc:spChg chg="add mod">
          <ac:chgData name="Abdul Rehman" userId="1fbb86b216254a95" providerId="LiveId" clId="{2DDD40BB-AA36-48F5-9F1F-7ED310996B1C}" dt="2022-09-16T16:24:20.652" v="920"/>
          <ac:spMkLst>
            <pc:docMk/>
            <pc:sldMk cId="3519243732" sldId="261"/>
            <ac:spMk id="10" creationId="{8CAE7956-BDFD-8D00-9124-6EE88BAB8A28}"/>
          </ac:spMkLst>
        </pc:spChg>
        <pc:spChg chg="add mod">
          <ac:chgData name="Abdul Rehman" userId="1fbb86b216254a95" providerId="LiveId" clId="{2DDD40BB-AA36-48F5-9F1F-7ED310996B1C}" dt="2022-09-16T16:27:21.305" v="933" actId="1076"/>
          <ac:spMkLst>
            <pc:docMk/>
            <pc:sldMk cId="3519243732" sldId="261"/>
            <ac:spMk id="13" creationId="{EE1EC138-7DDB-60FE-58B5-FDD543B9305B}"/>
          </ac:spMkLst>
        </pc:spChg>
        <pc:picChg chg="add del mod">
          <ac:chgData name="Abdul Rehman" userId="1fbb86b216254a95" providerId="LiveId" clId="{2DDD40BB-AA36-48F5-9F1F-7ED310996B1C}" dt="2022-09-16T16:16:48.920" v="908" actId="478"/>
          <ac:picMkLst>
            <pc:docMk/>
            <pc:sldMk cId="3519243732" sldId="261"/>
            <ac:picMk id="5" creationId="{D4509FB9-2F60-19DC-3F04-86224B6A7B6E}"/>
          </ac:picMkLst>
        </pc:picChg>
        <pc:picChg chg="add mod">
          <ac:chgData name="Abdul Rehman" userId="1fbb86b216254a95" providerId="LiveId" clId="{2DDD40BB-AA36-48F5-9F1F-7ED310996B1C}" dt="2022-09-16T16:24:40.113" v="922" actId="14100"/>
          <ac:picMkLst>
            <pc:docMk/>
            <pc:sldMk cId="3519243732" sldId="261"/>
            <ac:picMk id="9" creationId="{D278D13A-3AEB-DDF1-7ED4-5890E054064B}"/>
          </ac:picMkLst>
        </pc:picChg>
        <pc:picChg chg="add mod">
          <ac:chgData name="Abdul Rehman" userId="1fbb86b216254a95" providerId="LiveId" clId="{2DDD40BB-AA36-48F5-9F1F-7ED310996B1C}" dt="2022-09-16T16:26:05.875" v="927" actId="14100"/>
          <ac:picMkLst>
            <pc:docMk/>
            <pc:sldMk cId="3519243732" sldId="261"/>
            <ac:picMk id="12" creationId="{4714FB2A-897C-CB0C-8026-0993084DA3BA}"/>
          </ac:picMkLst>
        </pc:picChg>
      </pc:sldChg>
      <pc:sldChg chg="modSp new mod">
        <pc:chgData name="Abdul Rehman" userId="1fbb86b216254a95" providerId="LiveId" clId="{2DDD40BB-AA36-48F5-9F1F-7ED310996B1C}" dt="2022-09-16T17:11:15.355" v="2988"/>
        <pc:sldMkLst>
          <pc:docMk/>
          <pc:sldMk cId="2354650513" sldId="262"/>
        </pc:sldMkLst>
        <pc:spChg chg="mod">
          <ac:chgData name="Abdul Rehman" userId="1fbb86b216254a95" providerId="LiveId" clId="{2DDD40BB-AA36-48F5-9F1F-7ED310996B1C}" dt="2022-09-16T17:11:15.355" v="2988"/>
          <ac:spMkLst>
            <pc:docMk/>
            <pc:sldMk cId="2354650513" sldId="262"/>
            <ac:spMk id="2" creationId="{8DBB83B7-29FA-012B-625D-E93BC4128DEF}"/>
          </ac:spMkLst>
        </pc:spChg>
        <pc:spChg chg="mod">
          <ac:chgData name="Abdul Rehman" userId="1fbb86b216254a95" providerId="LiveId" clId="{2DDD40BB-AA36-48F5-9F1F-7ED310996B1C}" dt="2022-09-16T17:11:15.355" v="2988"/>
          <ac:spMkLst>
            <pc:docMk/>
            <pc:sldMk cId="2354650513" sldId="262"/>
            <ac:spMk id="3" creationId="{DFACF3CB-DCC2-342D-C7B6-1C508A966133}"/>
          </ac:spMkLst>
        </pc:spChg>
      </pc:sldChg>
      <pc:sldChg chg="modSp new mod">
        <pc:chgData name="Abdul Rehman" userId="1fbb86b216254a95" providerId="LiveId" clId="{2DDD40BB-AA36-48F5-9F1F-7ED310996B1C}" dt="2022-09-16T17:11:15.355" v="2988"/>
        <pc:sldMkLst>
          <pc:docMk/>
          <pc:sldMk cId="853528957" sldId="263"/>
        </pc:sldMkLst>
        <pc:spChg chg="mod">
          <ac:chgData name="Abdul Rehman" userId="1fbb86b216254a95" providerId="LiveId" clId="{2DDD40BB-AA36-48F5-9F1F-7ED310996B1C}" dt="2022-09-16T17:11:15.355" v="2988"/>
          <ac:spMkLst>
            <pc:docMk/>
            <pc:sldMk cId="853528957" sldId="263"/>
            <ac:spMk id="2" creationId="{32BC7927-FD60-8221-A422-4542D0596B9F}"/>
          </ac:spMkLst>
        </pc:spChg>
        <pc:spChg chg="mod">
          <ac:chgData name="Abdul Rehman" userId="1fbb86b216254a95" providerId="LiveId" clId="{2DDD40BB-AA36-48F5-9F1F-7ED310996B1C}" dt="2022-09-16T17:11:15.355" v="2988"/>
          <ac:spMkLst>
            <pc:docMk/>
            <pc:sldMk cId="853528957" sldId="263"/>
            <ac:spMk id="3" creationId="{B6D8E7BA-FB5E-81EF-85EC-50B1ED63FA88}"/>
          </ac:spMkLst>
        </pc:spChg>
      </pc:sldChg>
      <pc:sldChg chg="modSp new mod">
        <pc:chgData name="Abdul Rehman" userId="1fbb86b216254a95" providerId="LiveId" clId="{2DDD40BB-AA36-48F5-9F1F-7ED310996B1C}" dt="2022-09-16T17:29:39.981" v="3036" actId="313"/>
        <pc:sldMkLst>
          <pc:docMk/>
          <pc:sldMk cId="2571144198" sldId="264"/>
        </pc:sldMkLst>
        <pc:spChg chg="mod">
          <ac:chgData name="Abdul Rehman" userId="1fbb86b216254a95" providerId="LiveId" clId="{2DDD40BB-AA36-48F5-9F1F-7ED310996B1C}" dt="2022-09-16T17:11:15.355" v="2988"/>
          <ac:spMkLst>
            <pc:docMk/>
            <pc:sldMk cId="2571144198" sldId="264"/>
            <ac:spMk id="2" creationId="{0F3F4C97-B72B-662E-4A58-F65B8C3EA9E5}"/>
          </ac:spMkLst>
        </pc:spChg>
        <pc:spChg chg="mod">
          <ac:chgData name="Abdul Rehman" userId="1fbb86b216254a95" providerId="LiveId" clId="{2DDD40BB-AA36-48F5-9F1F-7ED310996B1C}" dt="2022-09-16T17:29:39.981" v="3036" actId="313"/>
          <ac:spMkLst>
            <pc:docMk/>
            <pc:sldMk cId="2571144198" sldId="264"/>
            <ac:spMk id="3" creationId="{4A033DF1-6236-3E25-67B3-DAF1F8AFD58D}"/>
          </ac:spMkLst>
        </pc:spChg>
      </pc:sldChg>
      <pc:sldChg chg="delSp modSp new mod">
        <pc:chgData name="Abdul Rehman" userId="1fbb86b216254a95" providerId="LiveId" clId="{2DDD40BB-AA36-48F5-9F1F-7ED310996B1C}" dt="2022-09-16T16:57:51.936" v="2133" actId="255"/>
        <pc:sldMkLst>
          <pc:docMk/>
          <pc:sldMk cId="942710288" sldId="265"/>
        </pc:sldMkLst>
        <pc:spChg chg="del">
          <ac:chgData name="Abdul Rehman" userId="1fbb86b216254a95" providerId="LiveId" clId="{2DDD40BB-AA36-48F5-9F1F-7ED310996B1C}" dt="2022-09-16T16:57:38.272" v="2129" actId="478"/>
          <ac:spMkLst>
            <pc:docMk/>
            <pc:sldMk cId="942710288" sldId="265"/>
            <ac:spMk id="2" creationId="{AD2E5673-937F-2FBE-423E-190ED1785E21}"/>
          </ac:spMkLst>
        </pc:spChg>
        <pc:spChg chg="mod">
          <ac:chgData name="Abdul Rehman" userId="1fbb86b216254a95" providerId="LiveId" clId="{2DDD40BB-AA36-48F5-9F1F-7ED310996B1C}" dt="2022-09-16T16:57:51.936" v="2133" actId="255"/>
          <ac:spMkLst>
            <pc:docMk/>
            <pc:sldMk cId="942710288" sldId="265"/>
            <ac:spMk id="3" creationId="{EC32E18F-647B-0ACE-069B-864C791B665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0373FC-8901-4240-8727-5234EAD18486}"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BE9A1-62F0-49F1-9CFF-2152C57A559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626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0373FC-8901-4240-8727-5234EAD18486}"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BE9A1-62F0-49F1-9CFF-2152C57A5590}" type="slidenum">
              <a:rPr lang="en-US" smtClean="0"/>
              <a:t>‹#›</a:t>
            </a:fld>
            <a:endParaRPr lang="en-US"/>
          </a:p>
        </p:txBody>
      </p:sp>
    </p:spTree>
    <p:extLst>
      <p:ext uri="{BB962C8B-B14F-4D97-AF65-F5344CB8AC3E}">
        <p14:creationId xmlns:p14="http://schemas.microsoft.com/office/powerpoint/2010/main" val="2290135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0373FC-8901-4240-8727-5234EAD18486}"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BE9A1-62F0-49F1-9CFF-2152C57A5590}" type="slidenum">
              <a:rPr lang="en-US" smtClean="0"/>
              <a:t>‹#›</a:t>
            </a:fld>
            <a:endParaRPr lang="en-US"/>
          </a:p>
        </p:txBody>
      </p:sp>
    </p:spTree>
    <p:extLst>
      <p:ext uri="{BB962C8B-B14F-4D97-AF65-F5344CB8AC3E}">
        <p14:creationId xmlns:p14="http://schemas.microsoft.com/office/powerpoint/2010/main" val="373029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0373FC-8901-4240-8727-5234EAD18486}"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BE9A1-62F0-49F1-9CFF-2152C57A5590}" type="slidenum">
              <a:rPr lang="en-US" smtClean="0"/>
              <a:t>‹#›</a:t>
            </a:fld>
            <a:endParaRPr lang="en-US"/>
          </a:p>
        </p:txBody>
      </p:sp>
    </p:spTree>
    <p:extLst>
      <p:ext uri="{BB962C8B-B14F-4D97-AF65-F5344CB8AC3E}">
        <p14:creationId xmlns:p14="http://schemas.microsoft.com/office/powerpoint/2010/main" val="2149567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0373FC-8901-4240-8727-5234EAD18486}"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BE9A1-62F0-49F1-9CFF-2152C57A559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033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0373FC-8901-4240-8727-5234EAD18486}" type="datetimeFigureOut">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BE9A1-62F0-49F1-9CFF-2152C57A5590}" type="slidenum">
              <a:rPr lang="en-US" smtClean="0"/>
              <a:t>‹#›</a:t>
            </a:fld>
            <a:endParaRPr lang="en-US"/>
          </a:p>
        </p:txBody>
      </p:sp>
    </p:spTree>
    <p:extLst>
      <p:ext uri="{BB962C8B-B14F-4D97-AF65-F5344CB8AC3E}">
        <p14:creationId xmlns:p14="http://schemas.microsoft.com/office/powerpoint/2010/main" val="2010622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0373FC-8901-4240-8727-5234EAD18486}" type="datetimeFigureOut">
              <a:rPr lang="en-US" smtClean="0"/>
              <a:t>9/16/2022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ABE9A1-62F0-49F1-9CFF-2152C57A5590}" type="slidenum">
              <a:rPr lang="en-US" smtClean="0"/>
              <a:t>‹#›</a:t>
            </a:fld>
            <a:endParaRPr lang="en-US"/>
          </a:p>
        </p:txBody>
      </p:sp>
    </p:spTree>
    <p:extLst>
      <p:ext uri="{BB962C8B-B14F-4D97-AF65-F5344CB8AC3E}">
        <p14:creationId xmlns:p14="http://schemas.microsoft.com/office/powerpoint/2010/main" val="2984246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0373FC-8901-4240-8727-5234EAD18486}" type="datetimeFigureOut">
              <a:rPr lang="en-US" smtClean="0"/>
              <a:t>9/16/2022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ABE9A1-62F0-49F1-9CFF-2152C57A5590}" type="slidenum">
              <a:rPr lang="en-US" smtClean="0"/>
              <a:t>‹#›</a:t>
            </a:fld>
            <a:endParaRPr lang="en-US"/>
          </a:p>
        </p:txBody>
      </p:sp>
    </p:spTree>
    <p:extLst>
      <p:ext uri="{BB962C8B-B14F-4D97-AF65-F5344CB8AC3E}">
        <p14:creationId xmlns:p14="http://schemas.microsoft.com/office/powerpoint/2010/main" val="217605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C0373FC-8901-4240-8727-5234EAD18486}" type="datetimeFigureOut">
              <a:rPr lang="en-US" smtClean="0"/>
              <a:t>9/16/2022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8ABE9A1-62F0-49F1-9CFF-2152C57A5590}" type="slidenum">
              <a:rPr lang="en-US" smtClean="0"/>
              <a:t>‹#›</a:t>
            </a:fld>
            <a:endParaRPr lang="en-US"/>
          </a:p>
        </p:txBody>
      </p:sp>
    </p:spTree>
    <p:extLst>
      <p:ext uri="{BB962C8B-B14F-4D97-AF65-F5344CB8AC3E}">
        <p14:creationId xmlns:p14="http://schemas.microsoft.com/office/powerpoint/2010/main" val="3316603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C0373FC-8901-4240-8727-5234EAD18486}" type="datetimeFigureOut">
              <a:rPr lang="en-US" smtClean="0"/>
              <a:t>9/16/2022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8ABE9A1-62F0-49F1-9CFF-2152C57A5590}" type="slidenum">
              <a:rPr lang="en-US" smtClean="0"/>
              <a:t>‹#›</a:t>
            </a:fld>
            <a:endParaRPr lang="en-US"/>
          </a:p>
        </p:txBody>
      </p:sp>
    </p:spTree>
    <p:extLst>
      <p:ext uri="{BB962C8B-B14F-4D97-AF65-F5344CB8AC3E}">
        <p14:creationId xmlns:p14="http://schemas.microsoft.com/office/powerpoint/2010/main" val="385186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0373FC-8901-4240-8727-5234EAD18486}" type="datetimeFigureOut">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BE9A1-62F0-49F1-9CFF-2152C57A5590}" type="slidenum">
              <a:rPr lang="en-US" smtClean="0"/>
              <a:t>‹#›</a:t>
            </a:fld>
            <a:endParaRPr lang="en-US"/>
          </a:p>
        </p:txBody>
      </p:sp>
    </p:spTree>
    <p:extLst>
      <p:ext uri="{BB962C8B-B14F-4D97-AF65-F5344CB8AC3E}">
        <p14:creationId xmlns:p14="http://schemas.microsoft.com/office/powerpoint/2010/main" val="61757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C0373FC-8901-4240-8727-5234EAD18486}" type="datetimeFigureOut">
              <a:rPr lang="en-US" smtClean="0"/>
              <a:t>9/16/2022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8ABE9A1-62F0-49F1-9CFF-2152C57A559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2097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94716" y="5668788"/>
            <a:ext cx="9144000" cy="600685"/>
          </a:xfrm>
        </p:spPr>
        <p:txBody>
          <a:bodyPr/>
          <a:lstStyle/>
          <a:p>
            <a:r>
              <a:rPr lang="en-US" dirty="0"/>
              <a:t>Presented By: Abdul </a:t>
            </a:r>
            <a:r>
              <a:rPr lang="en-US" dirty="0" err="1"/>
              <a:t>Rehman</a:t>
            </a:r>
            <a:r>
              <a:rPr lang="en-US" dirty="0"/>
              <a:t> </a:t>
            </a:r>
            <a:r>
              <a:rPr lang="en-US" dirty="0" err="1"/>
              <a:t>Shoukat</a:t>
            </a:r>
            <a:r>
              <a:rPr lang="en-US" dirty="0"/>
              <a:t>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258" y="599465"/>
            <a:ext cx="10058400" cy="5657850"/>
          </a:xfrm>
          <a:prstGeom prst="rect">
            <a:avLst/>
          </a:prstGeom>
        </p:spPr>
      </p:pic>
    </p:spTree>
    <p:extLst>
      <p:ext uri="{BB962C8B-B14F-4D97-AF65-F5344CB8AC3E}">
        <p14:creationId xmlns:p14="http://schemas.microsoft.com/office/powerpoint/2010/main" val="4112865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32E18F-647B-0ACE-069B-864C791B665E}"/>
              </a:ext>
            </a:extLst>
          </p:cNvPr>
          <p:cNvSpPr>
            <a:spLocks noGrp="1"/>
          </p:cNvSpPr>
          <p:nvPr>
            <p:ph idx="1"/>
          </p:nvPr>
        </p:nvSpPr>
        <p:spPr>
          <a:xfrm>
            <a:off x="0" y="1253330"/>
            <a:ext cx="12192000" cy="4602037"/>
          </a:xfrm>
        </p:spPr>
        <p:txBody>
          <a:bodyPr>
            <a:normAutofit/>
          </a:bodyPr>
          <a:lstStyle/>
          <a:p>
            <a:pPr marL="0" indent="0" algn="ctr">
              <a:buNone/>
            </a:pPr>
            <a:endParaRPr lang="en-US" sz="12000" dirty="0">
              <a:latin typeface="Bahnschrift" panose="020B0502040204020203" pitchFamily="34" charset="0"/>
            </a:endParaRPr>
          </a:p>
          <a:p>
            <a:pPr marL="0" indent="0" algn="ctr">
              <a:buNone/>
            </a:pPr>
            <a:r>
              <a:rPr lang="en-US" sz="12000" dirty="0">
                <a:latin typeface="Bahnschrift" panose="020B0502040204020203" pitchFamily="34" charset="0"/>
              </a:rPr>
              <a:t>Thank You</a:t>
            </a:r>
          </a:p>
        </p:txBody>
      </p:sp>
    </p:spTree>
    <p:extLst>
      <p:ext uri="{BB962C8B-B14F-4D97-AF65-F5344CB8AC3E}">
        <p14:creationId xmlns:p14="http://schemas.microsoft.com/office/powerpoint/2010/main" val="942710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Introduction</a:t>
            </a:r>
          </a:p>
        </p:txBody>
      </p:sp>
      <p:sp>
        <p:nvSpPr>
          <p:cNvPr id="3" name="Content Placeholder 2"/>
          <p:cNvSpPr>
            <a:spLocks noGrp="1"/>
          </p:cNvSpPr>
          <p:nvPr>
            <p:ph idx="1"/>
          </p:nvPr>
        </p:nvSpPr>
        <p:spPr/>
        <p:txBody>
          <a:bodyPr/>
          <a:lstStyle/>
          <a:p>
            <a:r>
              <a:rPr lang="en-US" dirty="0"/>
              <a:t>Microsoft is an American multinational corporation headquartered in Redmond and Washington</a:t>
            </a:r>
          </a:p>
          <a:p>
            <a:r>
              <a:rPr lang="en-US" dirty="0"/>
              <a:t>It develops, manufactures licenses, supports and sell computer software and personal computers and services.</a:t>
            </a:r>
          </a:p>
          <a:p>
            <a:r>
              <a:rPr lang="en-US" dirty="0"/>
              <a:t>Best known software is </a:t>
            </a:r>
            <a:r>
              <a:rPr lang="en-US" b="1" dirty="0"/>
              <a:t>Microsoft Windows</a:t>
            </a:r>
            <a:r>
              <a:rPr lang="en-US" dirty="0"/>
              <a:t> line of operating Systems</a:t>
            </a:r>
          </a:p>
          <a:p>
            <a:r>
              <a:rPr lang="en-US" dirty="0"/>
              <a:t>It dominated the personal computer operating system market</a:t>
            </a:r>
          </a:p>
          <a:p>
            <a:r>
              <a:rPr lang="en-US" dirty="0"/>
              <a:t>One of the worlds most valuable companies  until early 2000 when Apple, Google , and Facebook came about</a:t>
            </a:r>
          </a:p>
        </p:txBody>
      </p:sp>
    </p:spTree>
    <p:extLst>
      <p:ext uri="{BB962C8B-B14F-4D97-AF65-F5344CB8AC3E}">
        <p14:creationId xmlns:p14="http://schemas.microsoft.com/office/powerpoint/2010/main" val="2244747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History of the Company</a:t>
            </a:r>
          </a:p>
        </p:txBody>
      </p:sp>
      <p:sp>
        <p:nvSpPr>
          <p:cNvPr id="3" name="Content Placeholder 2"/>
          <p:cNvSpPr>
            <a:spLocks noGrp="1"/>
          </p:cNvSpPr>
          <p:nvPr>
            <p:ph idx="1"/>
          </p:nvPr>
        </p:nvSpPr>
        <p:spPr/>
        <p:txBody>
          <a:bodyPr>
            <a:normAutofit/>
          </a:bodyPr>
          <a:lstStyle/>
          <a:p>
            <a:r>
              <a:rPr lang="en-US" dirty="0"/>
              <a:t>Microsoft was founded by Bill Gates and Paul Allen on April 4,1975</a:t>
            </a:r>
          </a:p>
          <a:p>
            <a:r>
              <a:rPr lang="en-US" dirty="0"/>
              <a:t>They were childhood friends with an interest in Computers in an era when they were hard to come by</a:t>
            </a:r>
          </a:p>
          <a:p>
            <a:r>
              <a:rPr lang="en-US" dirty="0"/>
              <a:t>Paul Gilbert, Gates and Allen ran their own company (Traf-O-Data) and sold a computer to the city of Seattle for counting City traffic</a:t>
            </a:r>
          </a:p>
          <a:p>
            <a:r>
              <a:rPr lang="en-US" dirty="0"/>
              <a:t>Impressed by Altair 8800 called MITS (Maker of Altair) to write new BASIC programming language for Altair impressing MITS</a:t>
            </a:r>
          </a:p>
          <a:p>
            <a:r>
              <a:rPr lang="en-US" dirty="0"/>
              <a:t> Started own software Company known as </a:t>
            </a:r>
            <a:r>
              <a:rPr lang="en-US" b="1" dirty="0"/>
              <a:t>Microsoft in </a:t>
            </a:r>
            <a:r>
              <a:rPr lang="en-US" b="0" i="0" dirty="0">
                <a:solidFill>
                  <a:srgbClr val="282828"/>
                </a:solidFill>
                <a:effectLst/>
                <a:latin typeface="Georgia" panose="02040502050405020303" pitchFamily="18" charset="0"/>
              </a:rPr>
              <a:t>New Mexico home of MITS—with Gates as CEO</a:t>
            </a:r>
            <a:r>
              <a:rPr lang="en-US" dirty="0"/>
              <a:t> </a:t>
            </a:r>
          </a:p>
          <a:p>
            <a:r>
              <a:rPr lang="en-US" dirty="0"/>
              <a:t>On July 29 1975 it was named Micro- Soft by Allen “Microcomputer and software”</a:t>
            </a:r>
          </a:p>
          <a:p>
            <a:endParaRPr lang="en-US" dirty="0"/>
          </a:p>
          <a:p>
            <a:endParaRPr lang="en-US" dirty="0"/>
          </a:p>
        </p:txBody>
      </p:sp>
    </p:spTree>
    <p:extLst>
      <p:ext uri="{BB962C8B-B14F-4D97-AF65-F5344CB8AC3E}">
        <p14:creationId xmlns:p14="http://schemas.microsoft.com/office/powerpoint/2010/main" val="2161877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0BF48-5974-6B54-A6D6-80CC11741654}"/>
              </a:ext>
            </a:extLst>
          </p:cNvPr>
          <p:cNvSpPr>
            <a:spLocks noGrp="1"/>
          </p:cNvSpPr>
          <p:nvPr>
            <p:ph type="title"/>
          </p:nvPr>
        </p:nvSpPr>
        <p:spPr/>
        <p:txBody>
          <a:bodyPr/>
          <a:lstStyle/>
          <a:p>
            <a:pPr algn="ctr"/>
            <a:r>
              <a:rPr lang="en-US" b="1" dirty="0"/>
              <a:t>History of Microsoft Products</a:t>
            </a:r>
          </a:p>
        </p:txBody>
      </p:sp>
      <p:sp>
        <p:nvSpPr>
          <p:cNvPr id="3" name="Content Placeholder 2">
            <a:extLst>
              <a:ext uri="{FF2B5EF4-FFF2-40B4-BE49-F238E27FC236}">
                <a16:creationId xmlns:a16="http://schemas.microsoft.com/office/drawing/2014/main" id="{1DBB6B14-F4F9-29AA-0B95-8C5305FE96D1}"/>
              </a:ext>
            </a:extLst>
          </p:cNvPr>
          <p:cNvSpPr>
            <a:spLocks noGrp="1"/>
          </p:cNvSpPr>
          <p:nvPr>
            <p:ph idx="1"/>
          </p:nvPr>
        </p:nvSpPr>
        <p:spPr/>
        <p:txBody>
          <a:bodyPr/>
          <a:lstStyle/>
          <a:p>
            <a:r>
              <a:rPr lang="en-US" dirty="0" err="1"/>
              <a:t>Xenix</a:t>
            </a:r>
            <a:r>
              <a:rPr lang="en-US" dirty="0"/>
              <a:t> first operating system released in 1980 running Multi tool Word initial model of Microsoft Word. Releasing Microsoft windows in 1986</a:t>
            </a:r>
          </a:p>
          <a:p>
            <a:r>
              <a:rPr lang="en-US" b="0" i="0" dirty="0">
                <a:solidFill>
                  <a:srgbClr val="282828"/>
                </a:solidFill>
                <a:effectLst/>
                <a:latin typeface="Georgia" panose="02040502050405020303" pitchFamily="18" charset="0"/>
              </a:rPr>
              <a:t>Microsoft's mouse was released on May 2, 1983.</a:t>
            </a:r>
          </a:p>
          <a:p>
            <a:r>
              <a:rPr lang="en-US" dirty="0">
                <a:solidFill>
                  <a:srgbClr val="282828"/>
                </a:solidFill>
                <a:latin typeface="Georgia" panose="02040502050405020303" pitchFamily="18" charset="0"/>
              </a:rPr>
              <a:t>Microsoft Office was released in 1989</a:t>
            </a:r>
          </a:p>
          <a:p>
            <a:r>
              <a:rPr lang="en-US" dirty="0">
                <a:solidFill>
                  <a:srgbClr val="282828"/>
                </a:solidFill>
                <a:latin typeface="Georgia" panose="02040502050405020303" pitchFamily="18" charset="0"/>
              </a:rPr>
              <a:t>Internet Explorer in 1995 in Windows 95 to connect to the internet</a:t>
            </a:r>
          </a:p>
          <a:p>
            <a:r>
              <a:rPr lang="en-US" dirty="0">
                <a:solidFill>
                  <a:srgbClr val="282828"/>
                </a:solidFill>
                <a:latin typeface="Georgia" panose="02040502050405020303" pitchFamily="18" charset="0"/>
              </a:rPr>
              <a:t>In 2001 Xbox (Gaming Unit) was released a major competitor to Sony’s PlayStation but Xbox 360 was their Major Success</a:t>
            </a:r>
            <a:endParaRPr lang="en-US" dirty="0"/>
          </a:p>
        </p:txBody>
      </p:sp>
    </p:spTree>
    <p:extLst>
      <p:ext uri="{BB962C8B-B14F-4D97-AF65-F5344CB8AC3E}">
        <p14:creationId xmlns:p14="http://schemas.microsoft.com/office/powerpoint/2010/main" val="671935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68394-7A2D-227A-84CF-91AFA3B0F12C}"/>
              </a:ext>
            </a:extLst>
          </p:cNvPr>
          <p:cNvSpPr>
            <a:spLocks noGrp="1"/>
          </p:cNvSpPr>
          <p:nvPr>
            <p:ph type="title"/>
          </p:nvPr>
        </p:nvSpPr>
        <p:spPr>
          <a:xfrm>
            <a:off x="838200" y="194461"/>
            <a:ext cx="10515600" cy="1325563"/>
          </a:xfrm>
        </p:spPr>
        <p:txBody>
          <a:bodyPr/>
          <a:lstStyle/>
          <a:p>
            <a:pPr algn="ctr"/>
            <a:r>
              <a:rPr lang="en-US" b="1" dirty="0"/>
              <a:t>Statistics</a:t>
            </a:r>
          </a:p>
        </p:txBody>
      </p:sp>
      <p:pic>
        <p:nvPicPr>
          <p:cNvPr id="9" name="Content Placeholder 8">
            <a:extLst>
              <a:ext uri="{FF2B5EF4-FFF2-40B4-BE49-F238E27FC236}">
                <a16:creationId xmlns:a16="http://schemas.microsoft.com/office/drawing/2014/main" id="{D278D13A-3AEB-DDF1-7ED4-5890E05406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842" y="1520024"/>
            <a:ext cx="5775158" cy="3817951"/>
          </a:xfrm>
        </p:spPr>
      </p:pic>
      <p:sp>
        <p:nvSpPr>
          <p:cNvPr id="10" name="TextBox 9">
            <a:extLst>
              <a:ext uri="{FF2B5EF4-FFF2-40B4-BE49-F238E27FC236}">
                <a16:creationId xmlns:a16="http://schemas.microsoft.com/office/drawing/2014/main" id="{8CAE7956-BDFD-8D00-9124-6EE88BAB8A28}"/>
              </a:ext>
            </a:extLst>
          </p:cNvPr>
          <p:cNvSpPr txBox="1"/>
          <p:nvPr/>
        </p:nvSpPr>
        <p:spPr>
          <a:xfrm>
            <a:off x="838200" y="5337975"/>
            <a:ext cx="4290432" cy="1200329"/>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181B31"/>
                </a:solidFill>
                <a:effectLst/>
                <a:latin typeface="Montserrat" panose="00000500000000000000" pitchFamily="2" charset="0"/>
              </a:rPr>
              <a:t>Windows had an 87.03% share of the worldwide desktop operating system segment in October 2020.</a:t>
            </a:r>
            <a:endParaRPr lang="en-US" dirty="0"/>
          </a:p>
        </p:txBody>
      </p:sp>
      <p:pic>
        <p:nvPicPr>
          <p:cNvPr id="12" name="Picture 11">
            <a:extLst>
              <a:ext uri="{FF2B5EF4-FFF2-40B4-BE49-F238E27FC236}">
                <a16:creationId xmlns:a16="http://schemas.microsoft.com/office/drawing/2014/main" id="{4714FB2A-897C-CB0C-8026-0993084DA3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520023"/>
            <a:ext cx="5775158" cy="3817951"/>
          </a:xfrm>
          <a:prstGeom prst="rect">
            <a:avLst/>
          </a:prstGeom>
        </p:spPr>
      </p:pic>
      <p:sp>
        <p:nvSpPr>
          <p:cNvPr id="13" name="TextBox 12">
            <a:extLst>
              <a:ext uri="{FF2B5EF4-FFF2-40B4-BE49-F238E27FC236}">
                <a16:creationId xmlns:a16="http://schemas.microsoft.com/office/drawing/2014/main" id="{EE1EC138-7DDB-60FE-58B5-FDD543B9305B}"/>
              </a:ext>
            </a:extLst>
          </p:cNvPr>
          <p:cNvSpPr txBox="1"/>
          <p:nvPr/>
        </p:nvSpPr>
        <p:spPr>
          <a:xfrm>
            <a:off x="6096000" y="5476473"/>
            <a:ext cx="5775158" cy="923330"/>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181B31"/>
                </a:solidFill>
                <a:effectLst/>
                <a:latin typeface="Montserrat" panose="00000500000000000000" pitchFamily="2" charset="0"/>
              </a:rPr>
              <a:t>$48.25 billion of Microsoft's $143.015 billion in 2020 revenue came from the More Personal Computing segment</a:t>
            </a:r>
            <a:endParaRPr lang="en-US" dirty="0"/>
          </a:p>
        </p:txBody>
      </p:sp>
    </p:spTree>
    <p:extLst>
      <p:ext uri="{BB962C8B-B14F-4D97-AF65-F5344CB8AC3E}">
        <p14:creationId xmlns:p14="http://schemas.microsoft.com/office/powerpoint/2010/main" val="3519243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Vision Statement </a:t>
            </a:r>
          </a:p>
        </p:txBody>
      </p:sp>
      <p:sp>
        <p:nvSpPr>
          <p:cNvPr id="3" name="Content Placeholder 2"/>
          <p:cNvSpPr>
            <a:spLocks noGrp="1"/>
          </p:cNvSpPr>
          <p:nvPr>
            <p:ph idx="1"/>
          </p:nvPr>
        </p:nvSpPr>
        <p:spPr/>
        <p:txBody>
          <a:bodyPr>
            <a:normAutofit/>
          </a:bodyPr>
          <a:lstStyle/>
          <a:p>
            <a:pPr marL="0" indent="0">
              <a:buNone/>
            </a:pPr>
            <a:r>
              <a:rPr lang="en-US" sz="6600" dirty="0">
                <a:latin typeface="Bahnschrift SemiLight" panose="020B0502040204020203" pitchFamily="34" charset="0"/>
              </a:rPr>
              <a:t>To empower every person and every organization on the Planet to achieve more</a:t>
            </a:r>
          </a:p>
        </p:txBody>
      </p:sp>
    </p:spTree>
    <p:extLst>
      <p:ext uri="{BB962C8B-B14F-4D97-AF65-F5344CB8AC3E}">
        <p14:creationId xmlns:p14="http://schemas.microsoft.com/office/powerpoint/2010/main" val="2337605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B83B7-29FA-012B-625D-E93BC4128DEF}"/>
              </a:ext>
            </a:extLst>
          </p:cNvPr>
          <p:cNvSpPr>
            <a:spLocks noGrp="1"/>
          </p:cNvSpPr>
          <p:nvPr>
            <p:ph type="title"/>
          </p:nvPr>
        </p:nvSpPr>
        <p:spPr/>
        <p:txBody>
          <a:bodyPr/>
          <a:lstStyle/>
          <a:p>
            <a:pPr algn="ctr"/>
            <a:r>
              <a:rPr lang="en-US" b="1" dirty="0"/>
              <a:t>Marketing Strategy</a:t>
            </a:r>
          </a:p>
        </p:txBody>
      </p:sp>
      <p:sp>
        <p:nvSpPr>
          <p:cNvPr id="3" name="Content Placeholder 2">
            <a:extLst>
              <a:ext uri="{FF2B5EF4-FFF2-40B4-BE49-F238E27FC236}">
                <a16:creationId xmlns:a16="http://schemas.microsoft.com/office/drawing/2014/main" id="{DFACF3CB-DCC2-342D-C7B6-1C508A966133}"/>
              </a:ext>
            </a:extLst>
          </p:cNvPr>
          <p:cNvSpPr>
            <a:spLocks noGrp="1"/>
          </p:cNvSpPr>
          <p:nvPr>
            <p:ph idx="1"/>
          </p:nvPr>
        </p:nvSpPr>
        <p:spPr/>
        <p:txBody>
          <a:bodyPr>
            <a:normAutofit/>
          </a:bodyPr>
          <a:lstStyle/>
          <a:p>
            <a:r>
              <a:rPr lang="en-US" dirty="0"/>
              <a:t>Competitive Advantage: As they have a huge portfolio of products and services on almost all platforms (Xbox Console Games)</a:t>
            </a:r>
          </a:p>
          <a:p>
            <a:r>
              <a:rPr lang="en-US" dirty="0"/>
              <a:t>BCG Matrix: windows, online services, Xbox 360 and office suite are stars, Microsoft phones are Question Mark</a:t>
            </a:r>
          </a:p>
          <a:p>
            <a:r>
              <a:rPr lang="en-US" dirty="0"/>
              <a:t>Distribution: </a:t>
            </a:r>
            <a:r>
              <a:rPr lang="en-US" dirty="0">
                <a:solidFill>
                  <a:srgbClr val="222222"/>
                </a:solidFill>
                <a:latin typeface="graphikweb-regular"/>
              </a:rPr>
              <a:t>P</a:t>
            </a:r>
            <a:r>
              <a:rPr lang="en-US" b="0" i="0" dirty="0">
                <a:solidFill>
                  <a:srgbClr val="222222"/>
                </a:solidFill>
                <a:effectLst/>
                <a:latin typeface="graphikweb-regular"/>
              </a:rPr>
              <a:t>roducts &amp; services available to the end customer through large network of  retail outlets, </a:t>
            </a:r>
            <a:r>
              <a:rPr lang="en-US" b="0" i="0" u="none" strike="noStrike" dirty="0">
                <a:effectLst/>
                <a:latin typeface="graphikweb-regular"/>
              </a:rPr>
              <a:t>e-commerce</a:t>
            </a:r>
            <a:r>
              <a:rPr lang="en-US" b="0" i="0" dirty="0">
                <a:solidFill>
                  <a:srgbClr val="222222"/>
                </a:solidFill>
                <a:effectLst/>
                <a:latin typeface="graphikweb-regular"/>
              </a:rPr>
              <a:t> sites &amp; exclusive showrooms.</a:t>
            </a:r>
          </a:p>
          <a:p>
            <a:r>
              <a:rPr lang="en-US" dirty="0">
                <a:solidFill>
                  <a:srgbClr val="222222"/>
                </a:solidFill>
                <a:latin typeface="graphikweb-regular"/>
              </a:rPr>
              <a:t>Pre Installed Windows in Dell and HP Computers</a:t>
            </a:r>
            <a:endParaRPr lang="en-US" b="0" i="0" dirty="0">
              <a:solidFill>
                <a:srgbClr val="222222"/>
              </a:solidFill>
              <a:effectLst/>
              <a:latin typeface="graphikweb-regular"/>
            </a:endParaRPr>
          </a:p>
          <a:p>
            <a:r>
              <a:rPr lang="en-US" dirty="0"/>
              <a:t>Target Market: Products and Services for every Age group Individual and Enterprises</a:t>
            </a:r>
          </a:p>
        </p:txBody>
      </p:sp>
    </p:spTree>
    <p:extLst>
      <p:ext uri="{BB962C8B-B14F-4D97-AF65-F5344CB8AC3E}">
        <p14:creationId xmlns:p14="http://schemas.microsoft.com/office/powerpoint/2010/main" val="2354650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7927-FD60-8221-A422-4542D0596B9F}"/>
              </a:ext>
            </a:extLst>
          </p:cNvPr>
          <p:cNvSpPr>
            <a:spLocks noGrp="1"/>
          </p:cNvSpPr>
          <p:nvPr>
            <p:ph type="title"/>
          </p:nvPr>
        </p:nvSpPr>
        <p:spPr/>
        <p:txBody>
          <a:bodyPr/>
          <a:lstStyle/>
          <a:p>
            <a:pPr algn="ctr"/>
            <a:r>
              <a:rPr lang="en-US" b="1" dirty="0"/>
              <a:t>Covid Impact </a:t>
            </a:r>
          </a:p>
        </p:txBody>
      </p:sp>
      <p:sp>
        <p:nvSpPr>
          <p:cNvPr id="3" name="Content Placeholder 2">
            <a:extLst>
              <a:ext uri="{FF2B5EF4-FFF2-40B4-BE49-F238E27FC236}">
                <a16:creationId xmlns:a16="http://schemas.microsoft.com/office/drawing/2014/main" id="{B6D8E7BA-FB5E-81EF-85EC-50B1ED63FA88}"/>
              </a:ext>
            </a:extLst>
          </p:cNvPr>
          <p:cNvSpPr>
            <a:spLocks noGrp="1"/>
          </p:cNvSpPr>
          <p:nvPr>
            <p:ph idx="1"/>
          </p:nvPr>
        </p:nvSpPr>
        <p:spPr/>
        <p:txBody>
          <a:bodyPr/>
          <a:lstStyle/>
          <a:p>
            <a:r>
              <a:rPr lang="en-US" b="0" i="0" dirty="0">
                <a:solidFill>
                  <a:srgbClr val="141414"/>
                </a:solidFill>
                <a:effectLst/>
                <a:latin typeface="Akkurat"/>
              </a:rPr>
              <a:t>Before COVID-19, only 18% of US Microsoft employees worked remotely, by April 1, 2020, all non-essential workers were working from home full-time</a:t>
            </a:r>
          </a:p>
          <a:p>
            <a:r>
              <a:rPr lang="en-US" dirty="0">
                <a:solidFill>
                  <a:srgbClr val="141414"/>
                </a:solidFill>
                <a:latin typeface="Akkurat"/>
              </a:rPr>
              <a:t>More than 61000 MS Employees shifted to remote working leading to increased working weeks by 10</a:t>
            </a:r>
            <a:r>
              <a:rPr lang="en-US" b="0" i="0" dirty="0">
                <a:solidFill>
                  <a:srgbClr val="141414"/>
                </a:solidFill>
                <a:effectLst/>
                <a:latin typeface="Akkurat"/>
              </a:rPr>
              <a:t>%</a:t>
            </a:r>
          </a:p>
          <a:p>
            <a:r>
              <a:rPr lang="en-US" dirty="0">
                <a:solidFill>
                  <a:srgbClr val="141414"/>
                </a:solidFill>
                <a:latin typeface="Akkurat"/>
              </a:rPr>
              <a:t>Staff is collaborating less (less interconnected) which might lead to negative impact on innovation</a:t>
            </a:r>
          </a:p>
          <a:p>
            <a:r>
              <a:rPr lang="en-US" dirty="0"/>
              <a:t>Revenues Rose by an overall 43.08 billion from 36.91 Billion a year earlier</a:t>
            </a:r>
          </a:p>
        </p:txBody>
      </p:sp>
    </p:spTree>
    <p:extLst>
      <p:ext uri="{BB962C8B-B14F-4D97-AF65-F5344CB8AC3E}">
        <p14:creationId xmlns:p14="http://schemas.microsoft.com/office/powerpoint/2010/main" val="853528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F4C97-B72B-662E-4A58-F65B8C3EA9E5}"/>
              </a:ext>
            </a:extLst>
          </p:cNvPr>
          <p:cNvSpPr>
            <a:spLocks noGrp="1"/>
          </p:cNvSpPr>
          <p:nvPr>
            <p:ph type="title"/>
          </p:nvPr>
        </p:nvSpPr>
        <p:spPr/>
        <p:txBody>
          <a:bodyPr/>
          <a:lstStyle/>
          <a:p>
            <a:pPr algn="ctr"/>
            <a:r>
              <a:rPr lang="en-US" b="1" dirty="0"/>
              <a:t>Recommendations for Future!</a:t>
            </a:r>
          </a:p>
        </p:txBody>
      </p:sp>
      <p:sp>
        <p:nvSpPr>
          <p:cNvPr id="3" name="Content Placeholder 2">
            <a:extLst>
              <a:ext uri="{FF2B5EF4-FFF2-40B4-BE49-F238E27FC236}">
                <a16:creationId xmlns:a16="http://schemas.microsoft.com/office/drawing/2014/main" id="{4A033DF1-6236-3E25-67B3-DAF1F8AFD58D}"/>
              </a:ext>
            </a:extLst>
          </p:cNvPr>
          <p:cNvSpPr>
            <a:spLocks noGrp="1"/>
          </p:cNvSpPr>
          <p:nvPr>
            <p:ph idx="1"/>
          </p:nvPr>
        </p:nvSpPr>
        <p:spPr/>
        <p:txBody>
          <a:bodyPr/>
          <a:lstStyle/>
          <a:p>
            <a:r>
              <a:rPr lang="en-US" dirty="0"/>
              <a:t>The Company can take the Gaming Industry to Developing Countries which have the potential to grow by offering online platform servers for lag free gaming</a:t>
            </a:r>
          </a:p>
          <a:p>
            <a:r>
              <a:rPr lang="en-US" dirty="0"/>
              <a:t>It can try to innovate the hardware products leading to exponential revenues from this segment as they are currently not much profitable</a:t>
            </a:r>
          </a:p>
          <a:p>
            <a:r>
              <a:rPr lang="en-US" dirty="0"/>
              <a:t>They can increase Cyber security on its operating systems as they are usually vulnerable to  cybercrimes</a:t>
            </a:r>
          </a:p>
          <a:p>
            <a:r>
              <a:rPr lang="en-US" dirty="0"/>
              <a:t>Diversify into other Markets other than software business like Laptops (Chrome Book) and PC (Mac Competing products) Parts and not just providing software's to several products like Nokia Lumia (Failed Project)</a:t>
            </a:r>
          </a:p>
          <a:p>
            <a:endParaRPr lang="en-US" dirty="0"/>
          </a:p>
        </p:txBody>
      </p:sp>
    </p:spTree>
    <p:extLst>
      <p:ext uri="{BB962C8B-B14F-4D97-AF65-F5344CB8AC3E}">
        <p14:creationId xmlns:p14="http://schemas.microsoft.com/office/powerpoint/2010/main" val="257114419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117</TotalTime>
  <Words>586</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Akkurat</vt:lpstr>
      <vt:lpstr>Arial</vt:lpstr>
      <vt:lpstr>Bahnschrift</vt:lpstr>
      <vt:lpstr>Bahnschrift SemiLight</vt:lpstr>
      <vt:lpstr>Calibri</vt:lpstr>
      <vt:lpstr>Calibri Light</vt:lpstr>
      <vt:lpstr>Georgia</vt:lpstr>
      <vt:lpstr>graphikweb-regular</vt:lpstr>
      <vt:lpstr>Montserrat</vt:lpstr>
      <vt:lpstr>Retrospect</vt:lpstr>
      <vt:lpstr>PowerPoint Presentation</vt:lpstr>
      <vt:lpstr>Introduction</vt:lpstr>
      <vt:lpstr>History of the Company</vt:lpstr>
      <vt:lpstr>History of Microsoft Products</vt:lpstr>
      <vt:lpstr>Statistics</vt:lpstr>
      <vt:lpstr>Vision Statement </vt:lpstr>
      <vt:lpstr>Marketing Strategy</vt:lpstr>
      <vt:lpstr>Covid Impact </vt:lpstr>
      <vt:lpstr>Recommendations for Future!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Abdul Rehman</cp:lastModifiedBy>
  <cp:revision>3</cp:revision>
  <dcterms:created xsi:type="dcterms:W3CDTF">2022-09-16T06:39:18Z</dcterms:created>
  <dcterms:modified xsi:type="dcterms:W3CDTF">2022-09-16T17:35:05Z</dcterms:modified>
</cp:coreProperties>
</file>