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81" r:id="rId5"/>
    <p:sldId id="258" r:id="rId6"/>
    <p:sldId id="262" r:id="rId7"/>
    <p:sldId id="259" r:id="rId8"/>
    <p:sldId id="260" r:id="rId9"/>
    <p:sldId id="265" r:id="rId10"/>
    <p:sldId id="263" r:id="rId11"/>
    <p:sldId id="264" r:id="rId12"/>
    <p:sldId id="266" r:id="rId13"/>
    <p:sldId id="267" r:id="rId14"/>
    <p:sldId id="268" r:id="rId15"/>
    <p:sldId id="269" r:id="rId16"/>
    <p:sldId id="270" r:id="rId17"/>
    <p:sldId id="271" r:id="rId18"/>
    <p:sldId id="282" r:id="rId19"/>
    <p:sldId id="272" r:id="rId20"/>
    <p:sldId id="274" r:id="rId21"/>
    <p:sldId id="273" r:id="rId22"/>
    <p:sldId id="275" r:id="rId23"/>
    <p:sldId id="278" r:id="rId24"/>
    <p:sldId id="280" r:id="rId25"/>
    <p:sldId id="279"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75247F02-5C58-4377-A15A-B1E7607CAEDA}"/>
    <pc:docChg chg="undo custSel addSld delSld modSld sldOrd">
      <pc:chgData name="Abdul Rehman" userId="1fbb86b216254a95" providerId="LiveId" clId="{75247F02-5C58-4377-A15A-B1E7607CAEDA}" dt="2023-05-15T17:32:22.808" v="1616" actId="20577"/>
      <pc:docMkLst>
        <pc:docMk/>
      </pc:docMkLst>
      <pc:sldChg chg="modSp new mod">
        <pc:chgData name="Abdul Rehman" userId="1fbb86b216254a95" providerId="LiveId" clId="{75247F02-5C58-4377-A15A-B1E7607CAEDA}" dt="2023-05-12T16:01:18.399" v="1473"/>
        <pc:sldMkLst>
          <pc:docMk/>
          <pc:sldMk cId="3101183295" sldId="256"/>
        </pc:sldMkLst>
        <pc:spChg chg="mod">
          <ac:chgData name="Abdul Rehman" userId="1fbb86b216254a95" providerId="LiveId" clId="{75247F02-5C58-4377-A15A-B1E7607CAEDA}" dt="2023-05-12T16:01:18.399" v="1473"/>
          <ac:spMkLst>
            <pc:docMk/>
            <pc:sldMk cId="3101183295" sldId="256"/>
            <ac:spMk id="2" creationId="{A7A37401-A7C4-4F2E-97C2-FE76D5DB745C}"/>
          </ac:spMkLst>
        </pc:spChg>
        <pc:spChg chg="mod">
          <ac:chgData name="Abdul Rehman" userId="1fbb86b216254a95" providerId="LiveId" clId="{75247F02-5C58-4377-A15A-B1E7607CAEDA}" dt="2023-05-12T16:01:18.399" v="1473"/>
          <ac:spMkLst>
            <pc:docMk/>
            <pc:sldMk cId="3101183295" sldId="256"/>
            <ac:spMk id="3" creationId="{EBED347B-647A-4F62-9C61-57ECB2670F2F}"/>
          </ac:spMkLst>
        </pc:spChg>
      </pc:sldChg>
      <pc:sldChg chg="modSp new mod">
        <pc:chgData name="Abdul Rehman" userId="1fbb86b216254a95" providerId="LiveId" clId="{75247F02-5C58-4377-A15A-B1E7607CAEDA}" dt="2023-05-12T16:01:18.399" v="1473"/>
        <pc:sldMkLst>
          <pc:docMk/>
          <pc:sldMk cId="3036013386" sldId="257"/>
        </pc:sldMkLst>
        <pc:spChg chg="mod">
          <ac:chgData name="Abdul Rehman" userId="1fbb86b216254a95" providerId="LiveId" clId="{75247F02-5C58-4377-A15A-B1E7607CAEDA}" dt="2023-05-12T16:01:18.399" v="1473"/>
          <ac:spMkLst>
            <pc:docMk/>
            <pc:sldMk cId="3036013386" sldId="257"/>
            <ac:spMk id="2" creationId="{1B4E0E5D-F54B-4EA4-9289-70F1DCF62705}"/>
          </ac:spMkLst>
        </pc:spChg>
        <pc:spChg chg="mod">
          <ac:chgData name="Abdul Rehman" userId="1fbb86b216254a95" providerId="LiveId" clId="{75247F02-5C58-4377-A15A-B1E7607CAEDA}" dt="2023-05-12T16:01:18.399" v="1473"/>
          <ac:spMkLst>
            <pc:docMk/>
            <pc:sldMk cId="3036013386" sldId="257"/>
            <ac:spMk id="3" creationId="{25B22495-C141-4A16-BB28-EC8465F377D5}"/>
          </ac:spMkLst>
        </pc:spChg>
      </pc:sldChg>
      <pc:sldChg chg="modSp new mod ord">
        <pc:chgData name="Abdul Rehman" userId="1fbb86b216254a95" providerId="LiveId" clId="{75247F02-5C58-4377-A15A-B1E7607CAEDA}" dt="2023-05-15T17:26:23.262" v="1562"/>
        <pc:sldMkLst>
          <pc:docMk/>
          <pc:sldMk cId="734791028" sldId="258"/>
        </pc:sldMkLst>
        <pc:spChg chg="mod">
          <ac:chgData name="Abdul Rehman" userId="1fbb86b216254a95" providerId="LiveId" clId="{75247F02-5C58-4377-A15A-B1E7607CAEDA}" dt="2023-05-15T17:16:32.227" v="1550"/>
          <ac:spMkLst>
            <pc:docMk/>
            <pc:sldMk cId="734791028" sldId="258"/>
            <ac:spMk id="2" creationId="{7A1B9D67-E115-4702-B3A9-7B66A49B51C5}"/>
          </ac:spMkLst>
        </pc:spChg>
        <pc:spChg chg="mod">
          <ac:chgData name="Abdul Rehman" userId="1fbb86b216254a95" providerId="LiveId" clId="{75247F02-5C58-4377-A15A-B1E7607CAEDA}" dt="2023-05-12T16:01:18.399" v="1473"/>
          <ac:spMkLst>
            <pc:docMk/>
            <pc:sldMk cId="734791028" sldId="258"/>
            <ac:spMk id="3" creationId="{8A587FAC-1B83-47DB-971B-ACBE8E32E119}"/>
          </ac:spMkLst>
        </pc:spChg>
      </pc:sldChg>
      <pc:sldChg chg="modSp add mod">
        <pc:chgData name="Abdul Rehman" userId="1fbb86b216254a95" providerId="LiveId" clId="{75247F02-5C58-4377-A15A-B1E7607CAEDA}" dt="2023-05-12T16:01:18.399" v="1473"/>
        <pc:sldMkLst>
          <pc:docMk/>
          <pc:sldMk cId="3123832038" sldId="259"/>
        </pc:sldMkLst>
        <pc:spChg chg="mod">
          <ac:chgData name="Abdul Rehman" userId="1fbb86b216254a95" providerId="LiveId" clId="{75247F02-5C58-4377-A15A-B1E7607CAEDA}" dt="2023-05-12T16:01:18.399" v="1473"/>
          <ac:spMkLst>
            <pc:docMk/>
            <pc:sldMk cId="3123832038" sldId="259"/>
            <ac:spMk id="2" creationId="{7A1B9D67-E115-4702-B3A9-7B66A49B51C5}"/>
          </ac:spMkLst>
        </pc:spChg>
        <pc:spChg chg="mod">
          <ac:chgData name="Abdul Rehman" userId="1fbb86b216254a95" providerId="LiveId" clId="{75247F02-5C58-4377-A15A-B1E7607CAEDA}" dt="2023-05-12T16:01:18.399" v="1473"/>
          <ac:spMkLst>
            <pc:docMk/>
            <pc:sldMk cId="3123832038" sldId="259"/>
            <ac:spMk id="3" creationId="{8A587FAC-1B83-47DB-971B-ACBE8E32E119}"/>
          </ac:spMkLst>
        </pc:spChg>
      </pc:sldChg>
      <pc:sldChg chg="addSp delSp modSp add mod">
        <pc:chgData name="Abdul Rehman" userId="1fbb86b216254a95" providerId="LiveId" clId="{75247F02-5C58-4377-A15A-B1E7607CAEDA}" dt="2023-05-12T13:24:34.599" v="636" actId="255"/>
        <pc:sldMkLst>
          <pc:docMk/>
          <pc:sldMk cId="3797945031" sldId="260"/>
        </pc:sldMkLst>
        <pc:spChg chg="del mod">
          <ac:chgData name="Abdul Rehman" userId="1fbb86b216254a95" providerId="LiveId" clId="{75247F02-5C58-4377-A15A-B1E7607CAEDA}" dt="2023-05-12T13:24:00.087" v="628" actId="478"/>
          <ac:spMkLst>
            <pc:docMk/>
            <pc:sldMk cId="3797945031" sldId="260"/>
            <ac:spMk id="2" creationId="{7A1B9D67-E115-4702-B3A9-7B66A49B51C5}"/>
          </ac:spMkLst>
        </pc:spChg>
        <pc:spChg chg="del">
          <ac:chgData name="Abdul Rehman" userId="1fbb86b216254a95" providerId="LiveId" clId="{75247F02-5C58-4377-A15A-B1E7607CAEDA}" dt="2023-05-12T13:23:41.342" v="622"/>
          <ac:spMkLst>
            <pc:docMk/>
            <pc:sldMk cId="3797945031" sldId="260"/>
            <ac:spMk id="3" creationId="{8A587FAC-1B83-47DB-971B-ACBE8E32E119}"/>
          </ac:spMkLst>
        </pc:spChg>
        <pc:spChg chg="add del mod">
          <ac:chgData name="Abdul Rehman" userId="1fbb86b216254a95" providerId="LiveId" clId="{75247F02-5C58-4377-A15A-B1E7607CAEDA}" dt="2023-05-12T13:24:03.552" v="630" actId="478"/>
          <ac:spMkLst>
            <pc:docMk/>
            <pc:sldMk cId="3797945031" sldId="260"/>
            <ac:spMk id="6" creationId="{49F8C1AB-E343-4DC9-830C-75DA8BD8CE06}"/>
          </ac:spMkLst>
        </pc:spChg>
        <pc:spChg chg="add del mod">
          <ac:chgData name="Abdul Rehman" userId="1fbb86b216254a95" providerId="LiveId" clId="{75247F02-5C58-4377-A15A-B1E7607CAEDA}" dt="2023-05-12T13:24:13.742" v="633"/>
          <ac:spMkLst>
            <pc:docMk/>
            <pc:sldMk cId="3797945031" sldId="260"/>
            <ac:spMk id="8" creationId="{D1824D94-CCB7-4AA2-82EA-51CC6E3DF317}"/>
          </ac:spMkLst>
        </pc:spChg>
        <pc:graphicFrameChg chg="add mod modGraphic">
          <ac:chgData name="Abdul Rehman" userId="1fbb86b216254a95" providerId="LiveId" clId="{75247F02-5C58-4377-A15A-B1E7607CAEDA}" dt="2023-05-12T13:24:34.599" v="636" actId="255"/>
          <ac:graphicFrameMkLst>
            <pc:docMk/>
            <pc:sldMk cId="3797945031" sldId="260"/>
            <ac:graphicFrameMk id="9" creationId="{9966AF4E-95F2-4300-8F60-DD90F02761E0}"/>
          </ac:graphicFrameMkLst>
        </pc:graphicFrameChg>
        <pc:picChg chg="add del mod">
          <ac:chgData name="Abdul Rehman" userId="1fbb86b216254a95" providerId="LiveId" clId="{75247F02-5C58-4377-A15A-B1E7607CAEDA}" dt="2023-05-12T13:24:11.616" v="632" actId="478"/>
          <ac:picMkLst>
            <pc:docMk/>
            <pc:sldMk cId="3797945031" sldId="260"/>
            <ac:picMk id="4" creationId="{2E8EA245-162F-4DEA-B9DC-632B6C372D7A}"/>
          </ac:picMkLst>
        </pc:picChg>
      </pc:sldChg>
      <pc:sldChg chg="modSp add del mod">
        <pc:chgData name="Abdul Rehman" userId="1fbb86b216254a95" providerId="LiveId" clId="{75247F02-5C58-4377-A15A-B1E7607CAEDA}" dt="2023-05-15T17:11:11.572" v="1474" actId="47"/>
        <pc:sldMkLst>
          <pc:docMk/>
          <pc:sldMk cId="401656650" sldId="261"/>
        </pc:sldMkLst>
        <pc:spChg chg="mod">
          <ac:chgData name="Abdul Rehman" userId="1fbb86b216254a95" providerId="LiveId" clId="{75247F02-5C58-4377-A15A-B1E7607CAEDA}" dt="2023-05-12T16:01:18.399" v="1473"/>
          <ac:spMkLst>
            <pc:docMk/>
            <pc:sldMk cId="401656650" sldId="261"/>
            <ac:spMk id="2" creationId="{7A1B9D67-E115-4702-B3A9-7B66A49B51C5}"/>
          </ac:spMkLst>
        </pc:spChg>
        <pc:spChg chg="mod">
          <ac:chgData name="Abdul Rehman" userId="1fbb86b216254a95" providerId="LiveId" clId="{75247F02-5C58-4377-A15A-B1E7607CAEDA}" dt="2023-05-12T16:01:18.399" v="1473"/>
          <ac:spMkLst>
            <pc:docMk/>
            <pc:sldMk cId="401656650" sldId="261"/>
            <ac:spMk id="3" creationId="{8A587FAC-1B83-47DB-971B-ACBE8E32E119}"/>
          </ac:spMkLst>
        </pc:spChg>
      </pc:sldChg>
      <pc:sldChg chg="modSp add mod">
        <pc:chgData name="Abdul Rehman" userId="1fbb86b216254a95" providerId="LiveId" clId="{75247F02-5C58-4377-A15A-B1E7607CAEDA}" dt="2023-05-12T16:01:18.399" v="1473"/>
        <pc:sldMkLst>
          <pc:docMk/>
          <pc:sldMk cId="3459345051" sldId="262"/>
        </pc:sldMkLst>
        <pc:spChg chg="mod">
          <ac:chgData name="Abdul Rehman" userId="1fbb86b216254a95" providerId="LiveId" clId="{75247F02-5C58-4377-A15A-B1E7607CAEDA}" dt="2023-05-12T16:01:18.399" v="1473"/>
          <ac:spMkLst>
            <pc:docMk/>
            <pc:sldMk cId="3459345051" sldId="262"/>
            <ac:spMk id="2" creationId="{7A1B9D67-E115-4702-B3A9-7B66A49B51C5}"/>
          </ac:spMkLst>
        </pc:spChg>
        <pc:spChg chg="mod">
          <ac:chgData name="Abdul Rehman" userId="1fbb86b216254a95" providerId="LiveId" clId="{75247F02-5C58-4377-A15A-B1E7607CAEDA}" dt="2023-05-12T16:01:18.399" v="1473"/>
          <ac:spMkLst>
            <pc:docMk/>
            <pc:sldMk cId="3459345051" sldId="262"/>
            <ac:spMk id="3" creationId="{8A587FAC-1B83-47DB-971B-ACBE8E32E119}"/>
          </ac:spMkLst>
        </pc:spChg>
      </pc:sldChg>
      <pc:sldChg chg="addSp delSp modSp new mod">
        <pc:chgData name="Abdul Rehman" userId="1fbb86b216254a95" providerId="LiveId" clId="{75247F02-5C58-4377-A15A-B1E7607CAEDA}" dt="2023-05-12T16:01:18.399" v="1473"/>
        <pc:sldMkLst>
          <pc:docMk/>
          <pc:sldMk cId="3922762444" sldId="263"/>
        </pc:sldMkLst>
        <pc:spChg chg="mod">
          <ac:chgData name="Abdul Rehman" userId="1fbb86b216254a95" providerId="LiveId" clId="{75247F02-5C58-4377-A15A-B1E7607CAEDA}" dt="2023-05-12T16:01:18.399" v="1473"/>
          <ac:spMkLst>
            <pc:docMk/>
            <pc:sldMk cId="3922762444" sldId="263"/>
            <ac:spMk id="2" creationId="{E33D9D1A-85B3-4B2E-BE47-93AE814E7745}"/>
          </ac:spMkLst>
        </pc:spChg>
        <pc:spChg chg="del">
          <ac:chgData name="Abdul Rehman" userId="1fbb86b216254a95" providerId="LiveId" clId="{75247F02-5C58-4377-A15A-B1E7607CAEDA}" dt="2023-05-12T13:29:05.717" v="731"/>
          <ac:spMkLst>
            <pc:docMk/>
            <pc:sldMk cId="3922762444" sldId="263"/>
            <ac:spMk id="3" creationId="{EFE056BD-70E3-4B80-86D3-F709B45A6664}"/>
          </ac:spMkLst>
        </pc:spChg>
        <pc:spChg chg="add mod">
          <ac:chgData name="Abdul Rehman" userId="1fbb86b216254a95" providerId="LiveId" clId="{75247F02-5C58-4377-A15A-B1E7607CAEDA}" dt="2023-05-12T13:29:17.292" v="734" actId="14100"/>
          <ac:spMkLst>
            <pc:docMk/>
            <pc:sldMk cId="3922762444" sldId="263"/>
            <ac:spMk id="5" creationId="{ED292AC9-E9E2-49FC-A44E-8908A08F3761}"/>
          </ac:spMkLst>
        </pc:spChg>
        <pc:graphicFrameChg chg="add mod modGraphic">
          <ac:chgData name="Abdul Rehman" userId="1fbb86b216254a95" providerId="LiveId" clId="{75247F02-5C58-4377-A15A-B1E7607CAEDA}" dt="2023-05-12T13:29:28.427" v="737" actId="255"/>
          <ac:graphicFrameMkLst>
            <pc:docMk/>
            <pc:sldMk cId="3922762444" sldId="263"/>
            <ac:graphicFrameMk id="4" creationId="{5B880DA5-D725-494D-B5D7-6B194F083B9A}"/>
          </ac:graphicFrameMkLst>
        </pc:graphicFrameChg>
      </pc:sldChg>
      <pc:sldChg chg="addSp delSp modSp new mod">
        <pc:chgData name="Abdul Rehman" userId="1fbb86b216254a95" providerId="LiveId" clId="{75247F02-5C58-4377-A15A-B1E7607CAEDA}" dt="2023-05-12T16:01:18.399" v="1473"/>
        <pc:sldMkLst>
          <pc:docMk/>
          <pc:sldMk cId="2127587697" sldId="264"/>
        </pc:sldMkLst>
        <pc:spChg chg="mod">
          <ac:chgData name="Abdul Rehman" userId="1fbb86b216254a95" providerId="LiveId" clId="{75247F02-5C58-4377-A15A-B1E7607CAEDA}" dt="2023-05-12T16:01:18.399" v="1473"/>
          <ac:spMkLst>
            <pc:docMk/>
            <pc:sldMk cId="2127587697" sldId="264"/>
            <ac:spMk id="2" creationId="{FD7F9FEA-7D5C-4BB4-ABE8-31736EC80343}"/>
          </ac:spMkLst>
        </pc:spChg>
        <pc:spChg chg="del">
          <ac:chgData name="Abdul Rehman" userId="1fbb86b216254a95" providerId="LiveId" clId="{75247F02-5C58-4377-A15A-B1E7607CAEDA}" dt="2023-05-12T13:30:06.240" v="738"/>
          <ac:spMkLst>
            <pc:docMk/>
            <pc:sldMk cId="2127587697" sldId="264"/>
            <ac:spMk id="3" creationId="{340CF30D-0727-4558-B15C-567EAE0ADBDF}"/>
          </ac:spMkLst>
        </pc:spChg>
        <pc:spChg chg="add mod">
          <ac:chgData name="Abdul Rehman" userId="1fbb86b216254a95" providerId="LiveId" clId="{75247F02-5C58-4377-A15A-B1E7607CAEDA}" dt="2023-05-12T13:30:18.845" v="741" actId="14100"/>
          <ac:spMkLst>
            <pc:docMk/>
            <pc:sldMk cId="2127587697" sldId="264"/>
            <ac:spMk id="5" creationId="{B944BE75-1E1E-426E-80EE-C860DB99D55C}"/>
          </ac:spMkLst>
        </pc:spChg>
        <pc:graphicFrameChg chg="add mod modGraphic">
          <ac:chgData name="Abdul Rehman" userId="1fbb86b216254a95" providerId="LiveId" clId="{75247F02-5C58-4377-A15A-B1E7607CAEDA}" dt="2023-05-12T13:30:35.899" v="745" actId="255"/>
          <ac:graphicFrameMkLst>
            <pc:docMk/>
            <pc:sldMk cId="2127587697" sldId="264"/>
            <ac:graphicFrameMk id="4" creationId="{39F83791-4038-442F-B04F-6F4D44D6C2B6}"/>
          </ac:graphicFrameMkLst>
        </pc:graphicFrameChg>
      </pc:sldChg>
      <pc:sldChg chg="addSp delSp modSp new mod ord">
        <pc:chgData name="Abdul Rehman" userId="1fbb86b216254a95" providerId="LiveId" clId="{75247F02-5C58-4377-A15A-B1E7607CAEDA}" dt="2023-05-12T16:01:18.399" v="1473"/>
        <pc:sldMkLst>
          <pc:docMk/>
          <pc:sldMk cId="2154219038" sldId="265"/>
        </pc:sldMkLst>
        <pc:spChg chg="mod">
          <ac:chgData name="Abdul Rehman" userId="1fbb86b216254a95" providerId="LiveId" clId="{75247F02-5C58-4377-A15A-B1E7607CAEDA}" dt="2023-05-12T16:01:18.399" v="1473"/>
          <ac:spMkLst>
            <pc:docMk/>
            <pc:sldMk cId="2154219038" sldId="265"/>
            <ac:spMk id="2" creationId="{52A5C39B-822B-4627-B374-58D1E43FA6CD}"/>
          </ac:spMkLst>
        </pc:spChg>
        <pc:spChg chg="del">
          <ac:chgData name="Abdul Rehman" userId="1fbb86b216254a95" providerId="LiveId" clId="{75247F02-5C58-4377-A15A-B1E7607CAEDA}" dt="2023-05-12T13:27:12.986" v="707"/>
          <ac:spMkLst>
            <pc:docMk/>
            <pc:sldMk cId="2154219038" sldId="265"/>
            <ac:spMk id="3" creationId="{35BE2F72-F3D4-46CB-B81C-555F1E2AA1C7}"/>
          </ac:spMkLst>
        </pc:spChg>
        <pc:spChg chg="add mod">
          <ac:chgData name="Abdul Rehman" userId="1fbb86b216254a95" providerId="LiveId" clId="{75247F02-5C58-4377-A15A-B1E7607CAEDA}" dt="2023-05-12T13:27:32.180" v="713" actId="14100"/>
          <ac:spMkLst>
            <pc:docMk/>
            <pc:sldMk cId="2154219038" sldId="265"/>
            <ac:spMk id="5" creationId="{6EE5128A-8A14-44D4-B294-AC15C88D4090}"/>
          </ac:spMkLst>
        </pc:spChg>
        <pc:graphicFrameChg chg="add mod modGraphic">
          <ac:chgData name="Abdul Rehman" userId="1fbb86b216254a95" providerId="LiveId" clId="{75247F02-5C58-4377-A15A-B1E7607CAEDA}" dt="2023-05-12T13:27:48.091" v="718" actId="1076"/>
          <ac:graphicFrameMkLst>
            <pc:docMk/>
            <pc:sldMk cId="2154219038" sldId="265"/>
            <ac:graphicFrameMk id="4" creationId="{F8B67292-1EE2-4ECC-9B2F-806958866712}"/>
          </ac:graphicFrameMkLst>
        </pc:graphicFrameChg>
      </pc:sldChg>
      <pc:sldChg chg="addSp delSp modSp new mod">
        <pc:chgData name="Abdul Rehman" userId="1fbb86b216254a95" providerId="LiveId" clId="{75247F02-5C58-4377-A15A-B1E7607CAEDA}" dt="2023-05-12T16:01:18.399" v="1473"/>
        <pc:sldMkLst>
          <pc:docMk/>
          <pc:sldMk cId="3974119904" sldId="266"/>
        </pc:sldMkLst>
        <pc:spChg chg="mod">
          <ac:chgData name="Abdul Rehman" userId="1fbb86b216254a95" providerId="LiveId" clId="{75247F02-5C58-4377-A15A-B1E7607CAEDA}" dt="2023-05-12T16:01:18.399" v="1473"/>
          <ac:spMkLst>
            <pc:docMk/>
            <pc:sldMk cId="3974119904" sldId="266"/>
            <ac:spMk id="2" creationId="{B4E25635-A414-4AF4-B3C9-DBA481EE947A}"/>
          </ac:spMkLst>
        </pc:spChg>
        <pc:spChg chg="add del">
          <ac:chgData name="Abdul Rehman" userId="1fbb86b216254a95" providerId="LiveId" clId="{75247F02-5C58-4377-A15A-B1E7607CAEDA}" dt="2023-05-12T13:34:42.260" v="781"/>
          <ac:spMkLst>
            <pc:docMk/>
            <pc:sldMk cId="3974119904" sldId="266"/>
            <ac:spMk id="3" creationId="{4C40E9E1-58D9-41F4-818C-25FF1B25D1E0}"/>
          </ac:spMkLst>
        </pc:spChg>
        <pc:spChg chg="add del">
          <ac:chgData name="Abdul Rehman" userId="1fbb86b216254a95" providerId="LiveId" clId="{75247F02-5C58-4377-A15A-B1E7607CAEDA}" dt="2023-05-12T13:34:32.349" v="780"/>
          <ac:spMkLst>
            <pc:docMk/>
            <pc:sldMk cId="3974119904" sldId="266"/>
            <ac:spMk id="7" creationId="{4C84DDB3-01F7-45F5-B832-FFE88FCBB858}"/>
          </ac:spMkLst>
        </pc:spChg>
        <pc:spChg chg="add mod">
          <ac:chgData name="Abdul Rehman" userId="1fbb86b216254a95" providerId="LiveId" clId="{75247F02-5C58-4377-A15A-B1E7607CAEDA}" dt="2023-05-12T13:35:11.284" v="806" actId="113"/>
          <ac:spMkLst>
            <pc:docMk/>
            <pc:sldMk cId="3974119904" sldId="266"/>
            <ac:spMk id="9" creationId="{764879ED-6569-436E-ACEA-D299937701EA}"/>
          </ac:spMkLst>
        </pc:spChg>
        <pc:spChg chg="add mod">
          <ac:chgData name="Abdul Rehman" userId="1fbb86b216254a95" providerId="LiveId" clId="{75247F02-5C58-4377-A15A-B1E7607CAEDA}" dt="2023-05-12T13:35:49.192" v="833" actId="113"/>
          <ac:spMkLst>
            <pc:docMk/>
            <pc:sldMk cId="3974119904" sldId="266"/>
            <ac:spMk id="10" creationId="{91F806BB-2D1C-41AA-B4BC-DA1D19491AF3}"/>
          </ac:spMkLst>
        </pc:spChg>
        <pc:spChg chg="add mod">
          <ac:chgData name="Abdul Rehman" userId="1fbb86b216254a95" providerId="LiveId" clId="{75247F02-5C58-4377-A15A-B1E7607CAEDA}" dt="2023-05-12T13:36:33.110" v="867" actId="122"/>
          <ac:spMkLst>
            <pc:docMk/>
            <pc:sldMk cId="3974119904" sldId="266"/>
            <ac:spMk id="12" creationId="{EF6AB66C-F9F5-4198-B79F-B410C091499F}"/>
          </ac:spMkLst>
        </pc:spChg>
        <pc:graphicFrameChg chg="add del mod">
          <ac:chgData name="Abdul Rehman" userId="1fbb86b216254a95" providerId="LiveId" clId="{75247F02-5C58-4377-A15A-B1E7607CAEDA}" dt="2023-05-12T13:34:32.349" v="780"/>
          <ac:graphicFrameMkLst>
            <pc:docMk/>
            <pc:sldMk cId="3974119904" sldId="266"/>
            <ac:graphicFrameMk id="4" creationId="{580A9881-8846-40CD-97D7-A88887154754}"/>
          </ac:graphicFrameMkLst>
        </pc:graphicFrameChg>
        <pc:graphicFrameChg chg="add del mod">
          <ac:chgData name="Abdul Rehman" userId="1fbb86b216254a95" providerId="LiveId" clId="{75247F02-5C58-4377-A15A-B1E7607CAEDA}" dt="2023-05-12T13:34:32.349" v="780"/>
          <ac:graphicFrameMkLst>
            <pc:docMk/>
            <pc:sldMk cId="3974119904" sldId="266"/>
            <ac:graphicFrameMk id="5" creationId="{FB3B5C65-B427-4D5B-A5E5-702CE10ACF75}"/>
          </ac:graphicFrameMkLst>
        </pc:graphicFrameChg>
        <pc:graphicFrameChg chg="add del mod modGraphic">
          <ac:chgData name="Abdul Rehman" userId="1fbb86b216254a95" providerId="LiveId" clId="{75247F02-5C58-4377-A15A-B1E7607CAEDA}" dt="2023-05-12T13:34:32.349" v="780"/>
          <ac:graphicFrameMkLst>
            <pc:docMk/>
            <pc:sldMk cId="3974119904" sldId="266"/>
            <ac:graphicFrameMk id="6" creationId="{6A5C9811-3749-49F3-AFFE-C4817D7388B2}"/>
          </ac:graphicFrameMkLst>
        </pc:graphicFrameChg>
        <pc:graphicFrameChg chg="add mod modGraphic">
          <ac:chgData name="Abdul Rehman" userId="1fbb86b216254a95" providerId="LiveId" clId="{75247F02-5C58-4377-A15A-B1E7607CAEDA}" dt="2023-05-12T13:34:53.562" v="785" actId="255"/>
          <ac:graphicFrameMkLst>
            <pc:docMk/>
            <pc:sldMk cId="3974119904" sldId="266"/>
            <ac:graphicFrameMk id="8" creationId="{D1AD48E1-EEF1-47DD-9D93-796FFA99F138}"/>
          </ac:graphicFrameMkLst>
        </pc:graphicFrameChg>
        <pc:graphicFrameChg chg="add mod modGraphic">
          <ac:chgData name="Abdul Rehman" userId="1fbb86b216254a95" providerId="LiveId" clId="{75247F02-5C58-4377-A15A-B1E7607CAEDA}" dt="2023-05-12T13:36:11.534" v="837" actId="255"/>
          <ac:graphicFrameMkLst>
            <pc:docMk/>
            <pc:sldMk cId="3974119904" sldId="266"/>
            <ac:graphicFrameMk id="11" creationId="{D4E7EE0C-0E1D-404B-8DE4-A7A23306C4EE}"/>
          </ac:graphicFrameMkLst>
        </pc:graphicFrameChg>
        <pc:graphicFrameChg chg="add mod modGraphic">
          <ac:chgData name="Abdul Rehman" userId="1fbb86b216254a95" providerId="LiveId" clId="{75247F02-5C58-4377-A15A-B1E7607CAEDA}" dt="2023-05-12T13:36:53.923" v="872" actId="255"/>
          <ac:graphicFrameMkLst>
            <pc:docMk/>
            <pc:sldMk cId="3974119904" sldId="266"/>
            <ac:graphicFrameMk id="13" creationId="{3D9F8D43-3302-43CA-AC0C-03F3BE83CA85}"/>
          </ac:graphicFrameMkLst>
        </pc:graphicFrameChg>
      </pc:sldChg>
      <pc:sldChg chg="addSp modSp new mod">
        <pc:chgData name="Abdul Rehman" userId="1fbb86b216254a95" providerId="LiveId" clId="{75247F02-5C58-4377-A15A-B1E7607CAEDA}" dt="2023-05-12T16:01:18.399" v="1473"/>
        <pc:sldMkLst>
          <pc:docMk/>
          <pc:sldMk cId="357570867" sldId="267"/>
        </pc:sldMkLst>
        <pc:spChg chg="mod">
          <ac:chgData name="Abdul Rehman" userId="1fbb86b216254a95" providerId="LiveId" clId="{75247F02-5C58-4377-A15A-B1E7607CAEDA}" dt="2023-05-12T16:01:18.399" v="1473"/>
          <ac:spMkLst>
            <pc:docMk/>
            <pc:sldMk cId="357570867" sldId="267"/>
            <ac:spMk id="2" creationId="{B2F1003D-DD46-458E-992B-FE942B8CFCD1}"/>
          </ac:spMkLst>
        </pc:spChg>
        <pc:spChg chg="mod">
          <ac:chgData name="Abdul Rehman" userId="1fbb86b216254a95" providerId="LiveId" clId="{75247F02-5C58-4377-A15A-B1E7607CAEDA}" dt="2023-05-12T13:39:57.342" v="912" actId="12"/>
          <ac:spMkLst>
            <pc:docMk/>
            <pc:sldMk cId="357570867" sldId="267"/>
            <ac:spMk id="3" creationId="{CB9C2EAB-AF65-4A60-A1FF-D7AD7DFFD8A6}"/>
          </ac:spMkLst>
        </pc:spChg>
        <pc:spChg chg="add mod">
          <ac:chgData name="Abdul Rehman" userId="1fbb86b216254a95" providerId="LiveId" clId="{75247F02-5C58-4377-A15A-B1E7607CAEDA}" dt="2023-05-12T13:40:53.435" v="946"/>
          <ac:spMkLst>
            <pc:docMk/>
            <pc:sldMk cId="357570867" sldId="267"/>
            <ac:spMk id="6" creationId="{53610078-3D98-4606-8C25-4E187B515267}"/>
          </ac:spMkLst>
        </pc:spChg>
        <pc:graphicFrameChg chg="add mod">
          <ac:chgData name="Abdul Rehman" userId="1fbb86b216254a95" providerId="LiveId" clId="{75247F02-5C58-4377-A15A-B1E7607CAEDA}" dt="2023-05-12T13:39:35.165" v="906" actId="1076"/>
          <ac:graphicFrameMkLst>
            <pc:docMk/>
            <pc:sldMk cId="357570867" sldId="267"/>
            <ac:graphicFrameMk id="4" creationId="{68C38FB1-6A32-468B-A15C-17CB9DD74A5B}"/>
          </ac:graphicFrameMkLst>
        </pc:graphicFrameChg>
      </pc:sldChg>
      <pc:sldChg chg="addSp delSp modSp new mod">
        <pc:chgData name="Abdul Rehman" userId="1fbb86b216254a95" providerId="LiveId" clId="{75247F02-5C58-4377-A15A-B1E7607CAEDA}" dt="2023-05-12T16:01:18.399" v="1473"/>
        <pc:sldMkLst>
          <pc:docMk/>
          <pc:sldMk cId="3318762075" sldId="268"/>
        </pc:sldMkLst>
        <pc:spChg chg="mod">
          <ac:chgData name="Abdul Rehman" userId="1fbb86b216254a95" providerId="LiveId" clId="{75247F02-5C58-4377-A15A-B1E7607CAEDA}" dt="2023-05-12T16:01:18.399" v="1473"/>
          <ac:spMkLst>
            <pc:docMk/>
            <pc:sldMk cId="3318762075" sldId="268"/>
            <ac:spMk id="2" creationId="{2ED36171-7C6E-43E2-B309-FB26BD4FC41B}"/>
          </ac:spMkLst>
        </pc:spChg>
        <pc:spChg chg="mod">
          <ac:chgData name="Abdul Rehman" userId="1fbb86b216254a95" providerId="LiveId" clId="{75247F02-5C58-4377-A15A-B1E7607CAEDA}" dt="2023-05-12T15:15:55.596" v="1002"/>
          <ac:spMkLst>
            <pc:docMk/>
            <pc:sldMk cId="3318762075" sldId="268"/>
            <ac:spMk id="3" creationId="{1C596E7A-6026-43E1-89EC-AD4740D0F7B7}"/>
          </ac:spMkLst>
        </pc:spChg>
        <pc:graphicFrameChg chg="add del mod">
          <ac:chgData name="Abdul Rehman" userId="1fbb86b216254a95" providerId="LiveId" clId="{75247F02-5C58-4377-A15A-B1E7607CAEDA}" dt="2023-05-12T15:16:00.901" v="1003" actId="478"/>
          <ac:graphicFrameMkLst>
            <pc:docMk/>
            <pc:sldMk cId="3318762075" sldId="268"/>
            <ac:graphicFrameMk id="4" creationId="{25F38261-EF90-4801-9B04-191E4D5DAF49}"/>
          </ac:graphicFrameMkLst>
        </pc:graphicFrameChg>
        <pc:graphicFrameChg chg="add mod">
          <ac:chgData name="Abdul Rehman" userId="1fbb86b216254a95" providerId="LiveId" clId="{75247F02-5C58-4377-A15A-B1E7607CAEDA}" dt="2023-05-12T15:16:22.700" v="1010" actId="255"/>
          <ac:graphicFrameMkLst>
            <pc:docMk/>
            <pc:sldMk cId="3318762075" sldId="268"/>
            <ac:graphicFrameMk id="5" creationId="{A3C71DDA-930E-4F2B-915B-79753580A9AF}"/>
          </ac:graphicFrameMkLst>
        </pc:graphicFrameChg>
      </pc:sldChg>
      <pc:sldChg chg="addSp modSp new mod">
        <pc:chgData name="Abdul Rehman" userId="1fbb86b216254a95" providerId="LiveId" clId="{75247F02-5C58-4377-A15A-B1E7607CAEDA}" dt="2023-05-12T16:01:18.399" v="1473"/>
        <pc:sldMkLst>
          <pc:docMk/>
          <pc:sldMk cId="2866432637" sldId="269"/>
        </pc:sldMkLst>
        <pc:spChg chg="mod">
          <ac:chgData name="Abdul Rehman" userId="1fbb86b216254a95" providerId="LiveId" clId="{75247F02-5C58-4377-A15A-B1E7607CAEDA}" dt="2023-05-12T16:01:18.399" v="1473"/>
          <ac:spMkLst>
            <pc:docMk/>
            <pc:sldMk cId="2866432637" sldId="269"/>
            <ac:spMk id="2" creationId="{B6A2C5B6-6B87-4156-908C-717957A76910}"/>
          </ac:spMkLst>
        </pc:spChg>
        <pc:spChg chg="mod">
          <ac:chgData name="Abdul Rehman" userId="1fbb86b216254a95" providerId="LiveId" clId="{75247F02-5C58-4377-A15A-B1E7607CAEDA}" dt="2023-05-12T16:01:18.399" v="1473"/>
          <ac:spMkLst>
            <pc:docMk/>
            <pc:sldMk cId="2866432637" sldId="269"/>
            <ac:spMk id="3" creationId="{68B9F44B-5B07-4C7B-B223-F0A4B3BE0F73}"/>
          </ac:spMkLst>
        </pc:spChg>
        <pc:graphicFrameChg chg="add mod">
          <ac:chgData name="Abdul Rehman" userId="1fbb86b216254a95" providerId="LiveId" clId="{75247F02-5C58-4377-A15A-B1E7607CAEDA}" dt="2023-05-12T15:18:29.397" v="1052" actId="255"/>
          <ac:graphicFrameMkLst>
            <pc:docMk/>
            <pc:sldMk cId="2866432637" sldId="269"/>
            <ac:graphicFrameMk id="4" creationId="{5A3D4A53-2660-44BA-8034-3F49AFF7E0E0}"/>
          </ac:graphicFrameMkLst>
        </pc:graphicFrameChg>
      </pc:sldChg>
      <pc:sldChg chg="addSp modSp new mod">
        <pc:chgData name="Abdul Rehman" userId="1fbb86b216254a95" providerId="LiveId" clId="{75247F02-5C58-4377-A15A-B1E7607CAEDA}" dt="2023-05-12T16:01:18.399" v="1473"/>
        <pc:sldMkLst>
          <pc:docMk/>
          <pc:sldMk cId="3737079080" sldId="270"/>
        </pc:sldMkLst>
        <pc:spChg chg="mod">
          <ac:chgData name="Abdul Rehman" userId="1fbb86b216254a95" providerId="LiveId" clId="{75247F02-5C58-4377-A15A-B1E7607CAEDA}" dt="2023-05-12T16:01:18.399" v="1473"/>
          <ac:spMkLst>
            <pc:docMk/>
            <pc:sldMk cId="3737079080" sldId="270"/>
            <ac:spMk id="2" creationId="{E05CE791-8A9D-4B55-9F0E-6FECDF7F7B6A}"/>
          </ac:spMkLst>
        </pc:spChg>
        <pc:spChg chg="mod">
          <ac:chgData name="Abdul Rehman" userId="1fbb86b216254a95" providerId="LiveId" clId="{75247F02-5C58-4377-A15A-B1E7607CAEDA}" dt="2023-05-12T15:19:55.364" v="1080" actId="1076"/>
          <ac:spMkLst>
            <pc:docMk/>
            <pc:sldMk cId="3737079080" sldId="270"/>
            <ac:spMk id="3" creationId="{1FAB865B-2277-4146-A7DC-991501192E18}"/>
          </ac:spMkLst>
        </pc:spChg>
        <pc:graphicFrameChg chg="add mod modGraphic">
          <ac:chgData name="Abdul Rehman" userId="1fbb86b216254a95" providerId="LiveId" clId="{75247F02-5C58-4377-A15A-B1E7607CAEDA}" dt="2023-05-12T15:22:58.096" v="1087" actId="255"/>
          <ac:graphicFrameMkLst>
            <pc:docMk/>
            <pc:sldMk cId="3737079080" sldId="270"/>
            <ac:graphicFrameMk id="4" creationId="{D43BA3A2-BBCF-4C17-B046-AD02396C4C91}"/>
          </ac:graphicFrameMkLst>
        </pc:graphicFrameChg>
      </pc:sldChg>
      <pc:sldChg chg="addSp delSp modSp new mod">
        <pc:chgData name="Abdul Rehman" userId="1fbb86b216254a95" providerId="LiveId" clId="{75247F02-5C58-4377-A15A-B1E7607CAEDA}" dt="2023-05-12T16:01:18.399" v="1473"/>
        <pc:sldMkLst>
          <pc:docMk/>
          <pc:sldMk cId="630352453" sldId="271"/>
        </pc:sldMkLst>
        <pc:spChg chg="mod">
          <ac:chgData name="Abdul Rehman" userId="1fbb86b216254a95" providerId="LiveId" clId="{75247F02-5C58-4377-A15A-B1E7607CAEDA}" dt="2023-05-12T16:01:18.399" v="1473"/>
          <ac:spMkLst>
            <pc:docMk/>
            <pc:sldMk cId="630352453" sldId="271"/>
            <ac:spMk id="2" creationId="{DC1C4133-04FB-4323-9BBB-C891D332781A}"/>
          </ac:spMkLst>
        </pc:spChg>
        <pc:spChg chg="del">
          <ac:chgData name="Abdul Rehman" userId="1fbb86b216254a95" providerId="LiveId" clId="{75247F02-5C58-4377-A15A-B1E7607CAEDA}" dt="2023-05-12T15:29:39.137" v="1100"/>
          <ac:spMkLst>
            <pc:docMk/>
            <pc:sldMk cId="630352453" sldId="271"/>
            <ac:spMk id="3" creationId="{4A3887E0-A1B3-4D55-AE15-BFF43E3EF751}"/>
          </ac:spMkLst>
        </pc:spChg>
        <pc:spChg chg="add del mod">
          <ac:chgData name="Abdul Rehman" userId="1fbb86b216254a95" providerId="LiveId" clId="{75247F02-5C58-4377-A15A-B1E7607CAEDA}" dt="2023-05-12T15:29:54.580" v="1107" actId="478"/>
          <ac:spMkLst>
            <pc:docMk/>
            <pc:sldMk cId="630352453" sldId="271"/>
            <ac:spMk id="5" creationId="{8B788699-C061-4624-8839-A1F0C0DF880D}"/>
          </ac:spMkLst>
        </pc:spChg>
        <pc:spChg chg="add del mod">
          <ac:chgData name="Abdul Rehman" userId="1fbb86b216254a95" providerId="LiveId" clId="{75247F02-5C58-4377-A15A-B1E7607CAEDA}" dt="2023-05-12T15:30:10.849" v="1110"/>
          <ac:spMkLst>
            <pc:docMk/>
            <pc:sldMk cId="630352453" sldId="271"/>
            <ac:spMk id="6" creationId="{D5BC6A28-6C36-4D68-9B1E-1A9F7B704F6C}"/>
          </ac:spMkLst>
        </pc:spChg>
        <pc:spChg chg="add del">
          <ac:chgData name="Abdul Rehman" userId="1fbb86b216254a95" providerId="LiveId" clId="{75247F02-5C58-4377-A15A-B1E7607CAEDA}" dt="2023-05-12T15:30:09.797" v="1109"/>
          <ac:spMkLst>
            <pc:docMk/>
            <pc:sldMk cId="630352453" sldId="271"/>
            <ac:spMk id="8" creationId="{910E942F-BA38-4252-AB17-BEDD6E6E15C2}"/>
          </ac:spMkLst>
        </pc:spChg>
        <pc:spChg chg="add del mod">
          <ac:chgData name="Abdul Rehman" userId="1fbb86b216254a95" providerId="LiveId" clId="{75247F02-5C58-4377-A15A-B1E7607CAEDA}" dt="2023-05-12T15:30:19.529" v="1117" actId="478"/>
          <ac:spMkLst>
            <pc:docMk/>
            <pc:sldMk cId="630352453" sldId="271"/>
            <ac:spMk id="10" creationId="{C6D1E588-8BC2-477B-ABF6-8D74FC2AFED1}"/>
          </ac:spMkLst>
        </pc:spChg>
        <pc:spChg chg="add del mod">
          <ac:chgData name="Abdul Rehman" userId="1fbb86b216254a95" providerId="LiveId" clId="{75247F02-5C58-4377-A15A-B1E7607CAEDA}" dt="2023-05-12T15:30:39.692" v="1129"/>
          <ac:spMkLst>
            <pc:docMk/>
            <pc:sldMk cId="630352453" sldId="271"/>
            <ac:spMk id="11" creationId="{1A325564-4423-4D67-A9F2-22CF13DD617E}"/>
          </ac:spMkLst>
        </pc:spChg>
        <pc:spChg chg="add del">
          <ac:chgData name="Abdul Rehman" userId="1fbb86b216254a95" providerId="LiveId" clId="{75247F02-5C58-4377-A15A-B1E7607CAEDA}" dt="2023-05-12T15:30:26.099" v="1119"/>
          <ac:spMkLst>
            <pc:docMk/>
            <pc:sldMk cId="630352453" sldId="271"/>
            <ac:spMk id="13" creationId="{6DCC7E06-CA9F-429A-A400-FE4C795CDDAE}"/>
          </ac:spMkLst>
        </pc:spChg>
        <pc:spChg chg="add del">
          <ac:chgData name="Abdul Rehman" userId="1fbb86b216254a95" providerId="LiveId" clId="{75247F02-5C58-4377-A15A-B1E7607CAEDA}" dt="2023-05-12T15:30:38.702" v="1128"/>
          <ac:spMkLst>
            <pc:docMk/>
            <pc:sldMk cId="630352453" sldId="271"/>
            <ac:spMk id="15" creationId="{1CA5B869-296A-466B-93D8-2522CF402B53}"/>
          </ac:spMkLst>
        </pc:spChg>
        <pc:spChg chg="add del mod">
          <ac:chgData name="Abdul Rehman" userId="1fbb86b216254a95" providerId="LiveId" clId="{75247F02-5C58-4377-A15A-B1E7607CAEDA}" dt="2023-05-12T15:31:07.425" v="1140" actId="478"/>
          <ac:spMkLst>
            <pc:docMk/>
            <pc:sldMk cId="630352453" sldId="271"/>
            <ac:spMk id="17" creationId="{ABE89106-E556-4486-A9CF-BFEA559C2F49}"/>
          </ac:spMkLst>
        </pc:spChg>
        <pc:spChg chg="add del mod">
          <ac:chgData name="Abdul Rehman" userId="1fbb86b216254a95" providerId="LiveId" clId="{75247F02-5C58-4377-A15A-B1E7607CAEDA}" dt="2023-05-12T15:33:39.429" v="1141"/>
          <ac:spMkLst>
            <pc:docMk/>
            <pc:sldMk cId="630352453" sldId="271"/>
            <ac:spMk id="18" creationId="{EB24E03E-C14E-4A1E-A31F-005F1803100C}"/>
          </ac:spMkLst>
        </pc:spChg>
        <pc:spChg chg="add mod">
          <ac:chgData name="Abdul Rehman" userId="1fbb86b216254a95" providerId="LiveId" clId="{75247F02-5C58-4377-A15A-B1E7607CAEDA}" dt="2023-05-12T15:34:26.301" v="1196" actId="255"/>
          <ac:spMkLst>
            <pc:docMk/>
            <pc:sldMk cId="630352453" sldId="271"/>
            <ac:spMk id="20" creationId="{9840E1F0-FD4C-49AC-B5B5-381197610F55}"/>
          </ac:spMkLst>
        </pc:spChg>
        <pc:spChg chg="add del mod">
          <ac:chgData name="Abdul Rehman" userId="1fbb86b216254a95" providerId="LiveId" clId="{75247F02-5C58-4377-A15A-B1E7607CAEDA}" dt="2023-05-12T15:37:08.700" v="1241" actId="478"/>
          <ac:spMkLst>
            <pc:docMk/>
            <pc:sldMk cId="630352453" sldId="271"/>
            <ac:spMk id="22" creationId="{7DCE8303-759B-49C1-9A97-1D825B498D86}"/>
          </ac:spMkLst>
        </pc:spChg>
        <pc:spChg chg="add mod">
          <ac:chgData name="Abdul Rehman" userId="1fbb86b216254a95" providerId="LiveId" clId="{75247F02-5C58-4377-A15A-B1E7607CAEDA}" dt="2023-05-12T15:38:51.009" v="1311" actId="20577"/>
          <ac:spMkLst>
            <pc:docMk/>
            <pc:sldMk cId="630352453" sldId="271"/>
            <ac:spMk id="23" creationId="{C9D29B96-7B68-447D-B64A-B100A1C1ACAC}"/>
          </ac:spMkLst>
        </pc:spChg>
        <pc:spChg chg="add del mod">
          <ac:chgData name="Abdul Rehman" userId="1fbb86b216254a95" providerId="LiveId" clId="{75247F02-5C58-4377-A15A-B1E7607CAEDA}" dt="2023-05-12T15:38:11.734" v="1277" actId="478"/>
          <ac:spMkLst>
            <pc:docMk/>
            <pc:sldMk cId="630352453" sldId="271"/>
            <ac:spMk id="24" creationId="{9E1F6740-E51D-4B44-87D9-BDC429783ABE}"/>
          </ac:spMkLst>
        </pc:spChg>
        <pc:spChg chg="add mod">
          <ac:chgData name="Abdul Rehman" userId="1fbb86b216254a95" providerId="LiveId" clId="{75247F02-5C58-4377-A15A-B1E7607CAEDA}" dt="2023-05-12T15:38:42.285" v="1308" actId="14100"/>
          <ac:spMkLst>
            <pc:docMk/>
            <pc:sldMk cId="630352453" sldId="271"/>
            <ac:spMk id="25" creationId="{A3D40E4E-FF2B-42F7-8256-5D8EDD2DA78E}"/>
          </ac:spMkLst>
        </pc:spChg>
        <pc:graphicFrameChg chg="add del mod">
          <ac:chgData name="Abdul Rehman" userId="1fbb86b216254a95" providerId="LiveId" clId="{75247F02-5C58-4377-A15A-B1E7607CAEDA}" dt="2023-05-12T15:29:54.580" v="1107" actId="478"/>
          <ac:graphicFrameMkLst>
            <pc:docMk/>
            <pc:sldMk cId="630352453" sldId="271"/>
            <ac:graphicFrameMk id="4" creationId="{C6DB6D9A-7727-4E85-B912-BD1167C337E2}"/>
          </ac:graphicFrameMkLst>
        </pc:graphicFrameChg>
        <pc:graphicFrameChg chg="add del mod">
          <ac:chgData name="Abdul Rehman" userId="1fbb86b216254a95" providerId="LiveId" clId="{75247F02-5C58-4377-A15A-B1E7607CAEDA}" dt="2023-05-12T15:30:09.797" v="1109"/>
          <ac:graphicFrameMkLst>
            <pc:docMk/>
            <pc:sldMk cId="630352453" sldId="271"/>
            <ac:graphicFrameMk id="7" creationId="{FA5F5B69-17E9-4C8E-92B1-A3E30FF9759D}"/>
          </ac:graphicFrameMkLst>
        </pc:graphicFrameChg>
        <pc:graphicFrameChg chg="add del mod">
          <ac:chgData name="Abdul Rehman" userId="1fbb86b216254a95" providerId="LiveId" clId="{75247F02-5C58-4377-A15A-B1E7607CAEDA}" dt="2023-05-12T15:30:19.529" v="1117" actId="478"/>
          <ac:graphicFrameMkLst>
            <pc:docMk/>
            <pc:sldMk cId="630352453" sldId="271"/>
            <ac:graphicFrameMk id="9" creationId="{80B0548E-3513-464A-922B-24CD587EBA18}"/>
          </ac:graphicFrameMkLst>
        </pc:graphicFrameChg>
        <pc:graphicFrameChg chg="add del mod">
          <ac:chgData name="Abdul Rehman" userId="1fbb86b216254a95" providerId="LiveId" clId="{75247F02-5C58-4377-A15A-B1E7607CAEDA}" dt="2023-05-12T15:30:26.099" v="1119"/>
          <ac:graphicFrameMkLst>
            <pc:docMk/>
            <pc:sldMk cId="630352453" sldId="271"/>
            <ac:graphicFrameMk id="12" creationId="{C8BF9F0B-486E-43F0-92C9-9E95C5B235E7}"/>
          </ac:graphicFrameMkLst>
        </pc:graphicFrameChg>
        <pc:graphicFrameChg chg="add del mod">
          <ac:chgData name="Abdul Rehman" userId="1fbb86b216254a95" providerId="LiveId" clId="{75247F02-5C58-4377-A15A-B1E7607CAEDA}" dt="2023-05-12T15:30:38.702" v="1128"/>
          <ac:graphicFrameMkLst>
            <pc:docMk/>
            <pc:sldMk cId="630352453" sldId="271"/>
            <ac:graphicFrameMk id="14" creationId="{886DAED5-45D7-4373-AE4C-0B65753F288E}"/>
          </ac:graphicFrameMkLst>
        </pc:graphicFrameChg>
        <pc:graphicFrameChg chg="add del mod">
          <ac:chgData name="Abdul Rehman" userId="1fbb86b216254a95" providerId="LiveId" clId="{75247F02-5C58-4377-A15A-B1E7607CAEDA}" dt="2023-05-12T15:31:07.425" v="1140" actId="478"/>
          <ac:graphicFrameMkLst>
            <pc:docMk/>
            <pc:sldMk cId="630352453" sldId="271"/>
            <ac:graphicFrameMk id="16" creationId="{47A19990-996B-4E00-BE45-4D4B66E7CA47}"/>
          </ac:graphicFrameMkLst>
        </pc:graphicFrameChg>
        <pc:graphicFrameChg chg="add mod modGraphic">
          <ac:chgData name="Abdul Rehman" userId="1fbb86b216254a95" providerId="LiveId" clId="{75247F02-5C58-4377-A15A-B1E7607CAEDA}" dt="2023-05-12T15:34:39.052" v="1199" actId="14100"/>
          <ac:graphicFrameMkLst>
            <pc:docMk/>
            <pc:sldMk cId="630352453" sldId="271"/>
            <ac:graphicFrameMk id="19" creationId="{95DD25E7-7CE3-40AC-B4E7-86343F40B968}"/>
          </ac:graphicFrameMkLst>
        </pc:graphicFrameChg>
        <pc:graphicFrameChg chg="add mod modGraphic">
          <ac:chgData name="Abdul Rehman" userId="1fbb86b216254a95" providerId="LiveId" clId="{75247F02-5C58-4377-A15A-B1E7607CAEDA}" dt="2023-05-12T15:35:56.674" v="1206" actId="255"/>
          <ac:graphicFrameMkLst>
            <pc:docMk/>
            <pc:sldMk cId="630352453" sldId="271"/>
            <ac:graphicFrameMk id="21" creationId="{B25E540B-4025-44F9-9922-49EBD36EC714}"/>
          </ac:graphicFrameMkLst>
        </pc:graphicFrameChg>
        <pc:graphicFrameChg chg="add mod modGraphic">
          <ac:chgData name="Abdul Rehman" userId="1fbb86b216254a95" providerId="LiveId" clId="{75247F02-5C58-4377-A15A-B1E7607CAEDA}" dt="2023-05-12T15:40:24.276" v="1318" actId="255"/>
          <ac:graphicFrameMkLst>
            <pc:docMk/>
            <pc:sldMk cId="630352453" sldId="271"/>
            <ac:graphicFrameMk id="26" creationId="{2459AE23-E7AA-499A-B5E3-A2313C88AE44}"/>
          </ac:graphicFrameMkLst>
        </pc:graphicFrameChg>
      </pc:sldChg>
      <pc:sldChg chg="modSp new mod">
        <pc:chgData name="Abdul Rehman" userId="1fbb86b216254a95" providerId="LiveId" clId="{75247F02-5C58-4377-A15A-B1E7607CAEDA}" dt="2023-05-12T16:01:18.399" v="1473"/>
        <pc:sldMkLst>
          <pc:docMk/>
          <pc:sldMk cId="1686076111" sldId="272"/>
        </pc:sldMkLst>
        <pc:spChg chg="mod">
          <ac:chgData name="Abdul Rehman" userId="1fbb86b216254a95" providerId="LiveId" clId="{75247F02-5C58-4377-A15A-B1E7607CAEDA}" dt="2023-05-12T16:01:18.399" v="1473"/>
          <ac:spMkLst>
            <pc:docMk/>
            <pc:sldMk cId="1686076111" sldId="272"/>
            <ac:spMk id="2" creationId="{289CE240-F210-4A49-A727-21EFC7D6B857}"/>
          </ac:spMkLst>
        </pc:spChg>
        <pc:spChg chg="mod">
          <ac:chgData name="Abdul Rehman" userId="1fbb86b216254a95" providerId="LiveId" clId="{75247F02-5C58-4377-A15A-B1E7607CAEDA}" dt="2023-05-12T16:01:18.399" v="1473"/>
          <ac:spMkLst>
            <pc:docMk/>
            <pc:sldMk cId="1686076111" sldId="272"/>
            <ac:spMk id="3" creationId="{93B6EAE3-F469-4E4C-B932-730C771D699A}"/>
          </ac:spMkLst>
        </pc:spChg>
      </pc:sldChg>
      <pc:sldChg chg="modSp new mod">
        <pc:chgData name="Abdul Rehman" userId="1fbb86b216254a95" providerId="LiveId" clId="{75247F02-5C58-4377-A15A-B1E7607CAEDA}" dt="2023-05-12T16:01:18.399" v="1473"/>
        <pc:sldMkLst>
          <pc:docMk/>
          <pc:sldMk cId="687624632" sldId="273"/>
        </pc:sldMkLst>
        <pc:spChg chg="mod">
          <ac:chgData name="Abdul Rehman" userId="1fbb86b216254a95" providerId="LiveId" clId="{75247F02-5C58-4377-A15A-B1E7607CAEDA}" dt="2023-05-12T16:01:18.399" v="1473"/>
          <ac:spMkLst>
            <pc:docMk/>
            <pc:sldMk cId="687624632" sldId="273"/>
            <ac:spMk id="2" creationId="{D201F070-66D9-4ED2-9DF3-71CF7A425DA8}"/>
          </ac:spMkLst>
        </pc:spChg>
        <pc:spChg chg="mod">
          <ac:chgData name="Abdul Rehman" userId="1fbb86b216254a95" providerId="LiveId" clId="{75247F02-5C58-4377-A15A-B1E7607CAEDA}" dt="2023-05-12T16:01:18.399" v="1473"/>
          <ac:spMkLst>
            <pc:docMk/>
            <pc:sldMk cId="687624632" sldId="273"/>
            <ac:spMk id="3" creationId="{3DD17DD9-D280-4B29-B522-BDDD541A4764}"/>
          </ac:spMkLst>
        </pc:spChg>
      </pc:sldChg>
      <pc:sldChg chg="modSp add mod">
        <pc:chgData name="Abdul Rehman" userId="1fbb86b216254a95" providerId="LiveId" clId="{75247F02-5C58-4377-A15A-B1E7607CAEDA}" dt="2023-05-12T16:01:18.399" v="1473"/>
        <pc:sldMkLst>
          <pc:docMk/>
          <pc:sldMk cId="2400527027" sldId="274"/>
        </pc:sldMkLst>
        <pc:spChg chg="mod">
          <ac:chgData name="Abdul Rehman" userId="1fbb86b216254a95" providerId="LiveId" clId="{75247F02-5C58-4377-A15A-B1E7607CAEDA}" dt="2023-05-12T16:01:18.399" v="1473"/>
          <ac:spMkLst>
            <pc:docMk/>
            <pc:sldMk cId="2400527027" sldId="274"/>
            <ac:spMk id="2" creationId="{289CE240-F210-4A49-A727-21EFC7D6B857}"/>
          </ac:spMkLst>
        </pc:spChg>
        <pc:spChg chg="mod">
          <ac:chgData name="Abdul Rehman" userId="1fbb86b216254a95" providerId="LiveId" clId="{75247F02-5C58-4377-A15A-B1E7607CAEDA}" dt="2023-05-12T16:01:18.399" v="1473"/>
          <ac:spMkLst>
            <pc:docMk/>
            <pc:sldMk cId="2400527027" sldId="274"/>
            <ac:spMk id="3" creationId="{93B6EAE3-F469-4E4C-B932-730C771D699A}"/>
          </ac:spMkLst>
        </pc:spChg>
      </pc:sldChg>
      <pc:sldChg chg="modSp new mod">
        <pc:chgData name="Abdul Rehman" userId="1fbb86b216254a95" providerId="LiveId" clId="{75247F02-5C58-4377-A15A-B1E7607CAEDA}" dt="2023-05-12T16:01:18.399" v="1473"/>
        <pc:sldMkLst>
          <pc:docMk/>
          <pc:sldMk cId="573858231" sldId="275"/>
        </pc:sldMkLst>
        <pc:spChg chg="mod">
          <ac:chgData name="Abdul Rehman" userId="1fbb86b216254a95" providerId="LiveId" clId="{75247F02-5C58-4377-A15A-B1E7607CAEDA}" dt="2023-05-12T16:01:18.399" v="1473"/>
          <ac:spMkLst>
            <pc:docMk/>
            <pc:sldMk cId="573858231" sldId="275"/>
            <ac:spMk id="2" creationId="{976F6A78-6A9E-4FBC-8626-AE6A0A5F2D8F}"/>
          </ac:spMkLst>
        </pc:spChg>
        <pc:spChg chg="mod">
          <ac:chgData name="Abdul Rehman" userId="1fbb86b216254a95" providerId="LiveId" clId="{75247F02-5C58-4377-A15A-B1E7607CAEDA}" dt="2023-05-12T16:01:18.399" v="1473"/>
          <ac:spMkLst>
            <pc:docMk/>
            <pc:sldMk cId="573858231" sldId="275"/>
            <ac:spMk id="3" creationId="{44758539-4E79-40D1-A7A7-62703F7380C9}"/>
          </ac:spMkLst>
        </pc:spChg>
      </pc:sldChg>
      <pc:sldChg chg="addSp delSp modSp new mod modClrScheme chgLayout">
        <pc:chgData name="Abdul Rehman" userId="1fbb86b216254a95" providerId="LiveId" clId="{75247F02-5C58-4377-A15A-B1E7607CAEDA}" dt="2023-05-12T15:48:12.230" v="1395" actId="1076"/>
        <pc:sldMkLst>
          <pc:docMk/>
          <pc:sldMk cId="3156649093" sldId="276"/>
        </pc:sldMkLst>
        <pc:spChg chg="del mod ord">
          <ac:chgData name="Abdul Rehman" userId="1fbb86b216254a95" providerId="LiveId" clId="{75247F02-5C58-4377-A15A-B1E7607CAEDA}" dt="2023-05-12T15:47:55.933" v="1374" actId="700"/>
          <ac:spMkLst>
            <pc:docMk/>
            <pc:sldMk cId="3156649093" sldId="276"/>
            <ac:spMk id="2" creationId="{C1EE7291-5C23-4302-8EE2-D8979F933A15}"/>
          </ac:spMkLst>
        </pc:spChg>
        <pc:spChg chg="del mod ord">
          <ac:chgData name="Abdul Rehman" userId="1fbb86b216254a95" providerId="LiveId" clId="{75247F02-5C58-4377-A15A-B1E7607CAEDA}" dt="2023-05-12T15:47:55.933" v="1374" actId="700"/>
          <ac:spMkLst>
            <pc:docMk/>
            <pc:sldMk cId="3156649093" sldId="276"/>
            <ac:spMk id="3" creationId="{638F8C07-40D2-4CB2-A299-0041F0EAF15C}"/>
          </ac:spMkLst>
        </pc:spChg>
        <pc:spChg chg="add mod ord">
          <ac:chgData name="Abdul Rehman" userId="1fbb86b216254a95" providerId="LiveId" clId="{75247F02-5C58-4377-A15A-B1E7607CAEDA}" dt="2023-05-12T15:48:12.230" v="1395" actId="1076"/>
          <ac:spMkLst>
            <pc:docMk/>
            <pc:sldMk cId="3156649093" sldId="276"/>
            <ac:spMk id="4" creationId="{4908711F-FA87-429F-BAD1-6689D45A32C8}"/>
          </ac:spMkLst>
        </pc:spChg>
        <pc:spChg chg="add del mod ord">
          <ac:chgData name="Abdul Rehman" userId="1fbb86b216254a95" providerId="LiveId" clId="{75247F02-5C58-4377-A15A-B1E7607CAEDA}" dt="2023-05-12T15:48:10.049" v="1394" actId="478"/>
          <ac:spMkLst>
            <pc:docMk/>
            <pc:sldMk cId="3156649093" sldId="276"/>
            <ac:spMk id="5" creationId="{8DEE3923-95C7-4063-ADB7-9AD91CF94A7D}"/>
          </ac:spMkLst>
        </pc:spChg>
      </pc:sldChg>
      <pc:sldChg chg="modSp new mod">
        <pc:chgData name="Abdul Rehman" userId="1fbb86b216254a95" providerId="LiveId" clId="{75247F02-5C58-4377-A15A-B1E7607CAEDA}" dt="2023-05-15T17:16:00.398" v="1547" actId="255"/>
        <pc:sldMkLst>
          <pc:docMk/>
          <pc:sldMk cId="4092768121" sldId="277"/>
        </pc:sldMkLst>
        <pc:spChg chg="mod">
          <ac:chgData name="Abdul Rehman" userId="1fbb86b216254a95" providerId="LiveId" clId="{75247F02-5C58-4377-A15A-B1E7607CAEDA}" dt="2023-05-15T17:11:34.691" v="1486" actId="20577"/>
          <ac:spMkLst>
            <pc:docMk/>
            <pc:sldMk cId="4092768121" sldId="277"/>
            <ac:spMk id="2" creationId="{4D3C775D-6F34-4AC1-AF8D-196F05D2EA40}"/>
          </ac:spMkLst>
        </pc:spChg>
        <pc:spChg chg="mod">
          <ac:chgData name="Abdul Rehman" userId="1fbb86b216254a95" providerId="LiveId" clId="{75247F02-5C58-4377-A15A-B1E7607CAEDA}" dt="2023-05-15T17:16:00.398" v="1547" actId="255"/>
          <ac:spMkLst>
            <pc:docMk/>
            <pc:sldMk cId="4092768121" sldId="277"/>
            <ac:spMk id="3" creationId="{61E71839-F743-4A87-A73A-F56EB5AC9B21}"/>
          </ac:spMkLst>
        </pc:spChg>
      </pc:sldChg>
      <pc:sldChg chg="modSp new mod">
        <pc:chgData name="Abdul Rehman" userId="1fbb86b216254a95" providerId="LiveId" clId="{75247F02-5C58-4377-A15A-B1E7607CAEDA}" dt="2023-05-15T17:13:46.065" v="1511" actId="27636"/>
        <pc:sldMkLst>
          <pc:docMk/>
          <pc:sldMk cId="2509724936" sldId="278"/>
        </pc:sldMkLst>
        <pc:spChg chg="mod">
          <ac:chgData name="Abdul Rehman" userId="1fbb86b216254a95" providerId="LiveId" clId="{75247F02-5C58-4377-A15A-B1E7607CAEDA}" dt="2023-05-15T17:13:17.651" v="1501" actId="113"/>
          <ac:spMkLst>
            <pc:docMk/>
            <pc:sldMk cId="2509724936" sldId="278"/>
            <ac:spMk id="2" creationId="{84D78F09-6744-4A4F-AD10-E4974F80BB4B}"/>
          </ac:spMkLst>
        </pc:spChg>
        <pc:spChg chg="mod">
          <ac:chgData name="Abdul Rehman" userId="1fbb86b216254a95" providerId="LiveId" clId="{75247F02-5C58-4377-A15A-B1E7607CAEDA}" dt="2023-05-15T17:13:46.065" v="1511" actId="27636"/>
          <ac:spMkLst>
            <pc:docMk/>
            <pc:sldMk cId="2509724936" sldId="278"/>
            <ac:spMk id="3" creationId="{E962808C-BCC9-4F99-B324-15CD4F032628}"/>
          </ac:spMkLst>
        </pc:spChg>
      </pc:sldChg>
      <pc:sldChg chg="modSp new mod ord">
        <pc:chgData name="Abdul Rehman" userId="1fbb86b216254a95" providerId="LiveId" clId="{75247F02-5C58-4377-A15A-B1E7607CAEDA}" dt="2023-05-15T17:14:09.073" v="1538" actId="113"/>
        <pc:sldMkLst>
          <pc:docMk/>
          <pc:sldMk cId="3990126189" sldId="279"/>
        </pc:sldMkLst>
        <pc:spChg chg="mod">
          <ac:chgData name="Abdul Rehman" userId="1fbb86b216254a95" providerId="LiveId" clId="{75247F02-5C58-4377-A15A-B1E7607CAEDA}" dt="2023-05-15T17:14:09.073" v="1538" actId="113"/>
          <ac:spMkLst>
            <pc:docMk/>
            <pc:sldMk cId="3990126189" sldId="279"/>
            <ac:spMk id="2" creationId="{140B1177-DD3C-49D4-B499-11A05485F88B}"/>
          </ac:spMkLst>
        </pc:spChg>
        <pc:spChg chg="mod">
          <ac:chgData name="Abdul Rehman" userId="1fbb86b216254a95" providerId="LiveId" clId="{75247F02-5C58-4377-A15A-B1E7607CAEDA}" dt="2023-05-15T17:13:40.114" v="1509" actId="27636"/>
          <ac:spMkLst>
            <pc:docMk/>
            <pc:sldMk cId="3990126189" sldId="279"/>
            <ac:spMk id="3" creationId="{492AA5DA-BF31-46A8-B58D-EB6D0373829D}"/>
          </ac:spMkLst>
        </pc:spChg>
      </pc:sldChg>
      <pc:sldChg chg="modSp new mod">
        <pc:chgData name="Abdul Rehman" userId="1fbb86b216254a95" providerId="LiveId" clId="{75247F02-5C58-4377-A15A-B1E7607CAEDA}" dt="2023-05-15T17:14:01.523" v="1527" actId="113"/>
        <pc:sldMkLst>
          <pc:docMk/>
          <pc:sldMk cId="506839577" sldId="280"/>
        </pc:sldMkLst>
        <pc:spChg chg="mod">
          <ac:chgData name="Abdul Rehman" userId="1fbb86b216254a95" providerId="LiveId" clId="{75247F02-5C58-4377-A15A-B1E7607CAEDA}" dt="2023-05-15T17:14:01.523" v="1527" actId="113"/>
          <ac:spMkLst>
            <pc:docMk/>
            <pc:sldMk cId="506839577" sldId="280"/>
            <ac:spMk id="2" creationId="{A90809DF-0B2A-498C-BA9B-097F1BDA7F25}"/>
          </ac:spMkLst>
        </pc:spChg>
        <pc:spChg chg="mod">
          <ac:chgData name="Abdul Rehman" userId="1fbb86b216254a95" providerId="LiveId" clId="{75247F02-5C58-4377-A15A-B1E7607CAEDA}" dt="2023-05-15T17:13:54.570" v="1516" actId="20577"/>
          <ac:spMkLst>
            <pc:docMk/>
            <pc:sldMk cId="506839577" sldId="280"/>
            <ac:spMk id="3" creationId="{B4326A9D-ECA6-459F-A859-AADCC9573BC2}"/>
          </ac:spMkLst>
        </pc:spChg>
      </pc:sldChg>
      <pc:sldChg chg="modSp new mod">
        <pc:chgData name="Abdul Rehman" userId="1fbb86b216254a95" providerId="LiveId" clId="{75247F02-5C58-4377-A15A-B1E7607CAEDA}" dt="2023-05-15T17:27:36.890" v="1569" actId="14100"/>
        <pc:sldMkLst>
          <pc:docMk/>
          <pc:sldMk cId="633553273" sldId="281"/>
        </pc:sldMkLst>
        <pc:spChg chg="mod">
          <ac:chgData name="Abdul Rehman" userId="1fbb86b216254a95" providerId="LiveId" clId="{75247F02-5C58-4377-A15A-B1E7607CAEDA}" dt="2023-05-15T17:16:41.465" v="1560" actId="20577"/>
          <ac:spMkLst>
            <pc:docMk/>
            <pc:sldMk cId="633553273" sldId="281"/>
            <ac:spMk id="2" creationId="{C2209C3C-3584-47C3-80EB-2F882D8D3B87}"/>
          </ac:spMkLst>
        </pc:spChg>
        <pc:spChg chg="mod">
          <ac:chgData name="Abdul Rehman" userId="1fbb86b216254a95" providerId="LiveId" clId="{75247F02-5C58-4377-A15A-B1E7607CAEDA}" dt="2023-05-15T17:27:36.890" v="1569" actId="14100"/>
          <ac:spMkLst>
            <pc:docMk/>
            <pc:sldMk cId="633553273" sldId="281"/>
            <ac:spMk id="3" creationId="{AF78192D-1EAD-4814-A4FE-D7F6E48DC98F}"/>
          </ac:spMkLst>
        </pc:spChg>
      </pc:sldChg>
      <pc:sldChg chg="modSp new mod">
        <pc:chgData name="Abdul Rehman" userId="1fbb86b216254a95" providerId="LiveId" clId="{75247F02-5C58-4377-A15A-B1E7607CAEDA}" dt="2023-05-15T17:32:22.808" v="1616" actId="20577"/>
        <pc:sldMkLst>
          <pc:docMk/>
          <pc:sldMk cId="828377759" sldId="282"/>
        </pc:sldMkLst>
        <pc:spChg chg="mod">
          <ac:chgData name="Abdul Rehman" userId="1fbb86b216254a95" providerId="LiveId" clId="{75247F02-5C58-4377-A15A-B1E7607CAEDA}" dt="2023-05-15T17:31:05.090" v="1605" actId="113"/>
          <ac:spMkLst>
            <pc:docMk/>
            <pc:sldMk cId="828377759" sldId="282"/>
            <ac:spMk id="2" creationId="{42E478CD-3A57-4744-852E-024C2D729399}"/>
          </ac:spMkLst>
        </pc:spChg>
        <pc:spChg chg="mod">
          <ac:chgData name="Abdul Rehman" userId="1fbb86b216254a95" providerId="LiveId" clId="{75247F02-5C58-4377-A15A-B1E7607CAEDA}" dt="2023-05-15T17:32:22.808" v="1616" actId="20577"/>
          <ac:spMkLst>
            <pc:docMk/>
            <pc:sldMk cId="828377759" sldId="282"/>
            <ac:spMk id="3" creationId="{54020E87-F836-43A9-BADC-2BA4B687397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fbb86b216254a95/Uni/Semester%208/Research%20Project/Data%20Collection/Corrected%20Data/Edit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fbb86b216254a95/Uni/Semester%208/Research%20Project/Data%20Collection/Corrected%20Data/Edited%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a:t>Globalization KOF</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'[Edited Data.xlsx]Pie Chart New'!$N$39</c:f>
              <c:strCache>
                <c:ptCount val="1"/>
                <c:pt idx="0">
                  <c:v>Globalization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F1-4B12-B8EE-E50DCA8D698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F1-4B12-B8EE-E50DCA8D698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'[Edited Data.xlsx]Pie Chart New'!$M$40:$M$41</c:f>
              <c:strCache>
                <c:ptCount val="2"/>
                <c:pt idx="0">
                  <c:v>Lower Income Countries 2021</c:v>
                </c:pt>
                <c:pt idx="1">
                  <c:v>Upper Income Counries 2021</c:v>
                </c:pt>
              </c:strCache>
            </c:strRef>
          </c:cat>
          <c:val>
            <c:numRef>
              <c:f>'[Edited Data.xlsx]Pie Chart New'!$N$40:$N$41</c:f>
              <c:numCache>
                <c:formatCode>General</c:formatCode>
                <c:ptCount val="2"/>
                <c:pt idx="0">
                  <c:v>59.456839595238101</c:v>
                </c:pt>
                <c:pt idx="1">
                  <c:v>69.425121750000002</c:v>
                </c:pt>
              </c:numCache>
            </c:numRef>
          </c:val>
          <c:extLst>
            <c:ext xmlns:c16="http://schemas.microsoft.com/office/drawing/2014/chart" uri="{C3380CC4-5D6E-409C-BE32-E72D297353CC}">
              <c16:uniqueId val="{00000004-12F1-4B12-B8EE-E50DCA8D698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Globalization in KOF Index</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'[Edited Data.xlsx]Line Graphs'!$A$147</c:f>
              <c:strCache>
                <c:ptCount val="1"/>
                <c:pt idx="0">
                  <c:v>Vietnam</c:v>
                </c:pt>
              </c:strCache>
            </c:strRef>
          </c:tx>
          <c:spPr>
            <a:ln w="28575" cap="rnd">
              <a:solidFill>
                <a:schemeClr val="accent1"/>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Graphs'!$B$147:$U$147</c:f>
              <c:numCache>
                <c:formatCode>General</c:formatCode>
                <c:ptCount val="20"/>
                <c:pt idx="0">
                  <c:v>43.067538999999996</c:v>
                </c:pt>
                <c:pt idx="1">
                  <c:v>44.145828000000002</c:v>
                </c:pt>
                <c:pt idx="2">
                  <c:v>45.426540000000003</c:v>
                </c:pt>
                <c:pt idx="3">
                  <c:v>46.920479</c:v>
                </c:pt>
                <c:pt idx="4">
                  <c:v>49.598224999999999</c:v>
                </c:pt>
                <c:pt idx="5">
                  <c:v>52.021518999999998</c:v>
                </c:pt>
                <c:pt idx="6">
                  <c:v>54.38776</c:v>
                </c:pt>
                <c:pt idx="7">
                  <c:v>54.657176999999997</c:v>
                </c:pt>
                <c:pt idx="8">
                  <c:v>55.317993000000001</c:v>
                </c:pt>
                <c:pt idx="9">
                  <c:v>56.083312999999997</c:v>
                </c:pt>
                <c:pt idx="10">
                  <c:v>58.137374999999999</c:v>
                </c:pt>
                <c:pt idx="11">
                  <c:v>58.281402999999997</c:v>
                </c:pt>
                <c:pt idx="12">
                  <c:v>62.861393</c:v>
                </c:pt>
                <c:pt idx="13">
                  <c:v>62.622303000000002</c:v>
                </c:pt>
                <c:pt idx="14">
                  <c:v>63.715488000000001</c:v>
                </c:pt>
                <c:pt idx="15">
                  <c:v>64.221351999999996</c:v>
                </c:pt>
                <c:pt idx="16">
                  <c:v>64.672081000000006</c:v>
                </c:pt>
                <c:pt idx="17">
                  <c:v>64.451217999999997</c:v>
                </c:pt>
                <c:pt idx="18">
                  <c:v>63.104660000000003</c:v>
                </c:pt>
                <c:pt idx="19">
                  <c:v>63.777939000000003</c:v>
                </c:pt>
              </c:numCache>
            </c:numRef>
          </c:val>
          <c:smooth val="0"/>
          <c:extLst>
            <c:ext xmlns:c16="http://schemas.microsoft.com/office/drawing/2014/chart" uri="{C3380CC4-5D6E-409C-BE32-E72D297353CC}">
              <c16:uniqueId val="{00000000-3087-45D3-AF25-0222452E99E7}"/>
            </c:ext>
          </c:extLst>
        </c:ser>
        <c:ser>
          <c:idx val="1"/>
          <c:order val="1"/>
          <c:tx>
            <c:strRef>
              <c:f>'[Edited Data.xlsx]Line Graphs'!$A$148</c:f>
              <c:strCache>
                <c:ptCount val="1"/>
                <c:pt idx="0">
                  <c:v>Cambodia</c:v>
                </c:pt>
              </c:strCache>
            </c:strRef>
          </c:tx>
          <c:spPr>
            <a:ln w="28575" cap="rnd">
              <a:solidFill>
                <a:schemeClr val="accent2"/>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Graphs'!$B$148:$U$148</c:f>
              <c:numCache>
                <c:formatCode>General</c:formatCode>
                <c:ptCount val="20"/>
                <c:pt idx="0">
                  <c:v>39.317180999999998</c:v>
                </c:pt>
                <c:pt idx="1">
                  <c:v>39.946612999999999</c:v>
                </c:pt>
                <c:pt idx="2">
                  <c:v>41.846187999999998</c:v>
                </c:pt>
                <c:pt idx="3">
                  <c:v>45.993675000000003</c:v>
                </c:pt>
                <c:pt idx="4">
                  <c:v>48.985435000000003</c:v>
                </c:pt>
                <c:pt idx="5">
                  <c:v>50.161945000000003</c:v>
                </c:pt>
                <c:pt idx="6">
                  <c:v>50.990105</c:v>
                </c:pt>
                <c:pt idx="7">
                  <c:v>51.240360000000003</c:v>
                </c:pt>
                <c:pt idx="8">
                  <c:v>52.928978000000001</c:v>
                </c:pt>
                <c:pt idx="9">
                  <c:v>54.545527999999997</c:v>
                </c:pt>
                <c:pt idx="10">
                  <c:v>55.978256000000002</c:v>
                </c:pt>
                <c:pt idx="11">
                  <c:v>56.186374999999998</c:v>
                </c:pt>
                <c:pt idx="12">
                  <c:v>56.605648000000002</c:v>
                </c:pt>
                <c:pt idx="13">
                  <c:v>57.615051000000001</c:v>
                </c:pt>
                <c:pt idx="14">
                  <c:v>57.590919</c:v>
                </c:pt>
                <c:pt idx="15">
                  <c:v>57.995975000000001</c:v>
                </c:pt>
                <c:pt idx="16">
                  <c:v>58.546581000000003</c:v>
                </c:pt>
                <c:pt idx="17">
                  <c:v>58.768070000000002</c:v>
                </c:pt>
                <c:pt idx="18">
                  <c:v>57.240696</c:v>
                </c:pt>
                <c:pt idx="19">
                  <c:v>58.004382999999997</c:v>
                </c:pt>
              </c:numCache>
            </c:numRef>
          </c:val>
          <c:smooth val="0"/>
          <c:extLst>
            <c:ext xmlns:c16="http://schemas.microsoft.com/office/drawing/2014/chart" uri="{C3380CC4-5D6E-409C-BE32-E72D297353CC}">
              <c16:uniqueId val="{00000001-3087-45D3-AF25-0222452E99E7}"/>
            </c:ext>
          </c:extLst>
        </c:ser>
        <c:ser>
          <c:idx val="2"/>
          <c:order val="2"/>
          <c:tx>
            <c:strRef>
              <c:f>'[Edited Data.xlsx]Line Graphs'!$A$149</c:f>
              <c:strCache>
                <c:ptCount val="1"/>
                <c:pt idx="0">
                  <c:v>Lebanon</c:v>
                </c:pt>
              </c:strCache>
            </c:strRef>
          </c:tx>
          <c:spPr>
            <a:ln w="28575" cap="rnd">
              <a:solidFill>
                <a:schemeClr val="accent3"/>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Graphs'!$B$149:$U$149</c:f>
              <c:numCache>
                <c:formatCode>General</c:formatCode>
                <c:ptCount val="20"/>
                <c:pt idx="0">
                  <c:v>59.062119000000003</c:v>
                </c:pt>
                <c:pt idx="1">
                  <c:v>61.239285000000002</c:v>
                </c:pt>
                <c:pt idx="2">
                  <c:v>65.616546999999997</c:v>
                </c:pt>
                <c:pt idx="3">
                  <c:v>66.740181000000007</c:v>
                </c:pt>
                <c:pt idx="4">
                  <c:v>68.184509000000006</c:v>
                </c:pt>
                <c:pt idx="5">
                  <c:v>66.493080000000006</c:v>
                </c:pt>
                <c:pt idx="6">
                  <c:v>67.182274000000007</c:v>
                </c:pt>
                <c:pt idx="7">
                  <c:v>67.110839999999996</c:v>
                </c:pt>
                <c:pt idx="8">
                  <c:v>68.934105000000002</c:v>
                </c:pt>
                <c:pt idx="9">
                  <c:v>69.341171000000003</c:v>
                </c:pt>
                <c:pt idx="10">
                  <c:v>68.550629000000001</c:v>
                </c:pt>
                <c:pt idx="11">
                  <c:v>68.395325</c:v>
                </c:pt>
                <c:pt idx="12">
                  <c:v>67.814437999999996</c:v>
                </c:pt>
                <c:pt idx="13">
                  <c:v>67.441315000000003</c:v>
                </c:pt>
                <c:pt idx="14">
                  <c:v>67.397720000000007</c:v>
                </c:pt>
                <c:pt idx="15">
                  <c:v>67.442169000000007</c:v>
                </c:pt>
                <c:pt idx="16">
                  <c:v>67.525101000000006</c:v>
                </c:pt>
                <c:pt idx="17">
                  <c:v>67.914756999999994</c:v>
                </c:pt>
                <c:pt idx="18">
                  <c:v>68.305580000000006</c:v>
                </c:pt>
                <c:pt idx="19">
                  <c:v>68</c:v>
                </c:pt>
              </c:numCache>
            </c:numRef>
          </c:val>
          <c:smooth val="0"/>
          <c:extLst>
            <c:ext xmlns:c16="http://schemas.microsoft.com/office/drawing/2014/chart" uri="{C3380CC4-5D6E-409C-BE32-E72D297353CC}">
              <c16:uniqueId val="{00000002-3087-45D3-AF25-0222452E99E7}"/>
            </c:ext>
          </c:extLst>
        </c:ser>
        <c:ser>
          <c:idx val="3"/>
          <c:order val="3"/>
          <c:tx>
            <c:strRef>
              <c:f>'[Edited Data.xlsx]Line Graphs'!$A$150</c:f>
              <c:strCache>
                <c:ptCount val="1"/>
                <c:pt idx="0">
                  <c:v>Senegal</c:v>
                </c:pt>
              </c:strCache>
            </c:strRef>
          </c:tx>
          <c:spPr>
            <a:ln w="28575" cap="rnd">
              <a:solidFill>
                <a:schemeClr val="accent4"/>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Graphs'!$B$150:$U$150</c:f>
              <c:numCache>
                <c:formatCode>General</c:formatCode>
                <c:ptCount val="20"/>
                <c:pt idx="0">
                  <c:v>49.339759999999998</c:v>
                </c:pt>
                <c:pt idx="1">
                  <c:v>51.145237000000002</c:v>
                </c:pt>
                <c:pt idx="2">
                  <c:v>53.504992999999999</c:v>
                </c:pt>
                <c:pt idx="3">
                  <c:v>54.290581000000003</c:v>
                </c:pt>
                <c:pt idx="4">
                  <c:v>54.461319000000003</c:v>
                </c:pt>
                <c:pt idx="5">
                  <c:v>56.435696</c:v>
                </c:pt>
                <c:pt idx="6">
                  <c:v>57.064177999999998</c:v>
                </c:pt>
                <c:pt idx="7">
                  <c:v>57.188122</c:v>
                </c:pt>
                <c:pt idx="8">
                  <c:v>57.515369</c:v>
                </c:pt>
                <c:pt idx="9">
                  <c:v>58.324202999999997</c:v>
                </c:pt>
                <c:pt idx="10">
                  <c:v>59.566085999999999</c:v>
                </c:pt>
                <c:pt idx="11">
                  <c:v>59.680664</c:v>
                </c:pt>
                <c:pt idx="12">
                  <c:v>60.349854000000001</c:v>
                </c:pt>
                <c:pt idx="13">
                  <c:v>59.771225000000001</c:v>
                </c:pt>
                <c:pt idx="14">
                  <c:v>59.996326000000003</c:v>
                </c:pt>
                <c:pt idx="15">
                  <c:v>60.778968999999996</c:v>
                </c:pt>
                <c:pt idx="16">
                  <c:v>61.187099000000003</c:v>
                </c:pt>
                <c:pt idx="17">
                  <c:v>61.134239000000001</c:v>
                </c:pt>
                <c:pt idx="18">
                  <c:v>60.881931000000002</c:v>
                </c:pt>
                <c:pt idx="19">
                  <c:v>61</c:v>
                </c:pt>
              </c:numCache>
            </c:numRef>
          </c:val>
          <c:smooth val="0"/>
          <c:extLst>
            <c:ext xmlns:c16="http://schemas.microsoft.com/office/drawing/2014/chart" uri="{C3380CC4-5D6E-409C-BE32-E72D297353CC}">
              <c16:uniqueId val="{00000003-3087-45D3-AF25-0222452E99E7}"/>
            </c:ext>
          </c:extLst>
        </c:ser>
        <c:ser>
          <c:idx val="4"/>
          <c:order val="4"/>
          <c:tx>
            <c:strRef>
              <c:f>'[Edited Data.xlsx]Line Graphs'!$A$151</c:f>
              <c:strCache>
                <c:ptCount val="1"/>
                <c:pt idx="0">
                  <c:v>Bangladesh</c:v>
                </c:pt>
              </c:strCache>
            </c:strRef>
          </c:tx>
          <c:spPr>
            <a:ln w="28575" cap="rnd">
              <a:solidFill>
                <a:schemeClr val="accent5"/>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Graphs'!$B$151:$U$151</c:f>
              <c:numCache>
                <c:formatCode>General</c:formatCode>
                <c:ptCount val="20"/>
                <c:pt idx="0">
                  <c:v>40</c:v>
                </c:pt>
                <c:pt idx="1">
                  <c:v>40</c:v>
                </c:pt>
                <c:pt idx="2">
                  <c:v>41</c:v>
                </c:pt>
                <c:pt idx="3">
                  <c:v>42</c:v>
                </c:pt>
                <c:pt idx="4">
                  <c:v>44</c:v>
                </c:pt>
                <c:pt idx="5">
                  <c:v>46</c:v>
                </c:pt>
                <c:pt idx="6">
                  <c:v>47</c:v>
                </c:pt>
                <c:pt idx="7">
                  <c:v>47</c:v>
                </c:pt>
                <c:pt idx="8">
                  <c:v>50</c:v>
                </c:pt>
                <c:pt idx="9">
                  <c:v>51</c:v>
                </c:pt>
                <c:pt idx="10">
                  <c:v>51</c:v>
                </c:pt>
                <c:pt idx="11">
                  <c:v>51</c:v>
                </c:pt>
                <c:pt idx="12">
                  <c:v>51</c:v>
                </c:pt>
                <c:pt idx="13">
                  <c:v>51</c:v>
                </c:pt>
                <c:pt idx="14">
                  <c:v>50</c:v>
                </c:pt>
                <c:pt idx="15">
                  <c:v>50</c:v>
                </c:pt>
                <c:pt idx="16">
                  <c:v>50</c:v>
                </c:pt>
                <c:pt idx="17">
                  <c:v>50</c:v>
                </c:pt>
                <c:pt idx="18">
                  <c:v>50</c:v>
                </c:pt>
                <c:pt idx="19">
                  <c:v>50</c:v>
                </c:pt>
              </c:numCache>
            </c:numRef>
          </c:val>
          <c:smooth val="0"/>
          <c:extLst>
            <c:ext xmlns:c16="http://schemas.microsoft.com/office/drawing/2014/chart" uri="{C3380CC4-5D6E-409C-BE32-E72D297353CC}">
              <c16:uniqueId val="{00000004-3087-45D3-AF25-0222452E99E7}"/>
            </c:ext>
          </c:extLst>
        </c:ser>
        <c:ser>
          <c:idx val="5"/>
          <c:order val="5"/>
          <c:tx>
            <c:strRef>
              <c:f>'[Edited Data.xlsx]Line Graphs'!$A$152</c:f>
              <c:strCache>
                <c:ptCount val="1"/>
                <c:pt idx="0">
                  <c:v>India </c:v>
                </c:pt>
              </c:strCache>
            </c:strRef>
          </c:tx>
          <c:spPr>
            <a:ln w="28575" cap="rnd">
              <a:solidFill>
                <a:schemeClr val="accent6"/>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Graphs'!$B$152:$U$152</c:f>
              <c:numCache>
                <c:formatCode>General</c:formatCode>
                <c:ptCount val="20"/>
                <c:pt idx="0">
                  <c:v>50.783164999999997</c:v>
                </c:pt>
                <c:pt idx="1">
                  <c:v>52.322670000000002</c:v>
                </c:pt>
                <c:pt idx="2">
                  <c:v>53.404147999999999</c:v>
                </c:pt>
                <c:pt idx="3">
                  <c:v>55.402771000000001</c:v>
                </c:pt>
                <c:pt idx="4">
                  <c:v>57.074688000000002</c:v>
                </c:pt>
                <c:pt idx="5">
                  <c:v>58.120510000000003</c:v>
                </c:pt>
                <c:pt idx="6">
                  <c:v>59.405330999999997</c:v>
                </c:pt>
                <c:pt idx="7">
                  <c:v>59.872787000000002</c:v>
                </c:pt>
                <c:pt idx="8">
                  <c:v>60.936214</c:v>
                </c:pt>
                <c:pt idx="9">
                  <c:v>61.608336999999999</c:v>
                </c:pt>
                <c:pt idx="10">
                  <c:v>61.884369</c:v>
                </c:pt>
                <c:pt idx="11">
                  <c:v>61.776218</c:v>
                </c:pt>
                <c:pt idx="12">
                  <c:v>61.607548000000001</c:v>
                </c:pt>
                <c:pt idx="13">
                  <c:v>60.764664000000003</c:v>
                </c:pt>
                <c:pt idx="14">
                  <c:v>60.774329999999999</c:v>
                </c:pt>
                <c:pt idx="15">
                  <c:v>61.422806000000001</c:v>
                </c:pt>
                <c:pt idx="16">
                  <c:v>62.982227000000002</c:v>
                </c:pt>
                <c:pt idx="17">
                  <c:v>62.712681000000003</c:v>
                </c:pt>
                <c:pt idx="18">
                  <c:v>62.757041999999998</c:v>
                </c:pt>
                <c:pt idx="19">
                  <c:v>63</c:v>
                </c:pt>
              </c:numCache>
            </c:numRef>
          </c:val>
          <c:smooth val="0"/>
          <c:extLst>
            <c:ext xmlns:c16="http://schemas.microsoft.com/office/drawing/2014/chart" uri="{C3380CC4-5D6E-409C-BE32-E72D297353CC}">
              <c16:uniqueId val="{00000005-3087-45D3-AF25-0222452E99E7}"/>
            </c:ext>
          </c:extLst>
        </c:ser>
        <c:ser>
          <c:idx val="6"/>
          <c:order val="6"/>
          <c:tx>
            <c:strRef>
              <c:f>'[Edited Data.xlsx]Line Graphs'!$A$153</c:f>
              <c:strCache>
                <c:ptCount val="1"/>
                <c:pt idx="0">
                  <c:v>Japan</c:v>
                </c:pt>
              </c:strCache>
            </c:strRef>
          </c:tx>
          <c:spPr>
            <a:ln w="28575" cap="rnd">
              <a:solidFill>
                <a:schemeClr val="accent1">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Graphs'!$B$153:$U$153</c:f>
              <c:numCache>
                <c:formatCode>General</c:formatCode>
                <c:ptCount val="20"/>
                <c:pt idx="0">
                  <c:v>66.628189000000006</c:v>
                </c:pt>
                <c:pt idx="1">
                  <c:v>67.995864999999995</c:v>
                </c:pt>
                <c:pt idx="2">
                  <c:v>68.564155999999997</c:v>
                </c:pt>
                <c:pt idx="3">
                  <c:v>68.983870999999994</c:v>
                </c:pt>
                <c:pt idx="4">
                  <c:v>70.443481000000006</c:v>
                </c:pt>
                <c:pt idx="5">
                  <c:v>72.143615999999994</c:v>
                </c:pt>
                <c:pt idx="6">
                  <c:v>72.661406999999997</c:v>
                </c:pt>
                <c:pt idx="7">
                  <c:v>72.680046000000004</c:v>
                </c:pt>
                <c:pt idx="8">
                  <c:v>73.250084000000001</c:v>
                </c:pt>
                <c:pt idx="9">
                  <c:v>73.670792000000006</c:v>
                </c:pt>
                <c:pt idx="10">
                  <c:v>74.664901999999998</c:v>
                </c:pt>
                <c:pt idx="11">
                  <c:v>75.412414999999996</c:v>
                </c:pt>
                <c:pt idx="12">
                  <c:v>76.041511999999997</c:v>
                </c:pt>
                <c:pt idx="13">
                  <c:v>77.915961999999993</c:v>
                </c:pt>
                <c:pt idx="14">
                  <c:v>77.848770000000002</c:v>
                </c:pt>
                <c:pt idx="15">
                  <c:v>78.265159999999995</c:v>
                </c:pt>
                <c:pt idx="16">
                  <c:v>78.260611999999995</c:v>
                </c:pt>
                <c:pt idx="17">
                  <c:v>75.885138999999995</c:v>
                </c:pt>
                <c:pt idx="18">
                  <c:v>75.360695000000007</c:v>
                </c:pt>
                <c:pt idx="19">
                  <c:v>75</c:v>
                </c:pt>
              </c:numCache>
            </c:numRef>
          </c:val>
          <c:smooth val="0"/>
          <c:extLst>
            <c:ext xmlns:c16="http://schemas.microsoft.com/office/drawing/2014/chart" uri="{C3380CC4-5D6E-409C-BE32-E72D297353CC}">
              <c16:uniqueId val="{00000006-3087-45D3-AF25-0222452E99E7}"/>
            </c:ext>
          </c:extLst>
        </c:ser>
        <c:ser>
          <c:idx val="7"/>
          <c:order val="7"/>
          <c:tx>
            <c:strRef>
              <c:f>'[Edited Data.xlsx]Line Graphs'!$A$154</c:f>
              <c:strCache>
                <c:ptCount val="1"/>
                <c:pt idx="0">
                  <c:v>Italy</c:v>
                </c:pt>
              </c:strCache>
            </c:strRef>
          </c:tx>
          <c:spPr>
            <a:ln w="28575" cap="rnd">
              <a:solidFill>
                <a:schemeClr val="accent2">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Graphs'!$B$154:$U$154</c:f>
              <c:numCache>
                <c:formatCode>General</c:formatCode>
                <c:ptCount val="20"/>
                <c:pt idx="0">
                  <c:v>77.749488999999997</c:v>
                </c:pt>
                <c:pt idx="1">
                  <c:v>78.032561999999999</c:v>
                </c:pt>
                <c:pt idx="2">
                  <c:v>78.435615999999996</c:v>
                </c:pt>
                <c:pt idx="3">
                  <c:v>78.697708000000006</c:v>
                </c:pt>
                <c:pt idx="4">
                  <c:v>79.607376000000002</c:v>
                </c:pt>
                <c:pt idx="5">
                  <c:v>81.567818000000003</c:v>
                </c:pt>
                <c:pt idx="6">
                  <c:v>81.105286000000007</c:v>
                </c:pt>
                <c:pt idx="7">
                  <c:v>80.661636000000001</c:v>
                </c:pt>
                <c:pt idx="8">
                  <c:v>81.259354000000002</c:v>
                </c:pt>
                <c:pt idx="9">
                  <c:v>81.164551000000003</c:v>
                </c:pt>
                <c:pt idx="10">
                  <c:v>81.578224000000006</c:v>
                </c:pt>
                <c:pt idx="11">
                  <c:v>81.619788999999997</c:v>
                </c:pt>
                <c:pt idx="12">
                  <c:v>82.431511</c:v>
                </c:pt>
                <c:pt idx="13">
                  <c:v>82.711547999999993</c:v>
                </c:pt>
                <c:pt idx="14">
                  <c:v>82.920165999999995</c:v>
                </c:pt>
                <c:pt idx="15">
                  <c:v>83.273887999999999</c:v>
                </c:pt>
                <c:pt idx="16">
                  <c:v>83.115639000000002</c:v>
                </c:pt>
                <c:pt idx="17">
                  <c:v>83.19735</c:v>
                </c:pt>
                <c:pt idx="18">
                  <c:v>82.561501000000007</c:v>
                </c:pt>
                <c:pt idx="19">
                  <c:v>83</c:v>
                </c:pt>
              </c:numCache>
            </c:numRef>
          </c:val>
          <c:smooth val="0"/>
          <c:extLst>
            <c:ext xmlns:c16="http://schemas.microsoft.com/office/drawing/2014/chart" uri="{C3380CC4-5D6E-409C-BE32-E72D297353CC}">
              <c16:uniqueId val="{00000007-3087-45D3-AF25-0222452E99E7}"/>
            </c:ext>
          </c:extLst>
        </c:ser>
        <c:ser>
          <c:idx val="8"/>
          <c:order val="8"/>
          <c:tx>
            <c:strRef>
              <c:f>'[Edited Data.xlsx]Line Graphs'!$A$155</c:f>
              <c:strCache>
                <c:ptCount val="1"/>
                <c:pt idx="0">
                  <c:v>Indonesia</c:v>
                </c:pt>
              </c:strCache>
            </c:strRef>
          </c:tx>
          <c:spPr>
            <a:ln w="28575" cap="rnd">
              <a:solidFill>
                <a:schemeClr val="accent3">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Graphs'!$B$155:$U$155</c:f>
              <c:numCache>
                <c:formatCode>General</c:formatCode>
                <c:ptCount val="20"/>
                <c:pt idx="0">
                  <c:v>56.443241</c:v>
                </c:pt>
                <c:pt idx="1">
                  <c:v>56.793166999999997</c:v>
                </c:pt>
                <c:pt idx="2">
                  <c:v>58.921374999999998</c:v>
                </c:pt>
                <c:pt idx="3">
                  <c:v>60.287373000000002</c:v>
                </c:pt>
                <c:pt idx="4">
                  <c:v>60.876038000000001</c:v>
                </c:pt>
                <c:pt idx="5">
                  <c:v>61.090465999999999</c:v>
                </c:pt>
                <c:pt idx="6">
                  <c:v>61.251430999999997</c:v>
                </c:pt>
                <c:pt idx="7">
                  <c:v>60.579155</c:v>
                </c:pt>
                <c:pt idx="8">
                  <c:v>62.347759000000003</c:v>
                </c:pt>
                <c:pt idx="9">
                  <c:v>62.136302999999998</c:v>
                </c:pt>
                <c:pt idx="10">
                  <c:v>62.798102999999998</c:v>
                </c:pt>
                <c:pt idx="11">
                  <c:v>62.925536999999998</c:v>
                </c:pt>
                <c:pt idx="12">
                  <c:v>64.223395999999994</c:v>
                </c:pt>
                <c:pt idx="13">
                  <c:v>63.188751000000003</c:v>
                </c:pt>
                <c:pt idx="14">
                  <c:v>62.884731000000002</c:v>
                </c:pt>
                <c:pt idx="15">
                  <c:v>62.761420999999999</c:v>
                </c:pt>
                <c:pt idx="16">
                  <c:v>63.522376999999999</c:v>
                </c:pt>
                <c:pt idx="17">
                  <c:v>63.009075000000003</c:v>
                </c:pt>
                <c:pt idx="18">
                  <c:v>62.617080999999999</c:v>
                </c:pt>
                <c:pt idx="19">
                  <c:v>63</c:v>
                </c:pt>
              </c:numCache>
            </c:numRef>
          </c:val>
          <c:smooth val="0"/>
          <c:extLst>
            <c:ext xmlns:c16="http://schemas.microsoft.com/office/drawing/2014/chart" uri="{C3380CC4-5D6E-409C-BE32-E72D297353CC}">
              <c16:uniqueId val="{00000008-3087-45D3-AF25-0222452E99E7}"/>
            </c:ext>
          </c:extLst>
        </c:ser>
        <c:ser>
          <c:idx val="9"/>
          <c:order val="9"/>
          <c:tx>
            <c:strRef>
              <c:f>'[Edited Data.xlsx]Line Graphs'!$A$156</c:f>
              <c:strCache>
                <c:ptCount val="1"/>
                <c:pt idx="0">
                  <c:v>Mexico</c:v>
                </c:pt>
              </c:strCache>
            </c:strRef>
          </c:tx>
          <c:spPr>
            <a:ln w="28575" cap="rnd">
              <a:solidFill>
                <a:schemeClr val="accent4">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Graphs'!$B$156:$U$156</c:f>
              <c:numCache>
                <c:formatCode>General</c:formatCode>
                <c:ptCount val="20"/>
                <c:pt idx="0">
                  <c:v>58.293922000000002</c:v>
                </c:pt>
                <c:pt idx="1">
                  <c:v>59.114857000000001</c:v>
                </c:pt>
                <c:pt idx="2">
                  <c:v>59.944983999999998</c:v>
                </c:pt>
                <c:pt idx="3">
                  <c:v>61.741996999999998</c:v>
                </c:pt>
                <c:pt idx="4">
                  <c:v>61.678333000000002</c:v>
                </c:pt>
                <c:pt idx="5">
                  <c:v>62.868369999999999</c:v>
                </c:pt>
                <c:pt idx="6">
                  <c:v>63.464812999999999</c:v>
                </c:pt>
                <c:pt idx="7">
                  <c:v>64.133574999999993</c:v>
                </c:pt>
                <c:pt idx="8">
                  <c:v>64.790665000000004</c:v>
                </c:pt>
                <c:pt idx="9">
                  <c:v>65.557486999999995</c:v>
                </c:pt>
                <c:pt idx="10">
                  <c:v>66.006080999999995</c:v>
                </c:pt>
                <c:pt idx="11">
                  <c:v>66.333198999999993</c:v>
                </c:pt>
                <c:pt idx="12">
                  <c:v>67.168662999999995</c:v>
                </c:pt>
                <c:pt idx="13">
                  <c:v>70.755065999999999</c:v>
                </c:pt>
                <c:pt idx="14">
                  <c:v>70.181556999999998</c:v>
                </c:pt>
                <c:pt idx="15">
                  <c:v>71.352592000000001</c:v>
                </c:pt>
                <c:pt idx="16">
                  <c:v>71.423668000000006</c:v>
                </c:pt>
                <c:pt idx="17">
                  <c:v>71.471207000000007</c:v>
                </c:pt>
                <c:pt idx="18">
                  <c:v>71.212569999999999</c:v>
                </c:pt>
                <c:pt idx="19">
                  <c:v>71</c:v>
                </c:pt>
              </c:numCache>
            </c:numRef>
          </c:val>
          <c:smooth val="0"/>
          <c:extLst>
            <c:ext xmlns:c16="http://schemas.microsoft.com/office/drawing/2014/chart" uri="{C3380CC4-5D6E-409C-BE32-E72D297353CC}">
              <c16:uniqueId val="{00000009-3087-45D3-AF25-0222452E99E7}"/>
            </c:ext>
          </c:extLst>
        </c:ser>
        <c:dLbls>
          <c:showLegendKey val="0"/>
          <c:showVal val="0"/>
          <c:showCatName val="0"/>
          <c:showSerName val="0"/>
          <c:showPercent val="0"/>
          <c:showBubbleSize val="0"/>
        </c:dLbls>
        <c:smooth val="0"/>
        <c:axId val="591853183"/>
        <c:axId val="591854015"/>
      </c:lineChart>
      <c:catAx>
        <c:axId val="591853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91854015"/>
        <c:crosses val="autoZero"/>
        <c:auto val="1"/>
        <c:lblAlgn val="ctr"/>
        <c:lblOffset val="100"/>
        <c:noMultiLvlLbl val="0"/>
      </c:catAx>
      <c:valAx>
        <c:axId val="59185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91853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371295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284848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206926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65552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46D66-D527-4897-9083-AFAD36EF26FE}"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70558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46D66-D527-4897-9083-AFAD36EF26FE}"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3943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46D66-D527-4897-9083-AFAD36EF26FE}"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2999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46D66-D527-4897-9083-AFAD36EF26FE}"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72155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46D66-D527-4897-9083-AFAD36EF26FE}"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411945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46D66-D527-4897-9083-AFAD36EF26FE}"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80733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46D66-D527-4897-9083-AFAD36EF26FE}"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347081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46D66-D527-4897-9083-AFAD36EF26FE}" type="datetimeFigureOut">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E6548-764C-4C40-988D-B80A34505EF9}" type="slidenum">
              <a:rPr lang="en-US" smtClean="0"/>
              <a:t>‹#›</a:t>
            </a:fld>
            <a:endParaRPr lang="en-US"/>
          </a:p>
        </p:txBody>
      </p:sp>
    </p:spTree>
    <p:extLst>
      <p:ext uri="{BB962C8B-B14F-4D97-AF65-F5344CB8AC3E}">
        <p14:creationId xmlns:p14="http://schemas.microsoft.com/office/powerpoint/2010/main" val="289406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401-A7C4-4F2E-97C2-FE76D5DB745C}"/>
              </a:ext>
            </a:extLst>
          </p:cNvPr>
          <p:cNvSpPr>
            <a:spLocks noGrp="1"/>
          </p:cNvSpPr>
          <p:nvPr>
            <p:ph type="ctrTitle"/>
          </p:nvPr>
        </p:nvSpPr>
        <p:spPr/>
        <p:txBody>
          <a:bodyPr/>
          <a:lstStyle/>
          <a:p>
            <a:r>
              <a:rPr lang="en-US" b="1" dirty="0"/>
              <a:t>Impact of Globalization on Economic Growth</a:t>
            </a:r>
          </a:p>
        </p:txBody>
      </p:sp>
      <p:sp>
        <p:nvSpPr>
          <p:cNvPr id="3" name="Subtitle 2">
            <a:extLst>
              <a:ext uri="{FF2B5EF4-FFF2-40B4-BE49-F238E27FC236}">
                <a16:creationId xmlns:a16="http://schemas.microsoft.com/office/drawing/2014/main" id="{EBED347B-647A-4F62-9C61-57ECB2670F2F}"/>
              </a:ext>
            </a:extLst>
          </p:cNvPr>
          <p:cNvSpPr>
            <a:spLocks noGrp="1"/>
          </p:cNvSpPr>
          <p:nvPr>
            <p:ph type="subTitle" idx="1"/>
          </p:nvPr>
        </p:nvSpPr>
        <p:spPr/>
        <p:txBody>
          <a:bodyPr/>
          <a:lstStyle/>
          <a:p>
            <a:r>
              <a:rPr lang="en-US" sz="4000" b="1" dirty="0"/>
              <a:t>Thesis Presentation</a:t>
            </a:r>
          </a:p>
          <a:p>
            <a:r>
              <a:rPr lang="en-US" dirty="0"/>
              <a:t>Presented by: Abdul Rehman </a:t>
            </a:r>
            <a:r>
              <a:rPr lang="en-US" dirty="0" err="1"/>
              <a:t>Shoukat</a:t>
            </a:r>
            <a:endParaRPr lang="en-US" dirty="0"/>
          </a:p>
        </p:txBody>
      </p:sp>
    </p:spTree>
    <p:extLst>
      <p:ext uri="{BB962C8B-B14F-4D97-AF65-F5344CB8AC3E}">
        <p14:creationId xmlns:p14="http://schemas.microsoft.com/office/powerpoint/2010/main" val="310118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9D1A-85B3-4B2E-BE47-93AE814E7745}"/>
              </a:ext>
            </a:extLst>
          </p:cNvPr>
          <p:cNvSpPr>
            <a:spLocks noGrp="1"/>
          </p:cNvSpPr>
          <p:nvPr>
            <p:ph type="title"/>
          </p:nvPr>
        </p:nvSpPr>
        <p:spPr/>
        <p:txBody>
          <a:bodyPr/>
          <a:lstStyle/>
          <a:p>
            <a:r>
              <a:rPr lang="en-US" b="1" dirty="0"/>
              <a:t>Summary Statistics: Lower Income Countries</a:t>
            </a:r>
          </a:p>
        </p:txBody>
      </p:sp>
      <p:graphicFrame>
        <p:nvGraphicFramePr>
          <p:cNvPr id="4" name="Content Placeholder 3">
            <a:extLst>
              <a:ext uri="{FF2B5EF4-FFF2-40B4-BE49-F238E27FC236}">
                <a16:creationId xmlns:a16="http://schemas.microsoft.com/office/drawing/2014/main" id="{5B880DA5-D725-494D-B5D7-6B194F083B9A}"/>
              </a:ext>
            </a:extLst>
          </p:cNvPr>
          <p:cNvGraphicFramePr>
            <a:graphicFrameLocks noGrp="1"/>
          </p:cNvGraphicFramePr>
          <p:nvPr>
            <p:ph idx="1"/>
            <p:extLst>
              <p:ext uri="{D42A27DB-BD31-4B8C-83A1-F6EECF244321}">
                <p14:modId xmlns:p14="http://schemas.microsoft.com/office/powerpoint/2010/main" val="2548584553"/>
              </p:ext>
            </p:extLst>
          </p:nvPr>
        </p:nvGraphicFramePr>
        <p:xfrm>
          <a:off x="962527" y="2486201"/>
          <a:ext cx="10391273" cy="3786263"/>
        </p:xfrm>
        <a:graphic>
          <a:graphicData uri="http://schemas.openxmlformats.org/drawingml/2006/table">
            <a:tbl>
              <a:tblPr firstRow="1" firstCol="1" bandRow="1">
                <a:tableStyleId>{5C22544A-7EE6-4342-B048-85BDC9FD1C3A}</a:tableStyleId>
              </a:tblPr>
              <a:tblGrid>
                <a:gridCol w="2354639">
                  <a:extLst>
                    <a:ext uri="{9D8B030D-6E8A-4147-A177-3AD203B41FA5}">
                      <a16:colId xmlns:a16="http://schemas.microsoft.com/office/drawing/2014/main" val="4139632426"/>
                    </a:ext>
                  </a:extLst>
                </a:gridCol>
                <a:gridCol w="1097307">
                  <a:extLst>
                    <a:ext uri="{9D8B030D-6E8A-4147-A177-3AD203B41FA5}">
                      <a16:colId xmlns:a16="http://schemas.microsoft.com/office/drawing/2014/main" val="604344817"/>
                    </a:ext>
                  </a:extLst>
                </a:gridCol>
                <a:gridCol w="1097307">
                  <a:extLst>
                    <a:ext uri="{9D8B030D-6E8A-4147-A177-3AD203B41FA5}">
                      <a16:colId xmlns:a16="http://schemas.microsoft.com/office/drawing/2014/main" val="3475902603"/>
                    </a:ext>
                  </a:extLst>
                </a:gridCol>
                <a:gridCol w="2034591">
                  <a:extLst>
                    <a:ext uri="{9D8B030D-6E8A-4147-A177-3AD203B41FA5}">
                      <a16:colId xmlns:a16="http://schemas.microsoft.com/office/drawing/2014/main" val="3529365373"/>
                    </a:ext>
                  </a:extLst>
                </a:gridCol>
                <a:gridCol w="1325914">
                  <a:extLst>
                    <a:ext uri="{9D8B030D-6E8A-4147-A177-3AD203B41FA5}">
                      <a16:colId xmlns:a16="http://schemas.microsoft.com/office/drawing/2014/main" val="578526670"/>
                    </a:ext>
                  </a:extLst>
                </a:gridCol>
                <a:gridCol w="1097307">
                  <a:extLst>
                    <a:ext uri="{9D8B030D-6E8A-4147-A177-3AD203B41FA5}">
                      <a16:colId xmlns:a16="http://schemas.microsoft.com/office/drawing/2014/main" val="366544420"/>
                    </a:ext>
                  </a:extLst>
                </a:gridCol>
                <a:gridCol w="1384208">
                  <a:extLst>
                    <a:ext uri="{9D8B030D-6E8A-4147-A177-3AD203B41FA5}">
                      <a16:colId xmlns:a16="http://schemas.microsoft.com/office/drawing/2014/main" val="701287908"/>
                    </a:ext>
                  </a:extLst>
                </a:gridCol>
              </a:tblGrid>
              <a:tr h="793133">
                <a:tc>
                  <a:txBody>
                    <a:bodyPr/>
                    <a:lstStyle/>
                    <a:p>
                      <a:pPr marL="0" marR="0">
                        <a:lnSpc>
                          <a:spcPct val="150000"/>
                        </a:lnSpc>
                        <a:spcBef>
                          <a:spcPts val="0"/>
                        </a:spcBef>
                        <a:spcAft>
                          <a:spcPts val="0"/>
                        </a:spcAft>
                      </a:pPr>
                      <a:r>
                        <a:rPr lang="en-US" sz="1800">
                          <a:effectLst/>
                        </a:rPr>
                        <a:t>Variable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SD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Max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Observations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0248805"/>
                  </a:ext>
                </a:extLst>
              </a:tr>
              <a:tr h="371721">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5042857"/>
                  </a:ext>
                </a:extLst>
              </a:tr>
              <a:tr h="374948">
                <a:tc>
                  <a:txBody>
                    <a:bodyPr/>
                    <a:lstStyle/>
                    <a:p>
                      <a:pPr marL="0" marR="0">
                        <a:lnSpc>
                          <a:spcPct val="150000"/>
                        </a:lnSpc>
                        <a:spcBef>
                          <a:spcPts val="0"/>
                        </a:spcBef>
                        <a:spcAft>
                          <a:spcPts val="0"/>
                        </a:spcAft>
                      </a:pPr>
                      <a:r>
                        <a:rPr lang="en-US" sz="1800">
                          <a:effectLst/>
                        </a:rPr>
                        <a:t>GDP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2.05E+11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2.72E+11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1.41E+08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1.33E+12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840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4402781"/>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2.53E+11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2.00E+08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8.60E+11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8901070"/>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1.06E+11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-2.18E+11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7.45E+11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T =      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7831334"/>
                  </a:ext>
                </a:extLst>
              </a:tr>
              <a:tr h="371721">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7541571"/>
                  </a:ext>
                </a:extLst>
              </a:tr>
              <a:tr h="374948">
                <a:tc>
                  <a:txBody>
                    <a:bodyPr/>
                    <a:lstStyle/>
                    <a:p>
                      <a:pPr marL="0" marR="0">
                        <a:lnSpc>
                          <a:spcPct val="150000"/>
                        </a:lnSpc>
                        <a:spcBef>
                          <a:spcPts val="0"/>
                        </a:spcBef>
                        <a:spcAft>
                          <a:spcPts val="0"/>
                        </a:spcAft>
                      </a:pPr>
                      <a:r>
                        <a:rPr lang="en-US" sz="1800">
                          <a:effectLst/>
                        </a:rPr>
                        <a:t>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56.17689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13.55097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86.87365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840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2362704"/>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13.12178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34.46667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84.51963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810198"/>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3.91751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39.88158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64.4754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T =      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5930372"/>
                  </a:ext>
                </a:extLst>
              </a:tr>
            </a:tbl>
          </a:graphicData>
        </a:graphic>
      </p:graphicFrame>
      <p:sp>
        <p:nvSpPr>
          <p:cNvPr id="5" name="Rectangle 1">
            <a:extLst>
              <a:ext uri="{FF2B5EF4-FFF2-40B4-BE49-F238E27FC236}">
                <a16:creationId xmlns:a16="http://schemas.microsoft.com/office/drawing/2014/main" id="{ED292AC9-E9E2-49FC-A44E-8908A08F3761}"/>
              </a:ext>
            </a:extLst>
          </p:cNvPr>
          <p:cNvSpPr>
            <a:spLocks noChangeArrowheads="1"/>
          </p:cNvSpPr>
          <p:nvPr/>
        </p:nvSpPr>
        <p:spPr bwMode="auto">
          <a:xfrm>
            <a:off x="962526" y="1160639"/>
            <a:ext cx="88588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1b</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 Statistics: Lower Income Countries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76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9FEA-7D5C-4BB4-ABE8-31736EC80343}"/>
              </a:ext>
            </a:extLst>
          </p:cNvPr>
          <p:cNvSpPr>
            <a:spLocks noGrp="1"/>
          </p:cNvSpPr>
          <p:nvPr>
            <p:ph type="title"/>
          </p:nvPr>
        </p:nvSpPr>
        <p:spPr/>
        <p:txBody>
          <a:bodyPr/>
          <a:lstStyle/>
          <a:p>
            <a:r>
              <a:rPr lang="en-US" b="1" dirty="0"/>
              <a:t>Summary Statistics: Upper Income Countries</a:t>
            </a:r>
            <a:endParaRPr lang="en-US" dirty="0"/>
          </a:p>
        </p:txBody>
      </p:sp>
      <p:graphicFrame>
        <p:nvGraphicFramePr>
          <p:cNvPr id="4" name="Content Placeholder 3">
            <a:extLst>
              <a:ext uri="{FF2B5EF4-FFF2-40B4-BE49-F238E27FC236}">
                <a16:creationId xmlns:a16="http://schemas.microsoft.com/office/drawing/2014/main" id="{39F83791-4038-442F-B04F-6F4D44D6C2B6}"/>
              </a:ext>
            </a:extLst>
          </p:cNvPr>
          <p:cNvGraphicFramePr>
            <a:graphicFrameLocks noGrp="1"/>
          </p:cNvGraphicFramePr>
          <p:nvPr>
            <p:ph idx="1"/>
            <p:extLst>
              <p:ext uri="{D42A27DB-BD31-4B8C-83A1-F6EECF244321}">
                <p14:modId xmlns:p14="http://schemas.microsoft.com/office/powerpoint/2010/main" val="3251731296"/>
              </p:ext>
            </p:extLst>
          </p:nvPr>
        </p:nvGraphicFramePr>
        <p:xfrm>
          <a:off x="838201" y="2326105"/>
          <a:ext cx="10515599" cy="4082713"/>
        </p:xfrm>
        <a:graphic>
          <a:graphicData uri="http://schemas.openxmlformats.org/drawingml/2006/table">
            <a:tbl>
              <a:tblPr firstRow="1" firstCol="1" bandRow="1">
                <a:tableStyleId>{5C22544A-7EE6-4342-B048-85BDC9FD1C3A}</a:tableStyleId>
              </a:tblPr>
              <a:tblGrid>
                <a:gridCol w="2351768">
                  <a:extLst>
                    <a:ext uri="{9D8B030D-6E8A-4147-A177-3AD203B41FA5}">
                      <a16:colId xmlns:a16="http://schemas.microsoft.com/office/drawing/2014/main" val="1107796590"/>
                    </a:ext>
                  </a:extLst>
                </a:gridCol>
                <a:gridCol w="1095970">
                  <a:extLst>
                    <a:ext uri="{9D8B030D-6E8A-4147-A177-3AD203B41FA5}">
                      <a16:colId xmlns:a16="http://schemas.microsoft.com/office/drawing/2014/main" val="274149015"/>
                    </a:ext>
                  </a:extLst>
                </a:gridCol>
                <a:gridCol w="1232966">
                  <a:extLst>
                    <a:ext uri="{9D8B030D-6E8A-4147-A177-3AD203B41FA5}">
                      <a16:colId xmlns:a16="http://schemas.microsoft.com/office/drawing/2014/main" val="1638607418"/>
                    </a:ext>
                  </a:extLst>
                </a:gridCol>
                <a:gridCol w="2032110">
                  <a:extLst>
                    <a:ext uri="{9D8B030D-6E8A-4147-A177-3AD203B41FA5}">
                      <a16:colId xmlns:a16="http://schemas.microsoft.com/office/drawing/2014/main" val="1973117754"/>
                    </a:ext>
                  </a:extLst>
                </a:gridCol>
                <a:gridCol w="1324296">
                  <a:extLst>
                    <a:ext uri="{9D8B030D-6E8A-4147-A177-3AD203B41FA5}">
                      <a16:colId xmlns:a16="http://schemas.microsoft.com/office/drawing/2014/main" val="782688498"/>
                    </a:ext>
                  </a:extLst>
                </a:gridCol>
                <a:gridCol w="1095970">
                  <a:extLst>
                    <a:ext uri="{9D8B030D-6E8A-4147-A177-3AD203B41FA5}">
                      <a16:colId xmlns:a16="http://schemas.microsoft.com/office/drawing/2014/main" val="3968744002"/>
                    </a:ext>
                  </a:extLst>
                </a:gridCol>
                <a:gridCol w="1382519">
                  <a:extLst>
                    <a:ext uri="{9D8B030D-6E8A-4147-A177-3AD203B41FA5}">
                      <a16:colId xmlns:a16="http://schemas.microsoft.com/office/drawing/2014/main" val="4143096077"/>
                    </a:ext>
                  </a:extLst>
                </a:gridCol>
              </a:tblGrid>
              <a:tr h="855233">
                <a:tc>
                  <a:txBody>
                    <a:bodyPr/>
                    <a:lstStyle/>
                    <a:p>
                      <a:pPr marL="0" marR="0">
                        <a:lnSpc>
                          <a:spcPct val="150000"/>
                        </a:lnSpc>
                        <a:spcBef>
                          <a:spcPts val="0"/>
                        </a:spcBef>
                        <a:spcAft>
                          <a:spcPts val="0"/>
                        </a:spcAft>
                      </a:pPr>
                      <a:r>
                        <a:rPr lang="en-US" sz="1800">
                          <a:effectLst/>
                        </a:rPr>
                        <a:t>Variable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SD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Max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Observations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9720907"/>
                  </a:ext>
                </a:extLst>
              </a:tr>
              <a:tr h="40082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813860"/>
                  </a:ext>
                </a:extLst>
              </a:tr>
              <a:tr h="404305">
                <a:tc>
                  <a:txBody>
                    <a:bodyPr/>
                    <a:lstStyle/>
                    <a:p>
                      <a:pPr marL="0" marR="0">
                        <a:lnSpc>
                          <a:spcPct val="150000"/>
                        </a:lnSpc>
                        <a:spcBef>
                          <a:spcPts val="0"/>
                        </a:spcBef>
                        <a:spcAft>
                          <a:spcPts val="0"/>
                        </a:spcAft>
                      </a:pPr>
                      <a:r>
                        <a:rPr lang="en-US" sz="1800">
                          <a:effectLst/>
                        </a:rPr>
                        <a:t>GDP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4.46E+12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4.77E+12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6.12E+11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2.73E+13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160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4633625"/>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4.29E+12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1.54E+12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1.44E+13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707931"/>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2.57E+12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-5.39E+12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1.74E+13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T =      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6704061"/>
                  </a:ext>
                </a:extLst>
              </a:tr>
              <a:tr h="40082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7964928"/>
                  </a:ext>
                </a:extLst>
              </a:tr>
              <a:tr h="404305">
                <a:tc>
                  <a:txBody>
                    <a:bodyPr/>
                    <a:lstStyle/>
                    <a:p>
                      <a:pPr marL="0" marR="0">
                        <a:lnSpc>
                          <a:spcPct val="150000"/>
                        </a:lnSpc>
                        <a:spcBef>
                          <a:spcPts val="0"/>
                        </a:spcBef>
                        <a:spcAft>
                          <a:spcPts val="0"/>
                        </a:spcAft>
                      </a:pPr>
                      <a:r>
                        <a:rPr lang="en-US" sz="1800">
                          <a:effectLst/>
                        </a:rPr>
                        <a:t>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66.88301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7.596548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50.78316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83.27389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160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9193444"/>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7.371455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59.43063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81.23455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2134080"/>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3.140455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58.23555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72.42953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T =      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12765"/>
                  </a:ext>
                </a:extLst>
              </a:tr>
            </a:tbl>
          </a:graphicData>
        </a:graphic>
      </p:graphicFrame>
      <p:sp>
        <p:nvSpPr>
          <p:cNvPr id="5" name="Rectangle 1">
            <a:extLst>
              <a:ext uri="{FF2B5EF4-FFF2-40B4-BE49-F238E27FC236}">
                <a16:creationId xmlns:a16="http://schemas.microsoft.com/office/drawing/2014/main" id="{B944BE75-1E1E-426E-80EE-C860DB99D55C}"/>
              </a:ext>
            </a:extLst>
          </p:cNvPr>
          <p:cNvSpPr>
            <a:spLocks noChangeArrowheads="1"/>
          </p:cNvSpPr>
          <p:nvPr/>
        </p:nvSpPr>
        <p:spPr bwMode="auto">
          <a:xfrm>
            <a:off x="838200" y="1350796"/>
            <a:ext cx="85150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1c</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 Statistics: Upper Income Countries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58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5635-A414-4AF4-B3C9-DBA481EE947A}"/>
              </a:ext>
            </a:extLst>
          </p:cNvPr>
          <p:cNvSpPr>
            <a:spLocks noGrp="1"/>
          </p:cNvSpPr>
          <p:nvPr>
            <p:ph type="title"/>
          </p:nvPr>
        </p:nvSpPr>
        <p:spPr/>
        <p:txBody>
          <a:bodyPr/>
          <a:lstStyle/>
          <a:p>
            <a:r>
              <a:rPr lang="en-US" b="1" dirty="0"/>
              <a:t>Correlation Matrix </a:t>
            </a:r>
          </a:p>
        </p:txBody>
      </p:sp>
      <p:graphicFrame>
        <p:nvGraphicFramePr>
          <p:cNvPr id="8" name="Content Placeholder 7">
            <a:extLst>
              <a:ext uri="{FF2B5EF4-FFF2-40B4-BE49-F238E27FC236}">
                <a16:creationId xmlns:a16="http://schemas.microsoft.com/office/drawing/2014/main" id="{D1AD48E1-EEF1-47DD-9D93-796FFA99F138}"/>
              </a:ext>
            </a:extLst>
          </p:cNvPr>
          <p:cNvGraphicFramePr>
            <a:graphicFrameLocks noGrp="1"/>
          </p:cNvGraphicFramePr>
          <p:nvPr>
            <p:ph idx="1"/>
            <p:extLst>
              <p:ext uri="{D42A27DB-BD31-4B8C-83A1-F6EECF244321}">
                <p14:modId xmlns:p14="http://schemas.microsoft.com/office/powerpoint/2010/main" val="3403543700"/>
              </p:ext>
            </p:extLst>
          </p:nvPr>
        </p:nvGraphicFramePr>
        <p:xfrm>
          <a:off x="838199" y="2380033"/>
          <a:ext cx="4792578" cy="1122916"/>
        </p:xfrm>
        <a:graphic>
          <a:graphicData uri="http://schemas.openxmlformats.org/drawingml/2006/table">
            <a:tbl>
              <a:tblPr>
                <a:tableStyleId>{5C22544A-7EE6-4342-B048-85BDC9FD1C3A}</a:tableStyleId>
              </a:tblPr>
              <a:tblGrid>
                <a:gridCol w="2145704">
                  <a:extLst>
                    <a:ext uri="{9D8B030D-6E8A-4147-A177-3AD203B41FA5}">
                      <a16:colId xmlns:a16="http://schemas.microsoft.com/office/drawing/2014/main" val="3498962944"/>
                    </a:ext>
                  </a:extLst>
                </a:gridCol>
                <a:gridCol w="1323437">
                  <a:extLst>
                    <a:ext uri="{9D8B030D-6E8A-4147-A177-3AD203B41FA5}">
                      <a16:colId xmlns:a16="http://schemas.microsoft.com/office/drawing/2014/main" val="821365043"/>
                    </a:ext>
                  </a:extLst>
                </a:gridCol>
                <a:gridCol w="1323437">
                  <a:extLst>
                    <a:ext uri="{9D8B030D-6E8A-4147-A177-3AD203B41FA5}">
                      <a16:colId xmlns:a16="http://schemas.microsoft.com/office/drawing/2014/main" val="3721485064"/>
                    </a:ext>
                  </a:extLst>
                </a:gridCol>
              </a:tblGrid>
              <a:tr h="255830">
                <a:tc>
                  <a:txBody>
                    <a:bodyPr/>
                    <a:lstStyle/>
                    <a:p>
                      <a:pPr marL="0" marR="0">
                        <a:lnSpc>
                          <a:spcPct val="107000"/>
                        </a:lnSpc>
                        <a:spcBef>
                          <a:spcPts val="0"/>
                        </a:spcBef>
                        <a:spcAft>
                          <a:spcPts val="0"/>
                        </a:spcAft>
                      </a:pPr>
                      <a:r>
                        <a:rPr lang="en-US" sz="1800">
                          <a:effectLst/>
                        </a:rPr>
                        <a:t>  Variables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0917131"/>
                  </a:ext>
                </a:extLst>
              </a:tr>
              <a:tr h="281476">
                <a:tc>
                  <a:txBody>
                    <a:bodyPr/>
                    <a:lstStyle/>
                    <a:p>
                      <a:pPr marL="0" marR="0">
                        <a:lnSpc>
                          <a:spcPct val="107000"/>
                        </a:lnSpc>
                        <a:spcBef>
                          <a:spcPts val="0"/>
                        </a:spcBef>
                        <a:spcAft>
                          <a:spcPts val="0"/>
                        </a:spcAft>
                      </a:pPr>
                      <a:r>
                        <a:rPr lang="en-US" sz="1800">
                          <a:effectLst/>
                        </a:rPr>
                        <a:t> (1) GDP</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243582919"/>
                  </a:ext>
                </a:extLst>
              </a:tr>
              <a:tr h="255830">
                <a:tc>
                  <a:txBody>
                    <a:bodyPr/>
                    <a:lstStyle/>
                    <a:p>
                      <a:pPr marL="0" marR="0">
                        <a:lnSpc>
                          <a:spcPct val="107000"/>
                        </a:lnSpc>
                        <a:spcBef>
                          <a:spcPts val="0"/>
                        </a:spcBef>
                        <a:spcAft>
                          <a:spcPts val="0"/>
                        </a:spcAft>
                      </a:pPr>
                      <a:r>
                        <a:rPr lang="en-US" sz="1800">
                          <a:effectLst/>
                        </a:rPr>
                        <a:t> (2) Globalization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0.195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028215"/>
                  </a:ext>
                </a:extLst>
              </a:tr>
              <a:tr h="255830">
                <a:tc gridSpan="3">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2064710"/>
                  </a:ext>
                </a:extLst>
              </a:tr>
            </a:tbl>
          </a:graphicData>
        </a:graphic>
      </p:graphicFrame>
      <p:sp>
        <p:nvSpPr>
          <p:cNvPr id="9" name="TextBox 8">
            <a:extLst>
              <a:ext uri="{FF2B5EF4-FFF2-40B4-BE49-F238E27FC236}">
                <a16:creationId xmlns:a16="http://schemas.microsoft.com/office/drawing/2014/main" id="{764879ED-6569-436E-ACEA-D299937701EA}"/>
              </a:ext>
            </a:extLst>
          </p:cNvPr>
          <p:cNvSpPr txBox="1"/>
          <p:nvPr/>
        </p:nvSpPr>
        <p:spPr>
          <a:xfrm>
            <a:off x="838199" y="1690688"/>
            <a:ext cx="4792578" cy="369332"/>
          </a:xfrm>
          <a:prstGeom prst="rect">
            <a:avLst/>
          </a:prstGeom>
          <a:noFill/>
        </p:spPr>
        <p:txBody>
          <a:bodyPr wrap="square" rtlCol="0">
            <a:spAutoFit/>
          </a:bodyPr>
          <a:lstStyle/>
          <a:p>
            <a:r>
              <a:rPr lang="en-US" b="1" dirty="0"/>
              <a:t>Overall</a:t>
            </a:r>
          </a:p>
        </p:txBody>
      </p:sp>
      <p:sp>
        <p:nvSpPr>
          <p:cNvPr id="10" name="TextBox 9">
            <a:extLst>
              <a:ext uri="{FF2B5EF4-FFF2-40B4-BE49-F238E27FC236}">
                <a16:creationId xmlns:a16="http://schemas.microsoft.com/office/drawing/2014/main" id="{91F806BB-2D1C-41AA-B4BC-DA1D19491AF3}"/>
              </a:ext>
            </a:extLst>
          </p:cNvPr>
          <p:cNvSpPr txBox="1"/>
          <p:nvPr/>
        </p:nvSpPr>
        <p:spPr>
          <a:xfrm>
            <a:off x="6096000" y="1690688"/>
            <a:ext cx="5021179" cy="369332"/>
          </a:xfrm>
          <a:prstGeom prst="rect">
            <a:avLst/>
          </a:prstGeom>
          <a:noFill/>
        </p:spPr>
        <p:txBody>
          <a:bodyPr wrap="square" rtlCol="0">
            <a:spAutoFit/>
          </a:bodyPr>
          <a:lstStyle/>
          <a:p>
            <a:r>
              <a:rPr lang="en-US" b="1" dirty="0"/>
              <a:t>Upper Income Countries</a:t>
            </a:r>
          </a:p>
        </p:txBody>
      </p:sp>
      <p:graphicFrame>
        <p:nvGraphicFramePr>
          <p:cNvPr id="11" name="Table 10">
            <a:extLst>
              <a:ext uri="{FF2B5EF4-FFF2-40B4-BE49-F238E27FC236}">
                <a16:creationId xmlns:a16="http://schemas.microsoft.com/office/drawing/2014/main" id="{D4E7EE0C-0E1D-404B-8DE4-A7A23306C4EE}"/>
              </a:ext>
            </a:extLst>
          </p:cNvPr>
          <p:cNvGraphicFramePr>
            <a:graphicFrameLocks noGrp="1"/>
          </p:cNvGraphicFramePr>
          <p:nvPr>
            <p:extLst>
              <p:ext uri="{D42A27DB-BD31-4B8C-83A1-F6EECF244321}">
                <p14:modId xmlns:p14="http://schemas.microsoft.com/office/powerpoint/2010/main" val="144456279"/>
              </p:ext>
            </p:extLst>
          </p:nvPr>
        </p:nvGraphicFramePr>
        <p:xfrm>
          <a:off x="6096000" y="2385834"/>
          <a:ext cx="5257800" cy="1141203"/>
        </p:xfrm>
        <a:graphic>
          <a:graphicData uri="http://schemas.openxmlformats.org/drawingml/2006/table">
            <a:tbl>
              <a:tblPr>
                <a:tableStyleId>{5C22544A-7EE6-4342-B048-85BDC9FD1C3A}</a:tableStyleId>
              </a:tblPr>
              <a:tblGrid>
                <a:gridCol w="2353990">
                  <a:extLst>
                    <a:ext uri="{9D8B030D-6E8A-4147-A177-3AD203B41FA5}">
                      <a16:colId xmlns:a16="http://schemas.microsoft.com/office/drawing/2014/main" val="3440249608"/>
                    </a:ext>
                  </a:extLst>
                </a:gridCol>
                <a:gridCol w="1451905">
                  <a:extLst>
                    <a:ext uri="{9D8B030D-6E8A-4147-A177-3AD203B41FA5}">
                      <a16:colId xmlns:a16="http://schemas.microsoft.com/office/drawing/2014/main" val="2208284198"/>
                    </a:ext>
                  </a:extLst>
                </a:gridCol>
                <a:gridCol w="1451905">
                  <a:extLst>
                    <a:ext uri="{9D8B030D-6E8A-4147-A177-3AD203B41FA5}">
                      <a16:colId xmlns:a16="http://schemas.microsoft.com/office/drawing/2014/main" val="4180030599"/>
                    </a:ext>
                  </a:extLst>
                </a:gridCol>
              </a:tblGrid>
              <a:tr h="272451">
                <a:tc>
                  <a:txBody>
                    <a:bodyPr/>
                    <a:lstStyle/>
                    <a:p>
                      <a:pPr marL="0" marR="0">
                        <a:lnSpc>
                          <a:spcPct val="107000"/>
                        </a:lnSpc>
                        <a:spcBef>
                          <a:spcPts val="0"/>
                        </a:spcBef>
                        <a:spcAft>
                          <a:spcPts val="0"/>
                        </a:spcAft>
                      </a:pPr>
                      <a:r>
                        <a:rPr lang="en-US" sz="1800">
                          <a:effectLst/>
                        </a:rPr>
                        <a:t>  Variables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5824983"/>
                  </a:ext>
                </a:extLst>
              </a:tr>
              <a:tr h="299763">
                <a:tc>
                  <a:txBody>
                    <a:bodyPr/>
                    <a:lstStyle/>
                    <a:p>
                      <a:pPr marL="0" marR="0">
                        <a:lnSpc>
                          <a:spcPct val="107000"/>
                        </a:lnSpc>
                        <a:spcBef>
                          <a:spcPts val="0"/>
                        </a:spcBef>
                        <a:spcAft>
                          <a:spcPts val="0"/>
                        </a:spcAft>
                      </a:pPr>
                      <a:r>
                        <a:rPr lang="en-US" sz="1800">
                          <a:effectLst/>
                        </a:rPr>
                        <a:t> (1) GDP</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204782573"/>
                  </a:ext>
                </a:extLst>
              </a:tr>
              <a:tr h="272451">
                <a:tc>
                  <a:txBody>
                    <a:bodyPr/>
                    <a:lstStyle/>
                    <a:p>
                      <a:pPr marL="0" marR="0">
                        <a:lnSpc>
                          <a:spcPct val="107000"/>
                        </a:lnSpc>
                        <a:spcBef>
                          <a:spcPts val="0"/>
                        </a:spcBef>
                        <a:spcAft>
                          <a:spcPts val="0"/>
                        </a:spcAft>
                      </a:pPr>
                      <a:r>
                        <a:rPr lang="en-US" sz="1800">
                          <a:effectLst/>
                        </a:rPr>
                        <a:t> (2) Globalization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-0.137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3795940"/>
                  </a:ext>
                </a:extLst>
              </a:tr>
              <a:tr h="272451">
                <a:tc gridSpan="3">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93223066"/>
                  </a:ext>
                </a:extLst>
              </a:tr>
            </a:tbl>
          </a:graphicData>
        </a:graphic>
      </p:graphicFrame>
      <p:sp>
        <p:nvSpPr>
          <p:cNvPr id="12" name="TextBox 11">
            <a:extLst>
              <a:ext uri="{FF2B5EF4-FFF2-40B4-BE49-F238E27FC236}">
                <a16:creationId xmlns:a16="http://schemas.microsoft.com/office/drawing/2014/main" id="{EF6AB66C-F9F5-4198-B79F-B410C091499F}"/>
              </a:ext>
            </a:extLst>
          </p:cNvPr>
          <p:cNvSpPr txBox="1"/>
          <p:nvPr/>
        </p:nvSpPr>
        <p:spPr>
          <a:xfrm>
            <a:off x="3962400" y="4042611"/>
            <a:ext cx="3705726" cy="369332"/>
          </a:xfrm>
          <a:prstGeom prst="rect">
            <a:avLst/>
          </a:prstGeom>
          <a:noFill/>
        </p:spPr>
        <p:txBody>
          <a:bodyPr wrap="square" rtlCol="0">
            <a:spAutoFit/>
          </a:bodyPr>
          <a:lstStyle/>
          <a:p>
            <a:pPr algn="ctr"/>
            <a:r>
              <a:rPr lang="en-US" b="1" dirty="0"/>
              <a:t>Upper Income Countries</a:t>
            </a:r>
          </a:p>
        </p:txBody>
      </p:sp>
      <p:graphicFrame>
        <p:nvGraphicFramePr>
          <p:cNvPr id="13" name="Table 12">
            <a:extLst>
              <a:ext uri="{FF2B5EF4-FFF2-40B4-BE49-F238E27FC236}">
                <a16:creationId xmlns:a16="http://schemas.microsoft.com/office/drawing/2014/main" id="{3D9F8D43-3302-43CA-AC0C-03F3BE83CA85}"/>
              </a:ext>
            </a:extLst>
          </p:cNvPr>
          <p:cNvGraphicFramePr>
            <a:graphicFrameLocks noGrp="1"/>
          </p:cNvGraphicFramePr>
          <p:nvPr>
            <p:extLst>
              <p:ext uri="{D42A27DB-BD31-4B8C-83A1-F6EECF244321}">
                <p14:modId xmlns:p14="http://schemas.microsoft.com/office/powerpoint/2010/main" val="3233450480"/>
              </p:ext>
            </p:extLst>
          </p:nvPr>
        </p:nvGraphicFramePr>
        <p:xfrm>
          <a:off x="3962400" y="4521662"/>
          <a:ext cx="3971388" cy="1147665"/>
        </p:xfrm>
        <a:graphic>
          <a:graphicData uri="http://schemas.openxmlformats.org/drawingml/2006/table">
            <a:tbl>
              <a:tblPr>
                <a:tableStyleId>{5C22544A-7EE6-4342-B048-85BDC9FD1C3A}</a:tableStyleId>
              </a:tblPr>
              <a:tblGrid>
                <a:gridCol w="1778046">
                  <a:extLst>
                    <a:ext uri="{9D8B030D-6E8A-4147-A177-3AD203B41FA5}">
                      <a16:colId xmlns:a16="http://schemas.microsoft.com/office/drawing/2014/main" val="3806682538"/>
                    </a:ext>
                  </a:extLst>
                </a:gridCol>
                <a:gridCol w="1096671">
                  <a:extLst>
                    <a:ext uri="{9D8B030D-6E8A-4147-A177-3AD203B41FA5}">
                      <a16:colId xmlns:a16="http://schemas.microsoft.com/office/drawing/2014/main" val="2388891530"/>
                    </a:ext>
                  </a:extLst>
                </a:gridCol>
                <a:gridCol w="1096671">
                  <a:extLst>
                    <a:ext uri="{9D8B030D-6E8A-4147-A177-3AD203B41FA5}">
                      <a16:colId xmlns:a16="http://schemas.microsoft.com/office/drawing/2014/main" val="2524363906"/>
                    </a:ext>
                  </a:extLst>
                </a:gridCol>
              </a:tblGrid>
              <a:tr h="278326">
                <a:tc>
                  <a:txBody>
                    <a:bodyPr/>
                    <a:lstStyle/>
                    <a:p>
                      <a:pPr marL="0" marR="0">
                        <a:lnSpc>
                          <a:spcPct val="107000"/>
                        </a:lnSpc>
                        <a:spcBef>
                          <a:spcPts val="0"/>
                        </a:spcBef>
                        <a:spcAft>
                          <a:spcPts val="0"/>
                        </a:spcAft>
                      </a:pPr>
                      <a:r>
                        <a:rPr lang="en-US" sz="1800">
                          <a:effectLst/>
                        </a:rPr>
                        <a:t>  Variables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252351"/>
                  </a:ext>
                </a:extLst>
              </a:tr>
              <a:tr h="306225">
                <a:tc>
                  <a:txBody>
                    <a:bodyPr/>
                    <a:lstStyle/>
                    <a:p>
                      <a:pPr marL="0" marR="0">
                        <a:lnSpc>
                          <a:spcPct val="107000"/>
                        </a:lnSpc>
                        <a:spcBef>
                          <a:spcPts val="0"/>
                        </a:spcBef>
                        <a:spcAft>
                          <a:spcPts val="0"/>
                        </a:spcAft>
                      </a:pPr>
                      <a:r>
                        <a:rPr lang="en-US" sz="1800">
                          <a:effectLst/>
                        </a:rPr>
                        <a:t> (1) GDP</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05129712"/>
                  </a:ext>
                </a:extLst>
              </a:tr>
              <a:tr h="278326">
                <a:tc>
                  <a:txBody>
                    <a:bodyPr/>
                    <a:lstStyle/>
                    <a:p>
                      <a:pPr marL="0" marR="0">
                        <a:lnSpc>
                          <a:spcPct val="107000"/>
                        </a:lnSpc>
                        <a:spcBef>
                          <a:spcPts val="0"/>
                        </a:spcBef>
                        <a:spcAft>
                          <a:spcPts val="0"/>
                        </a:spcAft>
                      </a:pPr>
                      <a:r>
                        <a:rPr lang="en-US" sz="1800">
                          <a:effectLst/>
                        </a:rPr>
                        <a:t> (2) Globalization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0.358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0337905"/>
                  </a:ext>
                </a:extLst>
              </a:tr>
              <a:tr h="278326">
                <a:tc gridSpan="3">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16651095"/>
                  </a:ext>
                </a:extLst>
              </a:tr>
            </a:tbl>
          </a:graphicData>
        </a:graphic>
      </p:graphicFrame>
    </p:spTree>
    <p:extLst>
      <p:ext uri="{BB962C8B-B14F-4D97-AF65-F5344CB8AC3E}">
        <p14:creationId xmlns:p14="http://schemas.microsoft.com/office/powerpoint/2010/main" val="397411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003D-DD46-458E-992B-FE942B8CFCD1}"/>
              </a:ext>
            </a:extLst>
          </p:cNvPr>
          <p:cNvSpPr>
            <a:spLocks noGrp="1"/>
          </p:cNvSpPr>
          <p:nvPr>
            <p:ph type="title"/>
          </p:nvPr>
        </p:nvSpPr>
        <p:spPr/>
        <p:txBody>
          <a:bodyPr/>
          <a:lstStyle/>
          <a:p>
            <a:r>
              <a:rPr lang="en-US" b="1" dirty="0"/>
              <a:t>T-test of Mean Comparison</a:t>
            </a:r>
          </a:p>
        </p:txBody>
      </p:sp>
      <p:sp>
        <p:nvSpPr>
          <p:cNvPr id="3" name="Content Placeholder 2">
            <a:extLst>
              <a:ext uri="{FF2B5EF4-FFF2-40B4-BE49-F238E27FC236}">
                <a16:creationId xmlns:a16="http://schemas.microsoft.com/office/drawing/2014/main" id="{CB9C2EAB-AF65-4A60-A1FF-D7AD7DFFD8A6}"/>
              </a:ext>
            </a:extLst>
          </p:cNvPr>
          <p:cNvSpPr>
            <a:spLocks noGrp="1"/>
          </p:cNvSpPr>
          <p:nvPr>
            <p:ph idx="1"/>
          </p:nvPr>
        </p:nvSpPr>
        <p:spPr>
          <a:xfrm>
            <a:off x="5927725" y="1166812"/>
            <a:ext cx="5426074" cy="1325563"/>
          </a:xfrm>
        </p:spPr>
        <p:txBody>
          <a:bodyPr>
            <a:normAutofit fontScale="92500" lnSpcReduction="20000"/>
          </a:bodyPr>
          <a:lstStyle/>
          <a:p>
            <a:pPr marL="0" marR="0" indent="0">
              <a:lnSpc>
                <a:spcPct val="150000"/>
              </a:lnSpc>
              <a:spcBef>
                <a:spcPts val="0"/>
              </a:spcBef>
              <a:spcAft>
                <a:spcPts val="800"/>
              </a:spcAf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T-Test of mean-comparison at a 95% Confidence Interval: Upper Income and Lower Income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50 Developing Countries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68C38FB1-6A32-468B-A15C-17CB9DD74A5B}"/>
              </a:ext>
            </a:extLst>
          </p:cNvPr>
          <p:cNvGraphicFramePr>
            <a:graphicFrameLocks noGrp="1"/>
          </p:cNvGraphicFramePr>
          <p:nvPr>
            <p:extLst>
              <p:ext uri="{D42A27DB-BD31-4B8C-83A1-F6EECF244321}">
                <p14:modId xmlns:p14="http://schemas.microsoft.com/office/powerpoint/2010/main" val="304770689"/>
              </p:ext>
            </p:extLst>
          </p:nvPr>
        </p:nvGraphicFramePr>
        <p:xfrm>
          <a:off x="5927725" y="2621915"/>
          <a:ext cx="5426075" cy="3689985"/>
        </p:xfrm>
        <a:graphic>
          <a:graphicData uri="http://schemas.openxmlformats.org/drawingml/2006/table">
            <a:tbl>
              <a:tblPr firstRow="1" firstCol="1" bandRow="1">
                <a:tableStyleId>{5C22544A-7EE6-4342-B048-85BDC9FD1C3A}</a:tableStyleId>
              </a:tblPr>
              <a:tblGrid>
                <a:gridCol w="2511425">
                  <a:extLst>
                    <a:ext uri="{9D8B030D-6E8A-4147-A177-3AD203B41FA5}">
                      <a16:colId xmlns:a16="http://schemas.microsoft.com/office/drawing/2014/main" val="1938408255"/>
                    </a:ext>
                  </a:extLst>
                </a:gridCol>
                <a:gridCol w="2914650">
                  <a:extLst>
                    <a:ext uri="{9D8B030D-6E8A-4147-A177-3AD203B41FA5}">
                      <a16:colId xmlns:a16="http://schemas.microsoft.com/office/drawing/2014/main" val="4003620882"/>
                    </a:ext>
                  </a:extLst>
                </a:gridCol>
              </a:tblGrid>
              <a:tr h="182880">
                <a:tc>
                  <a:txBody>
                    <a:bodyPr/>
                    <a:lstStyle/>
                    <a:p>
                      <a:pPr marL="0" marR="0" algn="ctr">
                        <a:lnSpc>
                          <a:spcPct val="150000"/>
                        </a:lnSpc>
                        <a:spcBef>
                          <a:spcPts val="0"/>
                        </a:spcBef>
                        <a:spcAft>
                          <a:spcPts val="0"/>
                        </a:spcAft>
                      </a:pPr>
                      <a:r>
                        <a:rPr lang="en-US" sz="1200">
                          <a:effectLst/>
                        </a:rPr>
                        <a:t>Variables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T Stat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05798394"/>
                  </a:ext>
                </a:extLst>
              </a:tr>
              <a:tr h="182880">
                <a:tc>
                  <a:txBody>
                    <a:bodyPr/>
                    <a:lstStyle/>
                    <a:p>
                      <a:pPr marL="0" marR="0" algn="ctr">
                        <a:lnSpc>
                          <a:spcPct val="150000"/>
                        </a:lnSpc>
                        <a:spcBef>
                          <a:spcPts val="0"/>
                        </a:spcBef>
                        <a:spcAft>
                          <a:spcPts val="0"/>
                        </a:spcAft>
                      </a:pPr>
                      <a:r>
                        <a:rPr lang="en-US" sz="1200">
                          <a:effectLst/>
                        </a:rPr>
                        <a:t>GDP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25.65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52246260"/>
                  </a:ext>
                </a:extLst>
              </a:tr>
              <a:tr h="182880">
                <a:tc>
                  <a:txBody>
                    <a:bodyPr/>
                    <a:lstStyle/>
                    <a:p>
                      <a:pPr marL="0" marR="0" algn="ctr">
                        <a:lnSpc>
                          <a:spcPct val="150000"/>
                        </a:lnSpc>
                        <a:spcBef>
                          <a:spcPts val="0"/>
                        </a:spcBef>
                        <a:spcAft>
                          <a:spcPts val="0"/>
                        </a:spcAft>
                      </a:pPr>
                      <a:r>
                        <a:rPr lang="en-US" sz="1200">
                          <a:effectLst/>
                        </a:rPr>
                        <a:t>Inflation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3451911"/>
                  </a:ext>
                </a:extLst>
              </a:tr>
              <a:tr h="182880">
                <a:tc>
                  <a:txBody>
                    <a:bodyPr/>
                    <a:lstStyle/>
                    <a:p>
                      <a:pPr marL="0" marR="0" algn="ctr">
                        <a:lnSpc>
                          <a:spcPct val="150000"/>
                        </a:lnSpc>
                        <a:spcBef>
                          <a:spcPts val="0"/>
                        </a:spcBef>
                        <a:spcAft>
                          <a:spcPts val="0"/>
                        </a:spcAft>
                      </a:pPr>
                      <a:r>
                        <a:rPr lang="en-US" sz="1200">
                          <a:effectLst/>
                        </a:rPr>
                        <a:t>GFCF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8.05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89056755"/>
                  </a:ext>
                </a:extLst>
              </a:tr>
              <a:tr h="182880">
                <a:tc>
                  <a:txBody>
                    <a:bodyPr/>
                    <a:lstStyle/>
                    <a:p>
                      <a:pPr marL="0" marR="0" algn="ctr">
                        <a:lnSpc>
                          <a:spcPct val="150000"/>
                        </a:lnSpc>
                        <a:spcBef>
                          <a:spcPts val="0"/>
                        </a:spcBef>
                        <a:spcAft>
                          <a:spcPts val="0"/>
                        </a:spcAft>
                      </a:pPr>
                      <a:r>
                        <a:rPr lang="en-US" sz="1200">
                          <a:effectLst/>
                        </a:rPr>
                        <a:t>Government Spending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8.65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28564911"/>
                  </a:ext>
                </a:extLst>
              </a:tr>
              <a:tr h="182880">
                <a:tc>
                  <a:txBody>
                    <a:bodyPr/>
                    <a:lstStyle/>
                    <a:p>
                      <a:pPr marL="0" marR="0" algn="ctr">
                        <a:lnSpc>
                          <a:spcPct val="150000"/>
                        </a:lnSpc>
                        <a:spcBef>
                          <a:spcPts val="0"/>
                        </a:spcBef>
                        <a:spcAft>
                          <a:spcPts val="0"/>
                        </a:spcAft>
                      </a:pPr>
                      <a:r>
                        <a:rPr lang="en-US" sz="1200">
                          <a:effectLst/>
                        </a:rPr>
                        <a:t>Life Expectancy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65385766"/>
                  </a:ext>
                </a:extLst>
              </a:tr>
              <a:tr h="182880">
                <a:tc>
                  <a:txBody>
                    <a:bodyPr/>
                    <a:lstStyle/>
                    <a:p>
                      <a:pPr marL="0" marR="0" algn="ctr">
                        <a:lnSpc>
                          <a:spcPct val="150000"/>
                        </a:lnSpc>
                        <a:spcBef>
                          <a:spcPts val="0"/>
                        </a:spcBef>
                        <a:spcAft>
                          <a:spcPts val="0"/>
                        </a:spcAft>
                      </a:pPr>
                      <a:r>
                        <a:rPr lang="en-US" sz="1200">
                          <a:effectLst/>
                        </a:rPr>
                        <a:t>Secondary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3545963"/>
                  </a:ext>
                </a:extLst>
              </a:tr>
              <a:tr h="182880">
                <a:tc>
                  <a:txBody>
                    <a:bodyPr/>
                    <a:lstStyle/>
                    <a:p>
                      <a:pPr marL="0" marR="0" algn="ctr">
                        <a:lnSpc>
                          <a:spcPct val="150000"/>
                        </a:lnSpc>
                        <a:spcBef>
                          <a:spcPts val="0"/>
                        </a:spcBef>
                        <a:spcAft>
                          <a:spcPts val="0"/>
                        </a:spcAft>
                      </a:pPr>
                      <a:r>
                        <a:rPr lang="en-US" sz="1200">
                          <a:effectLst/>
                        </a:rPr>
                        <a:t>Primary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-3.35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8226925"/>
                  </a:ext>
                </a:extLst>
              </a:tr>
              <a:tr h="182880">
                <a:tc>
                  <a:txBody>
                    <a:bodyPr/>
                    <a:lstStyle/>
                    <a:p>
                      <a:pPr marL="0" marR="0" algn="ctr">
                        <a:lnSpc>
                          <a:spcPct val="150000"/>
                        </a:lnSpc>
                        <a:spcBef>
                          <a:spcPts val="0"/>
                        </a:spcBef>
                        <a:spcAft>
                          <a:spcPts val="0"/>
                        </a:spcAft>
                      </a:pPr>
                      <a:r>
                        <a:rPr lang="en-US" sz="1200">
                          <a:effectLst/>
                        </a:rPr>
                        <a:t>Exports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7068678"/>
                  </a:ext>
                </a:extLst>
              </a:tr>
              <a:tr h="182880">
                <a:tc>
                  <a:txBody>
                    <a:bodyPr/>
                    <a:lstStyle/>
                    <a:p>
                      <a:pPr marL="0" marR="0" algn="ctr">
                        <a:lnSpc>
                          <a:spcPct val="150000"/>
                        </a:lnSpc>
                        <a:spcBef>
                          <a:spcPts val="0"/>
                        </a:spcBef>
                        <a:spcAft>
                          <a:spcPts val="0"/>
                        </a:spcAft>
                      </a:pPr>
                      <a:r>
                        <a:rPr lang="en-US" sz="1200">
                          <a:effectLst/>
                        </a:rPr>
                        <a:t>Imports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48103052"/>
                  </a:ext>
                </a:extLst>
              </a:tr>
              <a:tr h="182880">
                <a:tc>
                  <a:txBody>
                    <a:bodyPr/>
                    <a:lstStyle/>
                    <a:p>
                      <a:pPr marL="0" marR="0" algn="ctr">
                        <a:lnSpc>
                          <a:spcPct val="150000"/>
                        </a:lnSpc>
                        <a:spcBef>
                          <a:spcPts val="0"/>
                        </a:spcBef>
                        <a:spcAft>
                          <a:spcPts val="0"/>
                        </a:spcAft>
                      </a:pPr>
                      <a:r>
                        <a:rPr lang="en-US" sz="1200">
                          <a:effectLst/>
                        </a:rPr>
                        <a:t>Foreign Direct Investment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21725734"/>
                  </a:ext>
                </a:extLst>
              </a:tr>
              <a:tr h="182880">
                <a:tc>
                  <a:txBody>
                    <a:bodyPr/>
                    <a:lstStyle/>
                    <a:p>
                      <a:pPr marL="0" marR="0" algn="ctr">
                        <a:lnSpc>
                          <a:spcPct val="150000"/>
                        </a:lnSpc>
                        <a:spcBef>
                          <a:spcPts val="0"/>
                        </a:spcBef>
                        <a:spcAft>
                          <a:spcPts val="0"/>
                        </a:spcAft>
                      </a:pPr>
                      <a:r>
                        <a:rPr lang="en-US" sz="1200">
                          <a:effectLst/>
                        </a:rPr>
                        <a:t>Population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33529376"/>
                  </a:ext>
                </a:extLst>
              </a:tr>
              <a:tr h="182880">
                <a:tc>
                  <a:txBody>
                    <a:bodyPr/>
                    <a:lstStyle/>
                    <a:p>
                      <a:pPr marL="0" marR="0" algn="ctr">
                        <a:lnSpc>
                          <a:spcPct val="150000"/>
                        </a:lnSpc>
                        <a:spcBef>
                          <a:spcPts val="0"/>
                        </a:spcBef>
                        <a:spcAft>
                          <a:spcPts val="0"/>
                        </a:spcAft>
                      </a:pPr>
                      <a:r>
                        <a:rPr lang="en-US" sz="1200">
                          <a:effectLst/>
                        </a:rPr>
                        <a:t>Exchange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2259192"/>
                  </a:ext>
                </a:extLst>
              </a:tr>
              <a:tr h="182880">
                <a:tc>
                  <a:txBody>
                    <a:bodyPr/>
                    <a:lstStyle/>
                    <a:p>
                      <a:pPr marL="0" marR="0" algn="ctr">
                        <a:lnSpc>
                          <a:spcPct val="150000"/>
                        </a:lnSpc>
                        <a:spcBef>
                          <a:spcPts val="0"/>
                        </a:spcBef>
                        <a:spcAft>
                          <a:spcPts val="0"/>
                        </a:spcAft>
                      </a:pPr>
                      <a:r>
                        <a:rPr lang="en-US" sz="1200">
                          <a:effectLst/>
                        </a:rPr>
                        <a:t>Globalization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8516900"/>
                  </a:ext>
                </a:extLst>
              </a:tr>
              <a:tr h="190500">
                <a:tc>
                  <a:txBody>
                    <a:bodyPr/>
                    <a:lstStyle/>
                    <a:p>
                      <a:pPr marL="0" marR="0" algn="ctr">
                        <a:lnSpc>
                          <a:spcPct val="150000"/>
                        </a:lnSpc>
                        <a:spcBef>
                          <a:spcPts val="0"/>
                        </a:spcBef>
                        <a:spcAft>
                          <a:spcPts val="0"/>
                        </a:spcAft>
                      </a:pPr>
                      <a:r>
                        <a:rPr lang="en-US" sz="1200">
                          <a:effectLst/>
                        </a:rPr>
                        <a:t>Age Dependency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dirty="0">
                          <a:effectLst/>
                        </a:rPr>
                        <a:t>-4.05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87007281"/>
                  </a:ext>
                </a:extLst>
              </a:tr>
            </a:tbl>
          </a:graphicData>
        </a:graphic>
      </p:graphicFrame>
      <p:sp>
        <p:nvSpPr>
          <p:cNvPr id="6" name="TextBox 5">
            <a:extLst>
              <a:ext uri="{FF2B5EF4-FFF2-40B4-BE49-F238E27FC236}">
                <a16:creationId xmlns:a16="http://schemas.microsoft.com/office/drawing/2014/main" id="{53610078-3D98-4606-8C25-4E187B515267}"/>
              </a:ext>
            </a:extLst>
          </p:cNvPr>
          <p:cNvSpPr txBox="1"/>
          <p:nvPr/>
        </p:nvSpPr>
        <p:spPr>
          <a:xfrm>
            <a:off x="352926" y="2989579"/>
            <a:ext cx="5426075" cy="2308324"/>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no significant difference between means of the variables in Upper Income Countries and Lower Income Countries.</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significant difference between means of the variables in Upper Income Countries and Lower Income Countries.</a:t>
            </a:r>
          </a:p>
          <a:p>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57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171-7C6E-43E2-B309-FB26BD4FC41B}"/>
              </a:ext>
            </a:extLst>
          </p:cNvPr>
          <p:cNvSpPr>
            <a:spLocks noGrp="1"/>
          </p:cNvSpPr>
          <p:nvPr>
            <p:ph type="title"/>
          </p:nvPr>
        </p:nvSpPr>
        <p:spPr/>
        <p:txBody>
          <a:bodyPr/>
          <a:lstStyle/>
          <a:p>
            <a:r>
              <a:rPr lang="en-US" b="1" dirty="0"/>
              <a:t>Descriptive (Average 2021)</a:t>
            </a:r>
          </a:p>
        </p:txBody>
      </p:sp>
      <p:sp>
        <p:nvSpPr>
          <p:cNvPr id="3" name="Content Placeholder 2">
            <a:extLst>
              <a:ext uri="{FF2B5EF4-FFF2-40B4-BE49-F238E27FC236}">
                <a16:creationId xmlns:a16="http://schemas.microsoft.com/office/drawing/2014/main" id="{1C596E7A-6026-43E1-89EC-AD4740D0F7B7}"/>
              </a:ext>
            </a:extLst>
          </p:cNvPr>
          <p:cNvSpPr>
            <a:spLocks noGrp="1"/>
          </p:cNvSpPr>
          <p:nvPr>
            <p:ph idx="1"/>
          </p:nvPr>
        </p:nvSpPr>
        <p:spPr>
          <a:xfrm>
            <a:off x="838200" y="1825625"/>
            <a:ext cx="10327105" cy="1325563"/>
          </a:xfrm>
        </p:spPr>
        <p:txBody>
          <a:bodyPr/>
          <a:lstStyle/>
          <a:p>
            <a:pPr marL="0" marR="0" algn="just">
              <a:lnSpc>
                <a:spcPct val="150000"/>
              </a:lnSpc>
              <a:spcBef>
                <a:spcPts val="0"/>
              </a:spcBef>
              <a:spcAft>
                <a:spcPts val="8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Figure 1m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i="1">
                <a:effectLst/>
                <a:latin typeface="Times New Roman" panose="02020603050405020304" pitchFamily="18" charset="0"/>
                <a:ea typeface="Calibri" panose="020F0502020204030204" pitchFamily="34" charset="0"/>
                <a:cs typeface="Times New Roman" panose="02020603050405020304" pitchFamily="18" charset="0"/>
              </a:rPr>
              <a:t>Pie chart: Average KOF 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A3C71DDA-930E-4F2B-915B-79753580A9AF}"/>
              </a:ext>
            </a:extLst>
          </p:cNvPr>
          <p:cNvGraphicFramePr/>
          <p:nvPr>
            <p:extLst>
              <p:ext uri="{D42A27DB-BD31-4B8C-83A1-F6EECF244321}">
                <p14:modId xmlns:p14="http://schemas.microsoft.com/office/powerpoint/2010/main" val="3065059750"/>
              </p:ext>
            </p:extLst>
          </p:nvPr>
        </p:nvGraphicFramePr>
        <p:xfrm>
          <a:off x="4588042" y="1690688"/>
          <a:ext cx="6765758" cy="44213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8762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C5B6-6B87-4156-908C-717957A76910}"/>
              </a:ext>
            </a:extLst>
          </p:cNvPr>
          <p:cNvSpPr>
            <a:spLocks noGrp="1"/>
          </p:cNvSpPr>
          <p:nvPr>
            <p:ph type="title"/>
          </p:nvPr>
        </p:nvSpPr>
        <p:spPr/>
        <p:txBody>
          <a:bodyPr/>
          <a:lstStyle/>
          <a:p>
            <a:r>
              <a:rPr lang="en-US" b="1" dirty="0"/>
              <a:t>Descriptive: Globalization (2002-2021)</a:t>
            </a:r>
            <a:endParaRPr lang="en-US" dirty="0"/>
          </a:p>
        </p:txBody>
      </p:sp>
      <p:sp>
        <p:nvSpPr>
          <p:cNvPr id="3" name="Content Placeholder 2">
            <a:extLst>
              <a:ext uri="{FF2B5EF4-FFF2-40B4-BE49-F238E27FC236}">
                <a16:creationId xmlns:a16="http://schemas.microsoft.com/office/drawing/2014/main" id="{68B9F44B-5B07-4C7B-B223-F0A4B3BE0F73}"/>
              </a:ext>
            </a:extLst>
          </p:cNvPr>
          <p:cNvSpPr>
            <a:spLocks noGrp="1"/>
          </p:cNvSpPr>
          <p:nvPr>
            <p:ph idx="1"/>
          </p:nvPr>
        </p:nvSpPr>
        <p:spPr/>
        <p:txBody>
          <a:bodyPr/>
          <a:lstStyle/>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2k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Line Chart: Globalization KOF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Chart 3">
            <a:extLst>
              <a:ext uri="{FF2B5EF4-FFF2-40B4-BE49-F238E27FC236}">
                <a16:creationId xmlns:a16="http://schemas.microsoft.com/office/drawing/2014/main" id="{5A3D4A53-2660-44BA-8034-3F49AFF7E0E0}"/>
              </a:ext>
            </a:extLst>
          </p:cNvPr>
          <p:cNvGraphicFramePr/>
          <p:nvPr>
            <p:extLst>
              <p:ext uri="{D42A27DB-BD31-4B8C-83A1-F6EECF244321}">
                <p14:modId xmlns:p14="http://schemas.microsoft.com/office/powerpoint/2010/main" val="4186597038"/>
              </p:ext>
            </p:extLst>
          </p:nvPr>
        </p:nvGraphicFramePr>
        <p:xfrm>
          <a:off x="838199" y="2889783"/>
          <a:ext cx="10278979" cy="3603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643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E791-8A9D-4B55-9F0E-6FECDF7F7B6A}"/>
              </a:ext>
            </a:extLst>
          </p:cNvPr>
          <p:cNvSpPr>
            <a:spLocks noGrp="1"/>
          </p:cNvSpPr>
          <p:nvPr>
            <p:ph type="title"/>
          </p:nvPr>
        </p:nvSpPr>
        <p:spPr/>
        <p:txBody>
          <a:bodyPr>
            <a:normAutofit/>
          </a:bodyPr>
          <a:lstStyle/>
          <a:p>
            <a:r>
              <a:rPr lang="en-US" b="1" dirty="0">
                <a:effectLst/>
                <a:ea typeface="Calibri" panose="020F0502020204030204" pitchFamily="34" charset="0"/>
              </a:rPr>
              <a:t>Hausman for Overall Fixed Regression Model</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AB865B-2277-4146-A7DC-991501192E18}"/>
                  </a:ext>
                </a:extLst>
              </p:cNvPr>
              <p:cNvSpPr>
                <a:spLocks noGrp="1"/>
              </p:cNvSpPr>
              <p:nvPr>
                <p:ph idx="1"/>
              </p:nvPr>
            </p:nvSpPr>
            <p:spPr>
              <a:xfrm>
                <a:off x="838200" y="3061871"/>
                <a:ext cx="4616116" cy="1325564"/>
              </a:xfrm>
            </p:spPr>
            <p:txBody>
              <a:bodyPr/>
              <a:lstStyle/>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𝑯</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𝟎</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No difference in coefficients” </a:t>
                </a:r>
              </a:p>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𝑯</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Significant difference in coefficients”</a:t>
                </a:r>
              </a:p>
              <a:p>
                <a:endParaRPr lang="en-US" dirty="0"/>
              </a:p>
            </p:txBody>
          </p:sp>
        </mc:Choice>
        <mc:Fallback xmlns="">
          <p:sp>
            <p:nvSpPr>
              <p:cNvPr id="3" name="Content Placeholder 2">
                <a:extLst>
                  <a:ext uri="{FF2B5EF4-FFF2-40B4-BE49-F238E27FC236}">
                    <a16:creationId xmlns:a16="http://schemas.microsoft.com/office/drawing/2014/main" id="{1FAB865B-2277-4146-A7DC-991501192E18}"/>
                  </a:ext>
                </a:extLst>
              </p:cNvPr>
              <p:cNvSpPr>
                <a:spLocks noGrp="1" noRot="1" noChangeAspect="1" noMove="1" noResize="1" noEditPoints="1" noAdjustHandles="1" noChangeArrowheads="1" noChangeShapeType="1" noTextEdit="1"/>
              </p:cNvSpPr>
              <p:nvPr>
                <p:ph idx="1"/>
              </p:nvPr>
            </p:nvSpPr>
            <p:spPr>
              <a:xfrm>
                <a:off x="838200" y="3061871"/>
                <a:ext cx="4616116" cy="1325564"/>
              </a:xfrm>
              <a:blipFill>
                <a:blip r:embed="rId2"/>
                <a:stretch>
                  <a:fillRect l="-925"/>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D43BA3A2-BBCF-4C17-B046-AD02396C4C91}"/>
              </a:ext>
            </a:extLst>
          </p:cNvPr>
          <p:cNvGraphicFramePr>
            <a:graphicFrameLocks noGrp="1"/>
          </p:cNvGraphicFramePr>
          <p:nvPr>
            <p:extLst>
              <p:ext uri="{D42A27DB-BD31-4B8C-83A1-F6EECF244321}">
                <p14:modId xmlns:p14="http://schemas.microsoft.com/office/powerpoint/2010/main" val="9494511"/>
              </p:ext>
            </p:extLst>
          </p:nvPr>
        </p:nvGraphicFramePr>
        <p:xfrm>
          <a:off x="5871410" y="2521192"/>
          <a:ext cx="5630780" cy="2406922"/>
        </p:xfrm>
        <a:graphic>
          <a:graphicData uri="http://schemas.openxmlformats.org/drawingml/2006/table">
            <a:tbl>
              <a:tblPr firstRow="1" firstCol="1" bandRow="1">
                <a:tableStyleId>{5C22544A-7EE6-4342-B048-85BDC9FD1C3A}</a:tableStyleId>
              </a:tblPr>
              <a:tblGrid>
                <a:gridCol w="2815390">
                  <a:extLst>
                    <a:ext uri="{9D8B030D-6E8A-4147-A177-3AD203B41FA5}">
                      <a16:colId xmlns:a16="http://schemas.microsoft.com/office/drawing/2014/main" val="2918876716"/>
                    </a:ext>
                  </a:extLst>
                </a:gridCol>
                <a:gridCol w="2815390">
                  <a:extLst>
                    <a:ext uri="{9D8B030D-6E8A-4147-A177-3AD203B41FA5}">
                      <a16:colId xmlns:a16="http://schemas.microsoft.com/office/drawing/2014/main" val="3524538070"/>
                    </a:ext>
                  </a:extLst>
                </a:gridCol>
              </a:tblGrid>
              <a:tr h="438363">
                <a:tc gridSpan="2">
                  <a:txBody>
                    <a:bodyPr/>
                    <a:lstStyle/>
                    <a:p>
                      <a:pPr marL="0" marR="0" algn="just">
                        <a:lnSpc>
                          <a:spcPct val="150000"/>
                        </a:lnSpc>
                        <a:spcBef>
                          <a:spcPts val="0"/>
                        </a:spcBef>
                        <a:spcAft>
                          <a:spcPts val="0"/>
                        </a:spcAft>
                      </a:pPr>
                      <a:r>
                        <a:rPr lang="en-US" sz="2000">
                          <a:effectLst/>
                        </a:rPr>
                        <a:t>Hausman (1978) specification test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713474059"/>
                  </a:ext>
                </a:extLst>
              </a:tr>
              <a:tr h="43836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2000">
                          <a:effectLst/>
                        </a:rPr>
                        <a:t>  Coef.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6403374"/>
                  </a:ext>
                </a:extLst>
              </a:tr>
              <a:tr h="1091833">
                <a:tc>
                  <a:txBody>
                    <a:bodyPr/>
                    <a:lstStyle/>
                    <a:p>
                      <a:pPr marL="0" marR="0" algn="just">
                        <a:lnSpc>
                          <a:spcPct val="150000"/>
                        </a:lnSpc>
                        <a:spcBef>
                          <a:spcPts val="0"/>
                        </a:spcBef>
                        <a:spcAft>
                          <a:spcPts val="0"/>
                        </a:spcAft>
                      </a:pPr>
                      <a:r>
                        <a:rPr lang="en-US" sz="2000">
                          <a:effectLst/>
                        </a:rPr>
                        <a:t> Chi-square test 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2000">
                          <a:effectLst/>
                        </a:rPr>
                        <a:t>21.116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3529915"/>
                  </a:ext>
                </a:extLst>
              </a:tr>
              <a:tr h="438363">
                <a:tc>
                  <a:txBody>
                    <a:bodyPr/>
                    <a:lstStyle/>
                    <a:p>
                      <a:pPr marL="0" marR="0" algn="just">
                        <a:lnSpc>
                          <a:spcPct val="150000"/>
                        </a:lnSpc>
                        <a:spcBef>
                          <a:spcPts val="0"/>
                        </a:spcBef>
                        <a:spcAft>
                          <a:spcPts val="0"/>
                        </a:spcAft>
                      </a:pPr>
                      <a:r>
                        <a:rPr lang="en-US" sz="2000">
                          <a:effectLst/>
                        </a:rPr>
                        <a:t> P-value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2000" dirty="0">
                          <a:effectLst/>
                        </a:rPr>
                        <a:t>0.004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9945569"/>
                  </a:ext>
                </a:extLst>
              </a:tr>
            </a:tbl>
          </a:graphicData>
        </a:graphic>
      </p:graphicFrame>
    </p:spTree>
    <p:extLst>
      <p:ext uri="{BB962C8B-B14F-4D97-AF65-F5344CB8AC3E}">
        <p14:creationId xmlns:p14="http://schemas.microsoft.com/office/powerpoint/2010/main" val="373707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4133-04FB-4323-9BBB-C891D332781A}"/>
              </a:ext>
            </a:extLst>
          </p:cNvPr>
          <p:cNvSpPr>
            <a:spLocks noGrp="1"/>
          </p:cNvSpPr>
          <p:nvPr>
            <p:ph type="title"/>
          </p:nvPr>
        </p:nvSpPr>
        <p:spPr/>
        <p:txBody>
          <a:bodyPr/>
          <a:lstStyle/>
          <a:p>
            <a:r>
              <a:rPr lang="en-US" b="1" dirty="0"/>
              <a:t>Regression</a:t>
            </a:r>
          </a:p>
        </p:txBody>
      </p:sp>
      <p:graphicFrame>
        <p:nvGraphicFramePr>
          <p:cNvPr id="19" name="Content Placeholder 18">
            <a:extLst>
              <a:ext uri="{FF2B5EF4-FFF2-40B4-BE49-F238E27FC236}">
                <a16:creationId xmlns:a16="http://schemas.microsoft.com/office/drawing/2014/main" id="{95DD25E7-7CE3-40AC-B4E7-86343F40B968}"/>
              </a:ext>
            </a:extLst>
          </p:cNvPr>
          <p:cNvGraphicFramePr>
            <a:graphicFrameLocks noGrp="1"/>
          </p:cNvGraphicFramePr>
          <p:nvPr>
            <p:ph idx="1"/>
            <p:extLst>
              <p:ext uri="{D42A27DB-BD31-4B8C-83A1-F6EECF244321}">
                <p14:modId xmlns:p14="http://schemas.microsoft.com/office/powerpoint/2010/main" val="3665544998"/>
              </p:ext>
            </p:extLst>
          </p:nvPr>
        </p:nvGraphicFramePr>
        <p:xfrm>
          <a:off x="2983833" y="1444656"/>
          <a:ext cx="7983102" cy="1106805"/>
        </p:xfrm>
        <a:graphic>
          <a:graphicData uri="http://schemas.openxmlformats.org/drawingml/2006/table">
            <a:tbl>
              <a:tblPr firstRow="1" firstCol="1" bandRow="1">
                <a:tableStyleId>{5C22544A-7EE6-4342-B048-85BDC9FD1C3A}</a:tableStyleId>
              </a:tblPr>
              <a:tblGrid>
                <a:gridCol w="2752312">
                  <a:extLst>
                    <a:ext uri="{9D8B030D-6E8A-4147-A177-3AD203B41FA5}">
                      <a16:colId xmlns:a16="http://schemas.microsoft.com/office/drawing/2014/main" val="658270590"/>
                    </a:ext>
                  </a:extLst>
                </a:gridCol>
                <a:gridCol w="1877719">
                  <a:extLst>
                    <a:ext uri="{9D8B030D-6E8A-4147-A177-3AD203B41FA5}">
                      <a16:colId xmlns:a16="http://schemas.microsoft.com/office/drawing/2014/main" val="2695640934"/>
                    </a:ext>
                  </a:extLst>
                </a:gridCol>
                <a:gridCol w="1743597">
                  <a:extLst>
                    <a:ext uri="{9D8B030D-6E8A-4147-A177-3AD203B41FA5}">
                      <a16:colId xmlns:a16="http://schemas.microsoft.com/office/drawing/2014/main" val="1458565905"/>
                    </a:ext>
                  </a:extLst>
                </a:gridCol>
                <a:gridCol w="1609474">
                  <a:extLst>
                    <a:ext uri="{9D8B030D-6E8A-4147-A177-3AD203B41FA5}">
                      <a16:colId xmlns:a16="http://schemas.microsoft.com/office/drawing/2014/main" val="193022914"/>
                    </a:ext>
                  </a:extLst>
                </a:gridCol>
              </a:tblGrid>
              <a:tr h="363332">
                <a:tc>
                  <a:txBody>
                    <a:bodyPr/>
                    <a:lstStyle/>
                    <a:p>
                      <a:pPr marL="0" marR="0" algn="just">
                        <a:lnSpc>
                          <a:spcPct val="150000"/>
                        </a:lnSpc>
                        <a:spcBef>
                          <a:spcPts val="0"/>
                        </a:spcBef>
                        <a:spcAft>
                          <a:spcPts val="0"/>
                        </a:spcAft>
                      </a:pPr>
                      <a:r>
                        <a:rPr lang="en-US" sz="1800">
                          <a:effectLst/>
                        </a:rPr>
                        <a:t>VARIABLES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GDP(FE)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GDP(i.Time)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GDP(Robust)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3589141639"/>
                  </a:ext>
                </a:extLst>
              </a:tr>
              <a:tr h="363332">
                <a:tc>
                  <a:txBody>
                    <a:bodyPr/>
                    <a:lstStyle/>
                    <a:p>
                      <a:pPr marL="0" marR="0" algn="just">
                        <a:lnSpc>
                          <a:spcPct val="150000"/>
                        </a:lnSpc>
                        <a:spcBef>
                          <a:spcPts val="0"/>
                        </a:spcBef>
                        <a:spcAft>
                          <a:spcPts val="0"/>
                        </a:spcAft>
                      </a:pPr>
                      <a:r>
                        <a:rPr lang="en-US" sz="1800">
                          <a:effectLst/>
                        </a:rPr>
                        <a:t>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3.003e+10**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-2.537e+10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3.003e+10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4051275838"/>
                  </a:ext>
                </a:extLst>
              </a:tr>
              <a:tr h="363332">
                <a:tc>
                  <a:txBody>
                    <a:bodyPr/>
                    <a:lstStyle/>
                    <a:p>
                      <a:pPr marL="0" marR="0" algn="just">
                        <a:lnSpc>
                          <a:spcPct val="150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(1.271e+10)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(1.802e+10)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dirty="0">
                          <a:effectLst/>
                        </a:rPr>
                        <a:t>(2.149e+10)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688541422"/>
                  </a:ext>
                </a:extLst>
              </a:tr>
            </a:tbl>
          </a:graphicData>
        </a:graphic>
      </p:graphicFrame>
      <p:sp>
        <p:nvSpPr>
          <p:cNvPr id="20" name="TextBox 19">
            <a:extLst>
              <a:ext uri="{FF2B5EF4-FFF2-40B4-BE49-F238E27FC236}">
                <a16:creationId xmlns:a16="http://schemas.microsoft.com/office/drawing/2014/main" id="{9840E1F0-FD4C-49AC-B5B5-381197610F55}"/>
              </a:ext>
            </a:extLst>
          </p:cNvPr>
          <p:cNvSpPr txBox="1"/>
          <p:nvPr/>
        </p:nvSpPr>
        <p:spPr>
          <a:xfrm>
            <a:off x="555459" y="1444654"/>
            <a:ext cx="2428373" cy="830997"/>
          </a:xfrm>
          <a:prstGeom prst="rect">
            <a:avLst/>
          </a:prstGeom>
          <a:noFill/>
        </p:spPr>
        <p:txBody>
          <a:bodyPr wrap="square" rtlCol="0">
            <a:spAutoFit/>
          </a:bodyPr>
          <a:lstStyle/>
          <a:p>
            <a:r>
              <a:rPr lang="en-US" sz="2400" b="1" kern="1200" dirty="0">
                <a:solidFill>
                  <a:schemeClr val="tx1"/>
                </a:solidFill>
                <a:latin typeface="+mn-lt"/>
                <a:ea typeface="+mn-ea"/>
                <a:cs typeface="+mn-cs"/>
              </a:rPr>
              <a:t>Overall FE Regression</a:t>
            </a:r>
          </a:p>
        </p:txBody>
      </p:sp>
      <p:graphicFrame>
        <p:nvGraphicFramePr>
          <p:cNvPr id="21" name="Table 20">
            <a:extLst>
              <a:ext uri="{FF2B5EF4-FFF2-40B4-BE49-F238E27FC236}">
                <a16:creationId xmlns:a16="http://schemas.microsoft.com/office/drawing/2014/main" id="{B25E540B-4025-44F9-9922-49EBD36EC714}"/>
              </a:ext>
            </a:extLst>
          </p:cNvPr>
          <p:cNvGraphicFramePr>
            <a:graphicFrameLocks noGrp="1"/>
          </p:cNvGraphicFramePr>
          <p:nvPr>
            <p:extLst>
              <p:ext uri="{D42A27DB-BD31-4B8C-83A1-F6EECF244321}">
                <p14:modId xmlns:p14="http://schemas.microsoft.com/office/powerpoint/2010/main" val="392863536"/>
              </p:ext>
            </p:extLst>
          </p:nvPr>
        </p:nvGraphicFramePr>
        <p:xfrm>
          <a:off x="2983832" y="3048000"/>
          <a:ext cx="7983102" cy="1311656"/>
        </p:xfrm>
        <a:graphic>
          <a:graphicData uri="http://schemas.openxmlformats.org/drawingml/2006/table">
            <a:tbl>
              <a:tblPr firstRow="1" firstCol="1" bandRow="1">
                <a:tableStyleId>{5C22544A-7EE6-4342-B048-85BDC9FD1C3A}</a:tableStyleId>
              </a:tblPr>
              <a:tblGrid>
                <a:gridCol w="2620245">
                  <a:extLst>
                    <a:ext uri="{9D8B030D-6E8A-4147-A177-3AD203B41FA5}">
                      <a16:colId xmlns:a16="http://schemas.microsoft.com/office/drawing/2014/main" val="2889303814"/>
                    </a:ext>
                  </a:extLst>
                </a:gridCol>
                <a:gridCol w="1787619">
                  <a:extLst>
                    <a:ext uri="{9D8B030D-6E8A-4147-A177-3AD203B41FA5}">
                      <a16:colId xmlns:a16="http://schemas.microsoft.com/office/drawing/2014/main" val="2761364558"/>
                    </a:ext>
                  </a:extLst>
                </a:gridCol>
                <a:gridCol w="1787619">
                  <a:extLst>
                    <a:ext uri="{9D8B030D-6E8A-4147-A177-3AD203B41FA5}">
                      <a16:colId xmlns:a16="http://schemas.microsoft.com/office/drawing/2014/main" val="2928213844"/>
                    </a:ext>
                  </a:extLst>
                </a:gridCol>
                <a:gridCol w="1787619">
                  <a:extLst>
                    <a:ext uri="{9D8B030D-6E8A-4147-A177-3AD203B41FA5}">
                      <a16:colId xmlns:a16="http://schemas.microsoft.com/office/drawing/2014/main" val="750360499"/>
                    </a:ext>
                  </a:extLst>
                </a:gridCol>
              </a:tblGrid>
              <a:tr h="320652">
                <a:tc>
                  <a:txBody>
                    <a:bodyPr/>
                    <a:lstStyle/>
                    <a:p>
                      <a:pPr marL="0" marR="0" algn="just">
                        <a:lnSpc>
                          <a:spcPct val="150000"/>
                        </a:lnSpc>
                        <a:spcBef>
                          <a:spcPts val="0"/>
                        </a:spcBef>
                        <a:spcAft>
                          <a:spcPts val="0"/>
                        </a:spcAft>
                      </a:pPr>
                      <a:r>
                        <a:rPr lang="en-US" sz="1600">
                          <a:effectLst/>
                        </a:rPr>
                        <a:t>VARIABLES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GDP(FE)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GDP(i.Time)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GDP(Robust)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972342099"/>
                  </a:ext>
                </a:extLst>
              </a:tr>
              <a:tr h="320652">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369114665"/>
                  </a:ext>
                </a:extLst>
              </a:tr>
              <a:tr h="320652">
                <a:tc>
                  <a:txBody>
                    <a:bodyPr/>
                    <a:lstStyle/>
                    <a:p>
                      <a:pPr marL="0" marR="0" algn="just">
                        <a:lnSpc>
                          <a:spcPct val="150000"/>
                        </a:lnSpc>
                        <a:spcBef>
                          <a:spcPts val="0"/>
                        </a:spcBef>
                        <a:spcAft>
                          <a:spcPts val="0"/>
                        </a:spcAft>
                      </a:pPr>
                      <a:r>
                        <a:rPr lang="en-US" sz="1600">
                          <a:effectLst/>
                        </a:rPr>
                        <a:t>Globalization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2.370e+09**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-8.437e+09***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2.370e+09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934151139"/>
                  </a:ext>
                </a:extLst>
              </a:tr>
              <a:tr h="320652">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(1.139e+09)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(1.443e+09)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dirty="0">
                          <a:effectLst/>
                        </a:rPr>
                        <a:t>(2.765e+09)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4130692138"/>
                  </a:ext>
                </a:extLst>
              </a:tr>
            </a:tbl>
          </a:graphicData>
        </a:graphic>
      </p:graphicFrame>
      <p:sp>
        <p:nvSpPr>
          <p:cNvPr id="23" name="TextBox 22">
            <a:extLst>
              <a:ext uri="{FF2B5EF4-FFF2-40B4-BE49-F238E27FC236}">
                <a16:creationId xmlns:a16="http://schemas.microsoft.com/office/drawing/2014/main" id="{C9D29B96-7B68-447D-B64A-B100A1C1ACAC}"/>
              </a:ext>
            </a:extLst>
          </p:cNvPr>
          <p:cNvSpPr txBox="1"/>
          <p:nvPr/>
        </p:nvSpPr>
        <p:spPr>
          <a:xfrm>
            <a:off x="555460" y="3192379"/>
            <a:ext cx="2075446" cy="830997"/>
          </a:xfrm>
          <a:prstGeom prst="rect">
            <a:avLst/>
          </a:prstGeom>
          <a:noFill/>
        </p:spPr>
        <p:txBody>
          <a:bodyPr wrap="square" rtlCol="0">
            <a:spAutoFit/>
          </a:bodyPr>
          <a:lstStyle/>
          <a:p>
            <a:r>
              <a:rPr lang="en-US" sz="2400" b="1" kern="1200" dirty="0">
                <a:solidFill>
                  <a:schemeClr val="tx1"/>
                </a:solidFill>
                <a:latin typeface="+mn-lt"/>
                <a:ea typeface="+mn-ea"/>
                <a:cs typeface="+mn-cs"/>
              </a:rPr>
              <a:t>Lower Income Countries FE</a:t>
            </a:r>
          </a:p>
        </p:txBody>
      </p:sp>
      <p:sp>
        <p:nvSpPr>
          <p:cNvPr id="25" name="TextBox 24">
            <a:extLst>
              <a:ext uri="{FF2B5EF4-FFF2-40B4-BE49-F238E27FC236}">
                <a16:creationId xmlns:a16="http://schemas.microsoft.com/office/drawing/2014/main" id="{A3D40E4E-FF2B-42F7-8256-5D8EDD2DA78E}"/>
              </a:ext>
            </a:extLst>
          </p:cNvPr>
          <p:cNvSpPr txBox="1"/>
          <p:nvPr/>
        </p:nvSpPr>
        <p:spPr>
          <a:xfrm>
            <a:off x="485273" y="5117432"/>
            <a:ext cx="2428373" cy="769441"/>
          </a:xfrm>
          <a:prstGeom prst="rect">
            <a:avLst/>
          </a:prstGeom>
          <a:noFill/>
        </p:spPr>
        <p:txBody>
          <a:bodyPr wrap="square" rtlCol="0">
            <a:spAutoFit/>
          </a:bodyPr>
          <a:lstStyle/>
          <a:p>
            <a:r>
              <a:rPr lang="en-US" sz="2200" b="1" kern="1200" dirty="0">
                <a:solidFill>
                  <a:schemeClr val="tx1"/>
                </a:solidFill>
                <a:latin typeface="+mn-lt"/>
                <a:ea typeface="+mn-ea"/>
                <a:cs typeface="+mn-cs"/>
              </a:rPr>
              <a:t>Upper Income Countries</a:t>
            </a:r>
          </a:p>
        </p:txBody>
      </p:sp>
      <p:graphicFrame>
        <p:nvGraphicFramePr>
          <p:cNvPr id="26" name="Table 25">
            <a:extLst>
              <a:ext uri="{FF2B5EF4-FFF2-40B4-BE49-F238E27FC236}">
                <a16:creationId xmlns:a16="http://schemas.microsoft.com/office/drawing/2014/main" id="{2459AE23-E7AA-499A-B5E3-A2313C88AE44}"/>
              </a:ext>
            </a:extLst>
          </p:cNvPr>
          <p:cNvGraphicFramePr>
            <a:graphicFrameLocks noGrp="1"/>
          </p:cNvGraphicFramePr>
          <p:nvPr>
            <p:extLst>
              <p:ext uri="{D42A27DB-BD31-4B8C-83A1-F6EECF244321}">
                <p14:modId xmlns:p14="http://schemas.microsoft.com/office/powerpoint/2010/main" val="3117282655"/>
              </p:ext>
            </p:extLst>
          </p:nvPr>
        </p:nvGraphicFramePr>
        <p:xfrm>
          <a:off x="2983832" y="4856194"/>
          <a:ext cx="7983102" cy="1311656"/>
        </p:xfrm>
        <a:graphic>
          <a:graphicData uri="http://schemas.openxmlformats.org/drawingml/2006/table">
            <a:tbl>
              <a:tblPr firstRow="1" firstCol="1" bandRow="1">
                <a:tableStyleId>{5C22544A-7EE6-4342-B048-85BDC9FD1C3A}</a:tableStyleId>
              </a:tblPr>
              <a:tblGrid>
                <a:gridCol w="3376280">
                  <a:extLst>
                    <a:ext uri="{9D8B030D-6E8A-4147-A177-3AD203B41FA5}">
                      <a16:colId xmlns:a16="http://schemas.microsoft.com/office/drawing/2014/main" val="2625611242"/>
                    </a:ext>
                  </a:extLst>
                </a:gridCol>
                <a:gridCol w="2303411">
                  <a:extLst>
                    <a:ext uri="{9D8B030D-6E8A-4147-A177-3AD203B41FA5}">
                      <a16:colId xmlns:a16="http://schemas.microsoft.com/office/drawing/2014/main" val="2042436318"/>
                    </a:ext>
                  </a:extLst>
                </a:gridCol>
                <a:gridCol w="2303411">
                  <a:extLst>
                    <a:ext uri="{9D8B030D-6E8A-4147-A177-3AD203B41FA5}">
                      <a16:colId xmlns:a16="http://schemas.microsoft.com/office/drawing/2014/main" val="2404259550"/>
                    </a:ext>
                  </a:extLst>
                </a:gridCol>
              </a:tblGrid>
              <a:tr h="327914">
                <a:tc>
                  <a:txBody>
                    <a:bodyPr/>
                    <a:lstStyle/>
                    <a:p>
                      <a:pPr marL="0" marR="0">
                        <a:lnSpc>
                          <a:spcPct val="150000"/>
                        </a:lnSpc>
                        <a:spcBef>
                          <a:spcPts val="0"/>
                        </a:spcBef>
                        <a:spcAft>
                          <a:spcPts val="0"/>
                        </a:spcAft>
                      </a:pPr>
                      <a:r>
                        <a:rPr lang="en-US" sz="1600">
                          <a:effectLst/>
                        </a:rPr>
                        <a:t>VARIABLES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GDP(RE)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GDP(Robust)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283354587"/>
                  </a:ext>
                </a:extLst>
              </a:tr>
              <a:tr h="327914">
                <a:tc>
                  <a:txBody>
                    <a:bodyPr/>
                    <a:lstStyle/>
                    <a:p>
                      <a:pPr marL="0" marR="0">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432731855"/>
                  </a:ext>
                </a:extLst>
              </a:tr>
              <a:tr h="327914">
                <a:tc>
                  <a:txBody>
                    <a:bodyPr/>
                    <a:lstStyle/>
                    <a:p>
                      <a:pPr marL="0" marR="0">
                        <a:lnSpc>
                          <a:spcPct val="150000"/>
                        </a:lnSpc>
                        <a:spcBef>
                          <a:spcPts val="0"/>
                        </a:spcBef>
                        <a:spcAft>
                          <a:spcPts val="0"/>
                        </a:spcAft>
                      </a:pPr>
                      <a:r>
                        <a:rPr lang="en-US" sz="1600">
                          <a:effectLst/>
                        </a:rPr>
                        <a:t>Globalization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-3.744e+11***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-3.744e+11***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582300427"/>
                  </a:ext>
                </a:extLst>
              </a:tr>
              <a:tr h="327914">
                <a:tc>
                  <a:txBody>
                    <a:bodyPr/>
                    <a:lstStyle/>
                    <a:p>
                      <a:pPr marL="0" marR="0">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(1.014e+11)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dirty="0">
                          <a:effectLst/>
                        </a:rPr>
                        <a:t>(1.434e+11)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4194195754"/>
                  </a:ext>
                </a:extLst>
              </a:tr>
            </a:tbl>
          </a:graphicData>
        </a:graphic>
      </p:graphicFrame>
    </p:spTree>
    <p:extLst>
      <p:ext uri="{BB962C8B-B14F-4D97-AF65-F5344CB8AC3E}">
        <p14:creationId xmlns:p14="http://schemas.microsoft.com/office/powerpoint/2010/main" val="630352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78CD-3A57-4744-852E-024C2D729399}"/>
              </a:ext>
            </a:extLst>
          </p:cNvPr>
          <p:cNvSpPr>
            <a:spLocks noGrp="1"/>
          </p:cNvSpPr>
          <p:nvPr>
            <p:ph type="title"/>
          </p:nvPr>
        </p:nvSpPr>
        <p:spPr/>
        <p:txBody>
          <a:bodyPr/>
          <a:lstStyle/>
          <a:p>
            <a:r>
              <a:rPr lang="en-US" b="1" dirty="0"/>
              <a:t>Relevance and Contribution</a:t>
            </a:r>
          </a:p>
        </p:txBody>
      </p:sp>
      <p:sp>
        <p:nvSpPr>
          <p:cNvPr id="3" name="Content Placeholder 2">
            <a:extLst>
              <a:ext uri="{FF2B5EF4-FFF2-40B4-BE49-F238E27FC236}">
                <a16:creationId xmlns:a16="http://schemas.microsoft.com/office/drawing/2014/main" id="{54020E87-F836-43A9-BADC-2BA4B687397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 Globalization has become a term which is known to all people in the world, in the same way so does its importance is also well known globally. </a:t>
            </a:r>
          </a:p>
          <a:p>
            <a:r>
              <a:rPr lang="en-US" sz="1800" dirty="0">
                <a:effectLst/>
                <a:latin typeface="Times New Roman" panose="02020603050405020304" pitchFamily="18" charset="0"/>
                <a:ea typeface="Calibri" panose="020F0502020204030204" pitchFamily="34" charset="0"/>
              </a:rPr>
              <a:t>Countries fight each other for more control in markets using their competitive advantageous products to increase their global foot print on the world.</a:t>
            </a:r>
          </a:p>
          <a:p>
            <a:r>
              <a:rPr lang="en-US" sz="1800" dirty="0">
                <a:effectLst/>
                <a:latin typeface="Times New Roman" panose="02020603050405020304" pitchFamily="18" charset="0"/>
                <a:ea typeface="Calibri" panose="020F0502020204030204" pitchFamily="34" charset="0"/>
              </a:rPr>
              <a:t>Like Pakistan sports goods are considered best worldwide such as footballs for Qatar World cup 2022 are from Pakistan.</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interdependence of countries has become very important and common too. To shed light on the </a:t>
            </a:r>
          </a:p>
          <a:p>
            <a:r>
              <a:rPr lang="en-US" sz="1800" dirty="0">
                <a:effectLst/>
                <a:latin typeface="Times New Roman" panose="02020603050405020304" pitchFamily="18" charset="0"/>
                <a:ea typeface="Calibri" panose="020F0502020204030204" pitchFamily="34" charset="0"/>
              </a:rPr>
              <a:t>It helps to reduce the cost of commodities, provide better opportunities to people for jobs, and help them access new cultures too.</a:t>
            </a:r>
            <a:endParaRPr lang="en-US" sz="1800" dirty="0">
              <a:latin typeface="Times New Roman" panose="02020603050405020304" pitchFamily="18" charset="0"/>
              <a:ea typeface="Calibri" panose="020F0502020204030204" pitchFamily="34" charset="0"/>
            </a:endParaRPr>
          </a:p>
          <a:p>
            <a:r>
              <a:rPr lang="en-US" sz="1800">
                <a:latin typeface="Times New Roman" panose="02020603050405020304" pitchFamily="18" charset="0"/>
                <a:ea typeface="Calibri" panose="020F0502020204030204" pitchFamily="34" charset="0"/>
              </a:rPr>
              <a:t>I</a:t>
            </a:r>
            <a:r>
              <a:rPr lang="en-US" sz="1800">
                <a:effectLst/>
                <a:latin typeface="Times New Roman" panose="02020603050405020304" pitchFamily="18" charset="0"/>
                <a:ea typeface="Calibri" panose="020F0502020204030204" pitchFamily="34" charset="0"/>
              </a:rPr>
              <a:t>mportance </a:t>
            </a:r>
            <a:r>
              <a:rPr lang="en-US" sz="1800" dirty="0">
                <a:effectLst/>
                <a:latin typeface="Times New Roman" panose="02020603050405020304" pitchFamily="18" charset="0"/>
                <a:ea typeface="Calibri" panose="020F0502020204030204" pitchFamily="34" charset="0"/>
              </a:rPr>
              <a:t>we see that globalization is one of the major dependent factors for economic growths of countries.</a:t>
            </a:r>
            <a:endParaRPr lang="en-US" dirty="0"/>
          </a:p>
        </p:txBody>
      </p:sp>
    </p:spTree>
    <p:extLst>
      <p:ext uri="{BB962C8B-B14F-4D97-AF65-F5344CB8AC3E}">
        <p14:creationId xmlns:p14="http://schemas.microsoft.com/office/powerpoint/2010/main" val="82837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E240-F210-4A49-A727-21EFC7D6B857}"/>
              </a:ext>
            </a:extLst>
          </p:cNvPr>
          <p:cNvSpPr>
            <a:spLocks noGrp="1"/>
          </p:cNvSpPr>
          <p:nvPr>
            <p:ph type="title"/>
          </p:nvPr>
        </p:nvSpPr>
        <p:spPr/>
        <p:txBody>
          <a:bodyPr/>
          <a:lstStyle/>
          <a:p>
            <a:r>
              <a:rPr lang="en-US" b="1" dirty="0"/>
              <a:t>Policy Recommendation</a:t>
            </a:r>
          </a:p>
        </p:txBody>
      </p:sp>
      <p:sp>
        <p:nvSpPr>
          <p:cNvPr id="3" name="Content Placeholder 2">
            <a:extLst>
              <a:ext uri="{FF2B5EF4-FFF2-40B4-BE49-F238E27FC236}">
                <a16:creationId xmlns:a16="http://schemas.microsoft.com/office/drawing/2014/main" id="{93B6EAE3-F469-4E4C-B932-730C771D699A}"/>
              </a:ext>
            </a:extLst>
          </p:cNvPr>
          <p:cNvSpPr>
            <a:spLocks noGrp="1"/>
          </p:cNvSpPr>
          <p:nvPr>
            <p:ph idx="1"/>
          </p:nvPr>
        </p:nvSpPr>
        <p:spPr/>
        <p:txBody>
          <a:bodyPr>
            <a:normAutofit fontScale="92500" lnSpcReduction="10000"/>
          </a:bodyPr>
          <a:lstStyle/>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should be sustainable policies aiming at the future which directly leads to growth in the country by income provisions, &amp; spending on people which will eventually lead to a decrease of negative impacts on income distribution. </a:t>
            </a:r>
          </a:p>
          <a:p>
            <a:pPr>
              <a:lnSpc>
                <a:spcPct val="150000"/>
              </a:lnSpc>
            </a:pPr>
            <a:r>
              <a:rPr lang="en-US" sz="2400" dirty="0">
                <a:effectLst/>
                <a:latin typeface="Times New Roman" panose="02020603050405020304" pitchFamily="18" charset="0"/>
                <a:ea typeface="Calibri" panose="020F0502020204030204" pitchFamily="34" charset="0"/>
              </a:rPr>
              <a:t>Growing emphasis on digitalization and automation: As technology develops, governments will probably place more of an emphasis on advancing digitalization and automation in order to boost economic growth, </a:t>
            </a:r>
          </a:p>
          <a:p>
            <a:pPr>
              <a:lnSpc>
                <a:spcPct val="150000"/>
              </a:lnSpc>
            </a:pPr>
            <a:r>
              <a:rPr lang="en-US" sz="2400" dirty="0">
                <a:effectLst/>
                <a:latin typeface="Times New Roman" panose="02020603050405020304" pitchFamily="18" charset="0"/>
                <a:ea typeface="Calibri" panose="020F0502020204030204" pitchFamily="34" charset="0"/>
              </a:rPr>
              <a:t>leading to increased emphasis on spending on programmers for education and training, research and development, and infrastructure that supports digital technologies</a:t>
            </a:r>
          </a:p>
          <a:p>
            <a:pPr>
              <a:lnSpc>
                <a:spcPct val="150000"/>
              </a:lnSpc>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dirty="0"/>
          </a:p>
        </p:txBody>
      </p:sp>
    </p:spTree>
    <p:extLst>
      <p:ext uri="{BB962C8B-B14F-4D97-AF65-F5344CB8AC3E}">
        <p14:creationId xmlns:p14="http://schemas.microsoft.com/office/powerpoint/2010/main" val="168607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0E5D-F54B-4EA4-9289-70F1DCF6270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25B22495-C141-4A16-BB28-EC8465F377D5}"/>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Calibri" panose="020F0502020204030204" pitchFamily="34" charset="0"/>
              </a:rPr>
              <a:t>It basically analyzes that how the world becoming a global village has led to the increase in the Gross Domestic Product of each country which indulges in Globalization.</a:t>
            </a:r>
          </a:p>
          <a:p>
            <a:r>
              <a:rPr lang="en-US" sz="1800" dirty="0">
                <a:effectLst/>
                <a:latin typeface="Times New Roman" panose="02020603050405020304" pitchFamily="18" charset="0"/>
                <a:ea typeface="Calibri" panose="020F0502020204030204" pitchFamily="34" charset="0"/>
              </a:rPr>
              <a:t>There is a direct relationship among Economic growth and globalization as all the economies of the world have their own competitive advantage and to take advantage of it, they exchange goods with the international market.</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Globalization impacts the society in both good and bad ways. In adverse effects there are more chances of price instability, exchange rate fluctuations, and job insecurities. In good, it leads to access to higher education leading to a reduction in illiteracy in these countries. </a:t>
            </a:r>
          </a:p>
          <a:p>
            <a:r>
              <a:rPr lang="en-US" sz="1800" dirty="0">
                <a:effectLst/>
                <a:latin typeface="Times New Roman" panose="02020603050405020304" pitchFamily="18" charset="0"/>
                <a:ea typeface="Calibri" panose="020F0502020204030204" pitchFamily="34" charset="0"/>
              </a:rPr>
              <a:t>Globalization impacts entire economies both Developing and Developed Economies play an important subsidiary affected by Global trading leading to high GDP growth.</a:t>
            </a:r>
          </a:p>
          <a:p>
            <a:r>
              <a:rPr lang="en-US" sz="1800" dirty="0">
                <a:effectLst/>
                <a:latin typeface="Times New Roman" panose="02020603050405020304" pitchFamily="18" charset="0"/>
                <a:ea typeface="Calibri" panose="020F0502020204030204" pitchFamily="34" charset="0"/>
              </a:rPr>
              <a:t>Policy Makers on National and International Level have also led, to a huge impact on the globalization and trade policy of different countries causing a fall and rise in their GDP Per Capita.</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perception of society about Globalization like some Islamic Countries do not consider trading with countries who are abusive to their societal values causing the society to dislike Globalization causing less Economic growth, so the stakeholders are Countries (Both developing and developed), Industrialist all over the world, and Governments of different economies.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6013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E240-F210-4A49-A727-21EFC7D6B857}"/>
              </a:ext>
            </a:extLst>
          </p:cNvPr>
          <p:cNvSpPr>
            <a:spLocks noGrp="1"/>
          </p:cNvSpPr>
          <p:nvPr>
            <p:ph type="title"/>
          </p:nvPr>
        </p:nvSpPr>
        <p:spPr/>
        <p:txBody>
          <a:bodyPr/>
          <a:lstStyle/>
          <a:p>
            <a:r>
              <a:rPr lang="en-US" b="1" dirty="0"/>
              <a:t>Policy Recommendation</a:t>
            </a:r>
          </a:p>
        </p:txBody>
      </p:sp>
      <p:sp>
        <p:nvSpPr>
          <p:cNvPr id="3" name="Content Placeholder 2">
            <a:extLst>
              <a:ext uri="{FF2B5EF4-FFF2-40B4-BE49-F238E27FC236}">
                <a16:creationId xmlns:a16="http://schemas.microsoft.com/office/drawing/2014/main" id="{93B6EAE3-F469-4E4C-B932-730C771D699A}"/>
              </a:ext>
            </a:extLst>
          </p:cNvPr>
          <p:cNvSpPr>
            <a:spLocks noGrp="1"/>
          </p:cNvSpPr>
          <p:nvPr>
            <p:ph idx="1"/>
          </p:nvPr>
        </p:nvSpPr>
        <p:spPr/>
        <p:txBody>
          <a:bodyPr>
            <a:normAutofit fontScale="85000" lnSpcReduction="10000"/>
          </a:bodyPr>
          <a:lstStyle/>
          <a:p>
            <a:pPr>
              <a:lnSpc>
                <a:spcPct val="150000"/>
              </a:lnSpc>
            </a:pPr>
            <a:r>
              <a:rPr lang="en-US" sz="2400" dirty="0">
                <a:effectLst/>
                <a:latin typeface="Times New Roman" panose="02020603050405020304" pitchFamily="18" charset="0"/>
                <a:ea typeface="Calibri" panose="020F0502020204030204" pitchFamily="34" charset="0"/>
              </a:rPr>
              <a:t>More nationalism and protectionism: In recent years, there has been an increase in nationalism and protectionism, with some nations enacting laws that restrict migration and commerce internationally. </a:t>
            </a:r>
          </a:p>
          <a:p>
            <a:pPr>
              <a:lnSpc>
                <a:spcPct val="150000"/>
              </a:lnSpc>
            </a:pPr>
            <a:r>
              <a:rPr lang="en-US" sz="2400" dirty="0">
                <a:effectLst/>
                <a:latin typeface="Times New Roman" panose="02020603050405020304" pitchFamily="18" charset="0"/>
                <a:ea typeface="Calibri" panose="020F0502020204030204" pitchFamily="34" charset="0"/>
              </a:rPr>
              <a:t>This pattern is most likely to persist, which could result in slower economic expansion and more geopolitical tensions.</a:t>
            </a:r>
          </a:p>
          <a:p>
            <a:pPr>
              <a:lnSpc>
                <a:spcPct val="150000"/>
              </a:lnSpc>
            </a:pPr>
            <a:r>
              <a:rPr lang="en-US" sz="2400" dirty="0">
                <a:effectLst/>
                <a:latin typeface="Times New Roman" panose="02020603050405020304" pitchFamily="18" charset="0"/>
                <a:ea typeface="Calibri" panose="020F0502020204030204" pitchFamily="34" charset="0"/>
              </a:rPr>
              <a:t>As developing economies like China and India continue to expand, the balance of economic power in the world is changing. </a:t>
            </a:r>
          </a:p>
          <a:p>
            <a:pPr>
              <a:lnSpc>
                <a:spcPct val="150000"/>
              </a:lnSpc>
            </a:pPr>
            <a:r>
              <a:rPr lang="en-US" sz="2400" dirty="0">
                <a:effectLst/>
                <a:latin typeface="Times New Roman" panose="02020603050405020304" pitchFamily="18" charset="0"/>
                <a:ea typeface="Calibri" panose="020F0502020204030204" pitchFamily="34" charset="0"/>
              </a:rPr>
              <a:t>This can result in modifications to trade and investment trends as well as changes to the geopolitical environment.</a:t>
            </a:r>
            <a:endParaRPr lang="en-US" sz="2400" dirty="0"/>
          </a:p>
        </p:txBody>
      </p:sp>
    </p:spTree>
    <p:extLst>
      <p:ext uri="{BB962C8B-B14F-4D97-AF65-F5344CB8AC3E}">
        <p14:creationId xmlns:p14="http://schemas.microsoft.com/office/powerpoint/2010/main" val="240052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F070-66D9-4ED2-9DF3-71CF7A425DA8}"/>
              </a:ext>
            </a:extLst>
          </p:cNvPr>
          <p:cNvSpPr>
            <a:spLocks noGrp="1"/>
          </p:cNvSpPr>
          <p:nvPr>
            <p:ph type="title"/>
          </p:nvPr>
        </p:nvSpPr>
        <p:spPr/>
        <p:txBody>
          <a:bodyPr/>
          <a:lstStyle/>
          <a:p>
            <a:r>
              <a:rPr lang="en-US" b="1" dirty="0"/>
              <a:t>Implication</a:t>
            </a:r>
          </a:p>
        </p:txBody>
      </p:sp>
      <p:sp>
        <p:nvSpPr>
          <p:cNvPr id="3" name="Content Placeholder 2">
            <a:extLst>
              <a:ext uri="{FF2B5EF4-FFF2-40B4-BE49-F238E27FC236}">
                <a16:creationId xmlns:a16="http://schemas.microsoft.com/office/drawing/2014/main" id="{3DD17DD9-D280-4B29-B522-BDDD541A4764}"/>
              </a:ext>
            </a:extLst>
          </p:cNvPr>
          <p:cNvSpPr>
            <a:spLocks noGrp="1"/>
          </p:cNvSpPr>
          <p:nvPr>
            <p:ph idx="1"/>
          </p:nvPr>
        </p:nvSpPr>
        <p:spPr/>
        <p:txBody>
          <a:bodyPr>
            <a:noAutofit/>
          </a:bodyPr>
          <a:lstStyle/>
          <a:p>
            <a:pPr>
              <a:lnSpc>
                <a:spcPct val="150000"/>
              </a:lnSpc>
            </a:pPr>
            <a:r>
              <a:rPr lang="en-US" sz="1600" dirty="0">
                <a:latin typeface="Times New Roman" panose="02020603050405020304" pitchFamily="18" charset="0"/>
                <a:ea typeface="Calibri" panose="020F0502020204030204" pitchFamily="34" charset="0"/>
              </a:rPr>
              <a:t>W</a:t>
            </a:r>
            <a:r>
              <a:rPr lang="en-US" sz="1600" dirty="0">
                <a:effectLst/>
                <a:latin typeface="Times New Roman" panose="02020603050405020304" pitchFamily="18" charset="0"/>
                <a:ea typeface="Calibri" panose="020F0502020204030204" pitchFamily="34" charset="0"/>
              </a:rPr>
              <a:t>e could have included more countries and more time periods to get more accurate data.</a:t>
            </a:r>
          </a:p>
          <a:p>
            <a:pPr>
              <a:lnSpc>
                <a:spcPct val="150000"/>
              </a:lnSpc>
            </a:pPr>
            <a:r>
              <a:rPr lang="en-US" sz="1600" dirty="0">
                <a:effectLst/>
                <a:latin typeface="Times New Roman" panose="02020603050405020304" pitchFamily="18" charset="0"/>
                <a:ea typeface="Calibri" panose="020F0502020204030204" pitchFamily="34" charset="0"/>
              </a:rPr>
              <a:t>It could have been conducted for different regions instead of UIC and LIC it would have given us a geographical outlook too.</a:t>
            </a:r>
          </a:p>
          <a:p>
            <a:pPr>
              <a:lnSpc>
                <a:spcPct val="150000"/>
              </a:lnSpc>
            </a:pPr>
            <a:r>
              <a:rPr lang="en-US" sz="1600" dirty="0">
                <a:effectLst/>
                <a:latin typeface="Times New Roman" panose="02020603050405020304" pitchFamily="18" charset="0"/>
                <a:ea typeface="Calibri" panose="020F0502020204030204" pitchFamily="34" charset="0"/>
              </a:rPr>
              <a:t>Number of observations could have been increase to 2000 or 3000 for better accuracy. </a:t>
            </a:r>
          </a:p>
          <a:p>
            <a:pPr>
              <a:lnSpc>
                <a:spcPct val="150000"/>
              </a:lnSpc>
            </a:pPr>
            <a:r>
              <a:rPr lang="en-US" sz="1600" dirty="0">
                <a:effectLst/>
                <a:latin typeface="Times New Roman" panose="02020603050405020304" pitchFamily="18" charset="0"/>
                <a:ea typeface="Calibri" panose="020F0502020204030204" pitchFamily="34" charset="0"/>
              </a:rPr>
              <a:t>There can be a biased result as we used only Thirteen independent Variables and one dependent. The results could benefit to countries to keep a check on the factors that lead to losses on their Net GDP and take out policies to reduce those losses.</a:t>
            </a:r>
            <a:endParaRPr lang="en-US" sz="1600" dirty="0">
              <a:latin typeface="Times New Roman" panose="02020603050405020304" pitchFamily="18" charset="0"/>
              <a:ea typeface="Calibri" panose="020F0502020204030204" pitchFamily="34" charset="0"/>
            </a:endParaRPr>
          </a:p>
          <a:p>
            <a:pPr>
              <a:lnSpc>
                <a:spcPct val="150000"/>
              </a:lnSpc>
            </a:pPr>
            <a:r>
              <a:rPr lang="en-US" sz="1600" dirty="0">
                <a:effectLst/>
                <a:latin typeface="Times New Roman" panose="02020603050405020304" pitchFamily="18" charset="0"/>
                <a:ea typeface="Calibri" panose="020F0502020204030204" pitchFamily="34" charset="0"/>
              </a:rPr>
              <a:t>This particular study can also be used as empirical evidence for future researchers and studies to help them get more accurate data.</a:t>
            </a:r>
          </a:p>
          <a:p>
            <a:pPr>
              <a:lnSpc>
                <a:spcPct val="150000"/>
              </a:lnSpc>
            </a:pPr>
            <a:r>
              <a:rPr lang="en-US" sz="1600" dirty="0">
                <a:effectLst/>
                <a:latin typeface="Times New Roman" panose="02020603050405020304" pitchFamily="18" charset="0"/>
                <a:ea typeface="Calibri" panose="020F0502020204030204" pitchFamily="34" charset="0"/>
              </a:rPr>
              <a:t>IV (Instrumental Variables) could also have been used in the study, but they can be used in future studies to increase accuracy. </a:t>
            </a:r>
            <a:endParaRPr lang="en-US" sz="1600" dirty="0"/>
          </a:p>
        </p:txBody>
      </p:sp>
    </p:spTree>
    <p:extLst>
      <p:ext uri="{BB962C8B-B14F-4D97-AF65-F5344CB8AC3E}">
        <p14:creationId xmlns:p14="http://schemas.microsoft.com/office/powerpoint/2010/main" val="687624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6A78-6A9E-4FBC-8626-AE6A0A5F2D8F}"/>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44758539-4E79-40D1-A7A7-62703F7380C9}"/>
              </a:ext>
            </a:extLst>
          </p:cNvPr>
          <p:cNvSpPr>
            <a:spLocks noGrp="1"/>
          </p:cNvSpPr>
          <p:nvPr>
            <p:ph idx="1"/>
          </p:nvPr>
        </p:nvSpPr>
        <p:spPr/>
        <p:txBody>
          <a:bodyPr>
            <a:normAutofit/>
          </a:bodyPr>
          <a:lstStyle/>
          <a:p>
            <a:pPr>
              <a:lnSpc>
                <a:spcPct val="150000"/>
              </a:lnSpc>
            </a:pPr>
            <a:r>
              <a:rPr lang="en-US" sz="1600" dirty="0">
                <a:latin typeface="Times New Roman" panose="02020603050405020304" pitchFamily="18" charset="0"/>
                <a:ea typeface="Calibri" panose="020F0502020204030204" pitchFamily="34" charset="0"/>
              </a:rPr>
              <a:t>O</a:t>
            </a:r>
            <a:r>
              <a:rPr lang="en-US" sz="1600" dirty="0">
                <a:effectLst/>
                <a:latin typeface="Times New Roman" panose="02020603050405020304" pitchFamily="18" charset="0"/>
                <a:ea typeface="Calibri" panose="020F0502020204030204" pitchFamily="34" charset="0"/>
              </a:rPr>
              <a:t>verall result, we can see that there is a 5% significant impact of Globalization, &amp; Age Dependency on GDP. A 1 % impact of Life Expectancy, and Primary Education in GDP. </a:t>
            </a:r>
          </a:p>
          <a:p>
            <a:pPr>
              <a:lnSpc>
                <a:spcPct val="150000"/>
              </a:lnSpc>
            </a:pPr>
            <a:r>
              <a:rPr lang="en-US" sz="1600" dirty="0">
                <a:effectLst/>
                <a:latin typeface="Times New Roman" panose="02020603050405020304" pitchFamily="18" charset="0"/>
                <a:ea typeface="Calibri" panose="020F0502020204030204" pitchFamily="34" charset="0"/>
              </a:rPr>
              <a:t>The Inflation, GFCF, Government Spending, Secondary Education, Exports, Imports, Population Growth &amp; Exchange Rate are insignificant in the overall result.</a:t>
            </a:r>
          </a:p>
          <a:p>
            <a:pPr>
              <a:lnSpc>
                <a:spcPct val="150000"/>
              </a:lnSpc>
            </a:pPr>
            <a:r>
              <a:rPr lang="en-US" sz="1600" dirty="0">
                <a:effectLst/>
                <a:latin typeface="Times New Roman" panose="02020603050405020304" pitchFamily="18" charset="0"/>
                <a:ea typeface="Calibri" panose="020F0502020204030204" pitchFamily="34" charset="0"/>
              </a:rPr>
              <a:t>In Overall Regression in case of Foreign Direct Investment an increase in FDI shows a decrease in GDP, which is very unusable from the normal definition.</a:t>
            </a:r>
          </a:p>
          <a:p>
            <a:pPr>
              <a:lnSpc>
                <a:spcPct val="150000"/>
              </a:lnSpc>
            </a:pPr>
            <a:r>
              <a:rPr lang="en-US" sz="1600" dirty="0">
                <a:effectLst/>
                <a:latin typeface="Times New Roman" panose="02020603050405020304" pitchFamily="18" charset="0"/>
                <a:ea typeface="Calibri" panose="020F0502020204030204" pitchFamily="34" charset="0"/>
              </a:rPr>
              <a:t>there is a lot of Gap based on incomes, living standards among the people of Upper Income Countries and Lower Income Countries. </a:t>
            </a:r>
          </a:p>
          <a:p>
            <a:pPr>
              <a:lnSpc>
                <a:spcPct val="150000"/>
              </a:lnSpc>
            </a:pPr>
            <a:r>
              <a:rPr lang="en-US" sz="1600" dirty="0">
                <a:effectLst/>
                <a:latin typeface="Times New Roman" panose="02020603050405020304" pitchFamily="18" charset="0"/>
                <a:ea typeface="Calibri" panose="020F0502020204030204" pitchFamily="34" charset="0"/>
              </a:rPr>
              <a:t>Our analysis helps us see that how a change in our independent variables led to an impact of the GDP of these Upper Income and Lower Income Countries.</a:t>
            </a:r>
          </a:p>
          <a:p>
            <a:pPr>
              <a:lnSpc>
                <a:spcPct val="150000"/>
              </a:lnSpc>
            </a:pPr>
            <a:endParaRPr lang="en-US" sz="1600" dirty="0"/>
          </a:p>
        </p:txBody>
      </p:sp>
    </p:spTree>
    <p:extLst>
      <p:ext uri="{BB962C8B-B14F-4D97-AF65-F5344CB8AC3E}">
        <p14:creationId xmlns:p14="http://schemas.microsoft.com/office/powerpoint/2010/main" val="573858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8F09-6744-4A4F-AD10-E4974F80BB4B}"/>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E962808C-BCC9-4F99-B324-15CD4F032628}"/>
              </a:ext>
            </a:extLst>
          </p:cNvPr>
          <p:cNvSpPr>
            <a:spLocks noGrp="1"/>
          </p:cNvSpPr>
          <p:nvPr>
            <p:ph idx="1"/>
          </p:nvPr>
        </p:nvSpPr>
        <p:spPr/>
        <p:txBody>
          <a:bodyPr>
            <a:normAutofit fontScale="55000" lnSpcReduction="20000"/>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Heady, D. D., &amp; Hodge, A. (2009). The effect of population growth on economic growth: A meta-regression analysis of the macroeconomic literature. Population and Development Review, 35, 221-248.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Iyoboyi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Abubakar, S., &amp; Okereke, S. F. (2020). Globalization and economic growth in Africa.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Journal of Economics and Allied Research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1-19.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Islam, S. (1995). The human development index and per capita GDP. Applied Economics Letters, 2(5), 166-167.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Kakar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 K., Khilji, B. A., &amp; Khan, M. J. (2011). Globalization and economic growth: Evidence from Pakistan.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Acta Universitatis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Danubius</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Œconomica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Kılıçarslan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 &amp;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Dumrul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 (2018). The impact of globalization on economic growth: empirical evidence from the Turkey.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Economics and Financial Issues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115-123.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Kaypak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Ş. (2011),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Küreselleşme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sürecinde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sürdürülebilir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kalkınma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sürdürülebilir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çevre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KMÜ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Sosyal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Ekonomi̇k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Araştırmalar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Dergi̇si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13(20), 19-33.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Leong, C.K., 2007. A Tale of Two Countries: Openness and Growth in China and India. Dynamics, Economic Growth and International Trade (DEGIT), Conference Paper, pp: 1-26.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Lucas, R. E. (2000), ‘Some Macroeconomics for the 21st Century’, Journal of Economic Perspectives, 14, 1, 159–78.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Lucas, R. E. (1990), ‘Why Doesn’t Capital Flow from Rich to Poor Countries?’, American Economic Review Papers and Proceedings, 80, 92–6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Majidi, A. F. (2017). Globalization and economic growth: The case study of developing countries.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Asian Economic and Financial Review</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589-599. (HDI, GFCF &amp; Inflation)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Mallik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Girijasankar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Anis Chowdhury. 2001.Inflation and economic growth: Evidence from four South Asian countries. Asian-</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Pasific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Development Journal Vol. 8 No. 1 June 2001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Meraj</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(2013). Impact of globalization and trade openness on economic growth in Bangladesh.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Ritsumeikan</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Journal of Asia Pacific Studies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40-50.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9724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09DF-0B2A-498C-BA9B-097F1BDA7F25}"/>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B4326A9D-ECA6-459F-A859-AADCC9573BC2}"/>
              </a:ext>
            </a:extLst>
          </p:cNvPr>
          <p:cNvSpPr>
            <a:spLocks noGrp="1"/>
          </p:cNvSpPr>
          <p:nvPr>
            <p:ph idx="1"/>
          </p:nvPr>
        </p:nvSpPr>
        <p:spPr/>
        <p:txBody>
          <a:bodyPr>
            <a:normAutofit fontScale="40000" lnSpcReduction="20000"/>
          </a:bodyPr>
          <a:lstStyle/>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Maqbool-</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-Rahman, M. (2015). Impacts of globalization on economic growth-evidence from selected South Asian countries.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Journal of Management Sciences</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185-204.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Mutascu</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&amp; Fleischer, A. M. (2011). Economic growth and globalization in Romania.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World Applied Sciences Journal</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1691-1697.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Meyer, D. F., &amp; Sanusi, K. A. (2019). A causality analysis of the relationships between gross fixed capital formation, economic growth and employment in South Africa.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Studia Universitatis Babes-</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Bolyai</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Oeconomica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64</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33-44.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Naseem, S. M. (1998).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Globalisation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technology, and Asian economic growth.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Pakistan Development Review</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635-659.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Peterson, E. W. F. (2017). The role of population in economic growth.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Sage Open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2158244017736094.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Ray, S. (2012). Globalization and economic growth in India: A Granger causality approach.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JL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Pol'y</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&amp; Globalization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Schutz, E., 2001. Encyclopedia of Political Economy. Edited by Phillip O’Hara. Volume 1, A-K, Routledge, pp: 241.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Suci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C., Asmara, A., &amp;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Mulatsih</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(2016). The impact of globalization on economic growth in ASEAN.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BISNIS &amp; BIROKRASI: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Jurnal</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Ilmu</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Administrasi</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Organisasi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79-87.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Samimi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 &amp;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Jenatabadi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 S. (2014). Globalization and economic growth: Empirical evidence on the role of complementarities.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PloS</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one</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e87824.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Utuk</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 O. (2015).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Globalisation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economic growth: The Nigerian experience.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JL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Pol'y</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&amp; Globalization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36</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Ullah, F., Rauf, A., &amp; Rasool, N. (2013). Analyzing the Impact of Globalization on Economic Growth.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Acta Universitatis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Danubius</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Œconomica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6839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1177-DD3C-49D4-B499-11A05485F88B}"/>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492AA5DA-BF31-46A8-B58D-EB6D0373829D}"/>
              </a:ext>
            </a:extLst>
          </p:cNvPr>
          <p:cNvSpPr>
            <a:spLocks noGrp="1"/>
          </p:cNvSpPr>
          <p:nvPr>
            <p:ph idx="1"/>
          </p:nvPr>
        </p:nvSpPr>
        <p:spPr/>
        <p:txBody>
          <a:bodyPr>
            <a:normAutofit fontScale="40000" lnSpcReduction="20000"/>
          </a:bodyPr>
          <a:lstStyle/>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Ahmad, A., Ahmad, N., &amp; Ali, S. (2013). Exchange rate and economic growth in Pakistan (1975-2011).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Ahmad, Arslan,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Najid</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Ahmad, and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Sharafat</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Ali." Exchange Rate and Economic Growth in Pakistan (1975-2011)."(2013)</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740-746.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Alimi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 Y., &amp;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Atanda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 (2011). Globalization, business cycle and economic growth in Nigeria.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African Journal of Scientific Research</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Bucci, A. (2015). Product proliferation, population, and economic growth. Journal of Human Capital, 9, 170-197.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Crafts, N. (2004).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Globalisation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economic growth: a historical perspective.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World Economy</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27</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45-58.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Acemoglu, D., &amp; Restrepo, P. (2020). Robots and jobs: Evidence from US labor markets. Journal of Political Economy, 128(6), 2188-2244.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Baldwin, R. (2016). The great convergence: Information technology and the new globalization. Harvard University Press.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Rodrik, D. (2018). Populism and the economics of globalization. Journal of International Business Policy, 1(1-2), 12-33.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Dreher, A., N. Gaston and P. Martens, 2008. Measuring Globalization - Gauging its Consequence Springer. New York, Online Data Base.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Enache, Cristian. Fiscal policy and economic growth in Romania. Annales Universitatis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Apulansis</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Sering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Oeconomica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11 (1), 2009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Gerschenkron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 (1962), Economic Backwardness in Historical Perspective (Cambridge, Mass.: Belknap Press).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Gurgul</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 &amp;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Lach</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Ł. (2014). Globalization and economic growth: Evidence from two decades of transition in CEE.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Economic Modelling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36</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99-107.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 T., &amp; Phuoc, N. K. (2016). Human development index impact on economic growth.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 CHI MINH CITY OPEN UNIVERSITY JOURNAL OF SCIENCE-ECONOMICS AND BUSINESS ADMINISTRATION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3-13.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90126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08711F-FA87-429F-BAD1-6689D45A32C8}"/>
              </a:ext>
            </a:extLst>
          </p:cNvPr>
          <p:cNvSpPr>
            <a:spLocks noGrp="1"/>
          </p:cNvSpPr>
          <p:nvPr>
            <p:ph type="ctrTitle"/>
          </p:nvPr>
        </p:nvSpPr>
        <p:spPr>
          <a:xfrm>
            <a:off x="1524000" y="2100932"/>
            <a:ext cx="9144000" cy="2387600"/>
          </a:xfrm>
        </p:spPr>
        <p:txBody>
          <a:bodyPr>
            <a:normAutofit/>
          </a:bodyPr>
          <a:lstStyle/>
          <a:p>
            <a:r>
              <a:rPr lang="en-US" sz="9900" b="1" dirty="0"/>
              <a:t>Thank You</a:t>
            </a:r>
          </a:p>
        </p:txBody>
      </p:sp>
    </p:spTree>
    <p:extLst>
      <p:ext uri="{BB962C8B-B14F-4D97-AF65-F5344CB8AC3E}">
        <p14:creationId xmlns:p14="http://schemas.microsoft.com/office/powerpoint/2010/main" val="315664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775D-6F34-4AC1-AF8D-196F05D2EA40}"/>
              </a:ext>
            </a:extLst>
          </p:cNvPr>
          <p:cNvSpPr>
            <a:spLocks noGrp="1"/>
          </p:cNvSpPr>
          <p:nvPr>
            <p:ph type="title"/>
          </p:nvPr>
        </p:nvSpPr>
        <p:spPr/>
        <p:txBody>
          <a:bodyPr/>
          <a:lstStyle/>
          <a:p>
            <a:r>
              <a:rPr lang="en-US" b="1" dirty="0"/>
              <a:t>Literature Review (Historical)</a:t>
            </a:r>
            <a:endParaRPr lang="en-US" dirty="0"/>
          </a:p>
        </p:txBody>
      </p:sp>
      <p:sp>
        <p:nvSpPr>
          <p:cNvPr id="3" name="Content Placeholder 2">
            <a:extLst>
              <a:ext uri="{FF2B5EF4-FFF2-40B4-BE49-F238E27FC236}">
                <a16:creationId xmlns:a16="http://schemas.microsoft.com/office/drawing/2014/main" id="{61E71839-F743-4A87-A73A-F56EB5AC9B21}"/>
              </a:ext>
            </a:extLst>
          </p:cNvPr>
          <p:cNvSpPr>
            <a:spLocks noGrp="1"/>
          </p:cNvSpPr>
          <p:nvPr>
            <p:ph idx="1"/>
          </p:nvPr>
        </p:nvSpPr>
        <p:spPr/>
        <p:txBody>
          <a:bodyPr>
            <a:noAutofit/>
          </a:bodyPr>
          <a:lstStyle/>
          <a:p>
            <a:r>
              <a:rPr lang="en-US" sz="2400" dirty="0">
                <a:effectLst/>
                <a:latin typeface="Times New Roman" panose="02020603050405020304" pitchFamily="18" charset="0"/>
                <a:ea typeface="Calibri" panose="020F0502020204030204" pitchFamily="34" charset="0"/>
              </a:rPr>
              <a:t>Globalization goes centuries back. Globalization is the interdependence of people, organizations and the countries on each other due to increase and ease in trade occurring between all the intermediaries of the world.</a:t>
            </a:r>
          </a:p>
          <a:p>
            <a:r>
              <a:rPr lang="en-US" sz="2400" dirty="0">
                <a:effectLst/>
                <a:latin typeface="Times New Roman" panose="02020603050405020304" pitchFamily="18" charset="0"/>
                <a:ea typeface="Calibri" panose="020F0502020204030204" pitchFamily="34" charset="0"/>
              </a:rPr>
              <a:t>Growth is a constant increment in the quality and the number of quantity of goods which are produced in an economy (Schutz, 2001).</a:t>
            </a:r>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In current world globalization has a major impact on the growth of Economies (GDP). More trade openness laws in China and India have showed that globalization can lead to an exponential impact on economic growth (Leong, 2007).</a:t>
            </a:r>
          </a:p>
          <a:p>
            <a:r>
              <a:rPr lang="en-US" sz="2400" dirty="0">
                <a:effectLst/>
                <a:latin typeface="Times New Roman" panose="02020603050405020304" pitchFamily="18" charset="0"/>
                <a:ea typeface="Calibri" panose="020F0502020204030204" pitchFamily="34" charset="0"/>
              </a:rPr>
              <a:t>In today’s world there has been an increase in the technological, and telephonic movement of goods, “between countries”, furthermore these countries are also able to move their financial and production capabilities across the Globe </a:t>
            </a:r>
            <a:r>
              <a:rPr lang="en-US" sz="2400" dirty="0">
                <a:solidFill>
                  <a:srgbClr val="000000"/>
                </a:solidFill>
                <a:effectLst/>
                <a:latin typeface="Times New Roman" panose="02020603050405020304" pitchFamily="18" charset="0"/>
                <a:ea typeface="Calibri" panose="020F0502020204030204" pitchFamily="34" charset="0"/>
              </a:rPr>
              <a:t>(</a:t>
            </a:r>
            <a:r>
              <a:rPr lang="en-US" sz="2400" dirty="0" err="1">
                <a:solidFill>
                  <a:srgbClr val="000000"/>
                </a:solidFill>
                <a:effectLst/>
                <a:latin typeface="Times New Roman" panose="02020603050405020304" pitchFamily="18" charset="0"/>
                <a:ea typeface="Calibri" panose="020F0502020204030204" pitchFamily="34" charset="0"/>
              </a:rPr>
              <a:t>Kılıçarslan</a:t>
            </a:r>
            <a:r>
              <a:rPr lang="en-US" sz="2400" dirty="0">
                <a:solidFill>
                  <a:srgbClr val="000000"/>
                </a:solidFill>
                <a:effectLst/>
                <a:latin typeface="Times New Roman" panose="02020603050405020304" pitchFamily="18" charset="0"/>
                <a:ea typeface="Calibri" panose="020F0502020204030204" pitchFamily="34" charset="0"/>
              </a:rPr>
              <a:t> et al., 2016). </a:t>
            </a:r>
            <a:endParaRPr lang="en-US" sz="2400" dirty="0"/>
          </a:p>
        </p:txBody>
      </p:sp>
    </p:spTree>
    <p:extLst>
      <p:ext uri="{BB962C8B-B14F-4D97-AF65-F5344CB8AC3E}">
        <p14:creationId xmlns:p14="http://schemas.microsoft.com/office/powerpoint/2010/main" val="409276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9C3C-3584-47C3-80EB-2F882D8D3B87}"/>
              </a:ext>
            </a:extLst>
          </p:cNvPr>
          <p:cNvSpPr>
            <a:spLocks noGrp="1"/>
          </p:cNvSpPr>
          <p:nvPr>
            <p:ph type="title"/>
          </p:nvPr>
        </p:nvSpPr>
        <p:spPr/>
        <p:txBody>
          <a:bodyPr/>
          <a:lstStyle/>
          <a:p>
            <a:r>
              <a:rPr lang="en-US" b="1" dirty="0"/>
              <a:t>Literature Review (Empirical)</a:t>
            </a:r>
            <a:endParaRPr lang="en-US" dirty="0"/>
          </a:p>
        </p:txBody>
      </p:sp>
      <p:sp>
        <p:nvSpPr>
          <p:cNvPr id="3" name="Content Placeholder 2">
            <a:extLst>
              <a:ext uri="{FF2B5EF4-FFF2-40B4-BE49-F238E27FC236}">
                <a16:creationId xmlns:a16="http://schemas.microsoft.com/office/drawing/2014/main" id="{AF78192D-1EAD-4814-A4FE-D7F6E48DC98F}"/>
              </a:ext>
            </a:extLst>
          </p:cNvPr>
          <p:cNvSpPr>
            <a:spLocks noGrp="1"/>
          </p:cNvSpPr>
          <p:nvPr>
            <p:ph idx="1"/>
          </p:nvPr>
        </p:nvSpPr>
        <p:spPr>
          <a:xfrm>
            <a:off x="625642" y="1556084"/>
            <a:ext cx="10728158" cy="4620879"/>
          </a:xfrm>
        </p:spPr>
        <p:txBody>
          <a:bodyPr>
            <a:noAutofit/>
          </a:bodyPr>
          <a:lstStyle/>
          <a:p>
            <a:r>
              <a:rPr lang="en-US" sz="2400" dirty="0">
                <a:solidFill>
                  <a:srgbClr val="000000"/>
                </a:solidFill>
                <a:effectLst/>
                <a:latin typeface="Times New Roman" panose="02020603050405020304" pitchFamily="18" charset="0"/>
                <a:ea typeface="Calibri" panose="020F0502020204030204" pitchFamily="34" charset="0"/>
              </a:rPr>
              <a:t>(Ray, 2012) explored the significance of globalization and economic growth in India from 1990-2011 and that openness of trade, and financial worldwide connection leads to influence economic growth all of which are variables of Globalization, furthermore as the direction of correlation is on both signs positive and negative on most of the variables.</a:t>
            </a:r>
          </a:p>
          <a:p>
            <a:r>
              <a:rPr lang="en-US" sz="2400" dirty="0">
                <a:solidFill>
                  <a:srgbClr val="000000"/>
                </a:solidFill>
                <a:effectLst/>
                <a:latin typeface="Times New Roman" panose="02020603050405020304" pitchFamily="18" charset="0"/>
                <a:ea typeface="Calibri" panose="020F0502020204030204" pitchFamily="34" charset="0"/>
              </a:rPr>
              <a:t>The Asian Countries saw an increase in globalization between 2006-12. Malaysia having the highest GDP growth. Overall economic and political structure of globalization had a positive impact on GDP; however, the social globalization was not correlated to economic growth in the model. (</a:t>
            </a:r>
            <a:r>
              <a:rPr lang="en-US" sz="2400" dirty="0" err="1">
                <a:solidFill>
                  <a:srgbClr val="000000"/>
                </a:solidFill>
                <a:effectLst/>
                <a:latin typeface="Times New Roman" panose="02020603050405020304" pitchFamily="18" charset="0"/>
                <a:ea typeface="Calibri" panose="020F0502020204030204" pitchFamily="34" charset="0"/>
              </a:rPr>
              <a:t>Suci</a:t>
            </a:r>
            <a:r>
              <a:rPr lang="en-US" sz="2400" dirty="0">
                <a:solidFill>
                  <a:srgbClr val="000000"/>
                </a:solidFill>
                <a:effectLst/>
                <a:latin typeface="Times New Roman" panose="02020603050405020304" pitchFamily="18" charset="0"/>
                <a:ea typeface="Calibri" panose="020F0502020204030204" pitchFamily="34" charset="0"/>
              </a:rPr>
              <a:t>, 2016).</a:t>
            </a:r>
            <a:endParaRPr lang="en-US" sz="2400" dirty="0">
              <a:solidFill>
                <a:srgbClr val="000000"/>
              </a:solidFill>
              <a:latin typeface="Times New Roman" panose="02020603050405020304" pitchFamily="18" charset="0"/>
              <a:ea typeface="Calibri" panose="020F0502020204030204" pitchFamily="34" charset="0"/>
            </a:endParaRPr>
          </a:p>
          <a:p>
            <a:r>
              <a:rPr lang="en-US" sz="2400" dirty="0">
                <a:solidFill>
                  <a:srgbClr val="000000"/>
                </a:solidFill>
                <a:effectLst/>
                <a:latin typeface="Times New Roman" panose="02020603050405020304" pitchFamily="18" charset="0"/>
                <a:ea typeface="Calibri" panose="020F0502020204030204" pitchFamily="34" charset="0"/>
              </a:rPr>
              <a:t>(Majidi, 2017) states that Globalization is of 3 kinds Political, Economic and social. He uses lower and middle-income economies data from 1970-2014, Political has a negative impact on GDP of upper middle-income economies and positive for political globalization with lower income economies. For economic and social no significant effect was found on economic growth.</a:t>
            </a:r>
            <a:endParaRPr lang="en-US" sz="2400" dirty="0"/>
          </a:p>
        </p:txBody>
      </p:sp>
    </p:spTree>
    <p:extLst>
      <p:ext uri="{BB962C8B-B14F-4D97-AF65-F5344CB8AC3E}">
        <p14:creationId xmlns:p14="http://schemas.microsoft.com/office/powerpoint/2010/main" val="63355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9D67-E115-4702-B3A9-7B66A49B51C5}"/>
              </a:ext>
            </a:extLst>
          </p:cNvPr>
          <p:cNvSpPr>
            <a:spLocks noGrp="1"/>
          </p:cNvSpPr>
          <p:nvPr>
            <p:ph type="title"/>
          </p:nvPr>
        </p:nvSpPr>
        <p:spPr/>
        <p:txBody>
          <a:bodyPr/>
          <a:lstStyle/>
          <a:p>
            <a:r>
              <a:rPr lang="en-US" b="1" dirty="0"/>
              <a:t>Literature Review (Theoretical)</a:t>
            </a:r>
          </a:p>
        </p:txBody>
      </p:sp>
      <p:sp>
        <p:nvSpPr>
          <p:cNvPr id="3" name="Content Placeholder 2">
            <a:extLst>
              <a:ext uri="{FF2B5EF4-FFF2-40B4-BE49-F238E27FC236}">
                <a16:creationId xmlns:a16="http://schemas.microsoft.com/office/drawing/2014/main" id="{8A587FAC-1B83-47DB-971B-ACBE8E32E119}"/>
              </a:ext>
            </a:extLst>
          </p:cNvPr>
          <p:cNvSpPr>
            <a:spLocks noGrp="1"/>
          </p:cNvSpPr>
          <p:nvPr>
            <p:ph idx="1"/>
          </p:nvPr>
        </p:nvSpPr>
        <p:spPr/>
        <p:txBody>
          <a:bodyPr>
            <a:normAutofit/>
          </a:bodyPr>
          <a:lstStyle/>
          <a:p>
            <a:pPr marL="457200" lvl="1" indent="0">
              <a:buNone/>
            </a:pPr>
            <a:r>
              <a:rPr lang="en-US" sz="3600" b="1" dirty="0">
                <a:solidFill>
                  <a:srgbClr val="000000"/>
                </a:solidFill>
                <a:effectLst/>
                <a:latin typeface="Times New Roman" panose="02020603050405020304" pitchFamily="18" charset="0"/>
                <a:ea typeface="Calibri" panose="020F0502020204030204" pitchFamily="34" charset="0"/>
              </a:rPr>
              <a:t>Lucas, 2000</a:t>
            </a:r>
          </a:p>
          <a:p>
            <a:r>
              <a:rPr lang="en-US" sz="1800" dirty="0">
                <a:effectLst/>
                <a:latin typeface="Times New Roman" panose="02020603050405020304" pitchFamily="18" charset="0"/>
                <a:ea typeface="Calibri" panose="020F0502020204030204" pitchFamily="34" charset="0"/>
              </a:rPr>
              <a:t>The Investment or money did not actually move from the rich developed countries to the poor developing countries and with time will evaporate from those economies. </a:t>
            </a:r>
          </a:p>
          <a:p>
            <a:r>
              <a:rPr lang="en-US" sz="1800" dirty="0">
                <a:effectLst/>
                <a:latin typeface="Times New Roman" panose="02020603050405020304" pitchFamily="18" charset="0"/>
                <a:ea typeface="Calibri" panose="020F0502020204030204" pitchFamily="34" charset="0"/>
              </a:rPr>
              <a:t>The countries who follow the catch-up strategy will nurture way higher than those reached by the East Asian Countries also known as “The Lucas Paradox”</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Lucas Paradox Model claims that as the Capital is mobile it will be transferred to the poorer countries at a later date then the leader so when the technology is transferred to the poorer developed countries they start to grow at the fastest rate but later on in time they grow according to the percentage change with the income gap of the leader.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say that Globalization does lead to economic growth in the poorer countries but as there is a time lag between the transfer among the leader and the developing economy. So, the capital will stay the same between rich and poor countries so overall it did not move from the rich country to the poorer country.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3479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9D67-E115-4702-B3A9-7B66A49B51C5}"/>
              </a:ext>
            </a:extLst>
          </p:cNvPr>
          <p:cNvSpPr>
            <a:spLocks noGrp="1"/>
          </p:cNvSpPr>
          <p:nvPr>
            <p:ph type="title"/>
          </p:nvPr>
        </p:nvSpPr>
        <p:spPr/>
        <p:txBody>
          <a:bodyPr/>
          <a:lstStyle/>
          <a:p>
            <a:r>
              <a:rPr lang="en-US" b="1" dirty="0"/>
              <a:t>Literature Review (Theoretical)</a:t>
            </a:r>
          </a:p>
        </p:txBody>
      </p:sp>
      <p:sp>
        <p:nvSpPr>
          <p:cNvPr id="3" name="Content Placeholder 2">
            <a:extLst>
              <a:ext uri="{FF2B5EF4-FFF2-40B4-BE49-F238E27FC236}">
                <a16:creationId xmlns:a16="http://schemas.microsoft.com/office/drawing/2014/main" id="{8A587FAC-1B83-47DB-971B-ACBE8E32E119}"/>
              </a:ext>
            </a:extLst>
          </p:cNvPr>
          <p:cNvSpPr>
            <a:spLocks noGrp="1"/>
          </p:cNvSpPr>
          <p:nvPr>
            <p:ph idx="1"/>
          </p:nvPr>
        </p:nvSpPr>
        <p:spPr/>
        <p:txBody>
          <a:bodyPr>
            <a:normAutofit fontScale="85000" lnSpcReduction="10000"/>
          </a:bodyPr>
          <a:lstStyle/>
          <a:p>
            <a:pPr marL="457200" lvl="1" indent="0">
              <a:buNone/>
            </a:pPr>
            <a:r>
              <a:rPr lang="en-US" sz="3600" b="1" dirty="0" err="1">
                <a:solidFill>
                  <a:srgbClr val="000000"/>
                </a:solidFill>
                <a:effectLst/>
                <a:latin typeface="Times New Roman" panose="02020603050405020304" pitchFamily="18" charset="0"/>
                <a:ea typeface="Calibri" panose="020F0502020204030204" pitchFamily="34" charset="0"/>
              </a:rPr>
              <a:t>Gerschenkron</a:t>
            </a:r>
            <a:r>
              <a:rPr lang="en-US" sz="3600" b="1" dirty="0">
                <a:solidFill>
                  <a:srgbClr val="000000"/>
                </a:solidFill>
                <a:effectLst/>
                <a:latin typeface="Times New Roman" panose="02020603050405020304" pitchFamily="18" charset="0"/>
                <a:ea typeface="Calibri" panose="020F0502020204030204" pitchFamily="34" charset="0"/>
              </a:rPr>
              <a:t>, 1962</a:t>
            </a:r>
          </a:p>
          <a:p>
            <a:r>
              <a:rPr lang="en-US" sz="1800" dirty="0">
                <a:effectLst/>
                <a:latin typeface="Times New Roman" panose="02020603050405020304" pitchFamily="18" charset="0"/>
                <a:ea typeface="Calibri" panose="020F0502020204030204" pitchFamily="34" charset="0"/>
              </a:rPr>
              <a:t>The theory states that when the government is proactive it will lead to the government being able to help an economy escape from market failures and constant financial markets as they are all being monitored by the institution which is the government here. </a:t>
            </a:r>
          </a:p>
          <a:p>
            <a:r>
              <a:rPr lang="en-US" sz="1800" dirty="0">
                <a:effectLst/>
                <a:latin typeface="Times New Roman" panose="02020603050405020304" pitchFamily="18" charset="0"/>
                <a:ea typeface="Calibri" panose="020F0502020204030204" pitchFamily="34" charset="0"/>
              </a:rPr>
              <a:t>they can also help infant industries to stand on their feet by giving them financial help and technical assistance as compared to complete interdependence on the market forces</a:t>
            </a:r>
            <a:r>
              <a:rPr lang="en-US" sz="1800" dirty="0">
                <a:solidFill>
                  <a:srgbClr val="000000"/>
                </a:solidFill>
                <a:effectLst/>
                <a:latin typeface="Times New Roman" panose="02020603050405020304" pitchFamily="18" charset="0"/>
                <a:ea typeface="Calibri" panose="020F0502020204030204" pitchFamily="34" charset="0"/>
              </a:rPr>
              <a:t> </a:t>
            </a:r>
          </a:p>
          <a:p>
            <a:pPr marL="457200" lvl="1" indent="0">
              <a:buNone/>
            </a:pPr>
            <a:r>
              <a:rPr lang="en-US" sz="3600" b="1" dirty="0">
                <a:effectLst/>
                <a:latin typeface="Times New Roman" panose="02020603050405020304" pitchFamily="18" charset="0"/>
                <a:ea typeface="Calibri" panose="020F0502020204030204" pitchFamily="34" charset="0"/>
              </a:rPr>
              <a:t>Crafts, 2004</a:t>
            </a:r>
          </a:p>
          <a:p>
            <a:pPr>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Hence Leading to Growth in the economy and helping them meet the global industry standards and size leading to a huge growth in the Economies GDP. However, this is only applicable if the transition is to fully compete with globalized capital markets.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rPr>
              <a:t>Prebisch-Suinger</a:t>
            </a:r>
            <a:r>
              <a:rPr lang="en-US" sz="1800" dirty="0">
                <a:solidFill>
                  <a:srgbClr val="000000"/>
                </a:solidFill>
                <a:effectLst/>
                <a:latin typeface="Times New Roman" panose="02020603050405020304" pitchFamily="18" charset="0"/>
                <a:ea typeface="Calibri" panose="020F0502020204030204" pitchFamily="34" charset="0"/>
              </a:rPr>
              <a:t> thesis is a hypothesis which became famous in the developing nations laws in the coming years. The terms of trade will never be in favor of Primary goods producers</a:t>
            </a:r>
            <a:r>
              <a:rPr lang="en-US" sz="1800">
                <a:solidFill>
                  <a:srgbClr val="000000"/>
                </a:solidFill>
                <a:effectLst/>
                <a:latin typeface="Times New Roman" panose="02020603050405020304" pitchFamily="18" charset="0"/>
                <a:ea typeface="Calibri" panose="020F0502020204030204" pitchFamily="34" charset="0"/>
              </a:rPr>
              <a:t>. </a:t>
            </a:r>
          </a:p>
          <a:p>
            <a:pPr>
              <a:lnSpc>
                <a:spcPct val="15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rPr>
              <a:t>the </a:t>
            </a:r>
            <a:r>
              <a:rPr lang="en-US" sz="1800" dirty="0">
                <a:solidFill>
                  <a:srgbClr val="000000"/>
                </a:solidFill>
                <a:effectLst/>
                <a:latin typeface="Times New Roman" panose="02020603050405020304" pitchFamily="18" charset="0"/>
                <a:ea typeface="Calibri" panose="020F0502020204030204" pitchFamily="34" charset="0"/>
              </a:rPr>
              <a:t>developing country or a third world country which are heavily dependent on Agricultural produce will never be able to get the same benefit from globalization as much a producer of manufactured goods will be able to benefit from globalization as it is a developed country.</a:t>
            </a:r>
            <a:endParaRPr lang="en-US"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5934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9D67-E115-4702-B3A9-7B66A49B51C5}"/>
              </a:ext>
            </a:extLst>
          </p:cNvPr>
          <p:cNvSpPr>
            <a:spLocks noGrp="1"/>
          </p:cNvSpPr>
          <p:nvPr>
            <p:ph type="title"/>
          </p:nvPr>
        </p:nvSpPr>
        <p:spPr/>
        <p:txBody>
          <a:bodyPr/>
          <a:lstStyle/>
          <a:p>
            <a:r>
              <a:rPr lang="en-US" b="1" dirty="0"/>
              <a:t>Model-Equation-Hypothesis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587FAC-1B83-47DB-971B-ACBE8E32E119}"/>
                  </a:ext>
                </a:extLst>
              </p:cNvPr>
              <p:cNvSpPr>
                <a:spLocks noGrp="1"/>
              </p:cNvSpPr>
              <p:nvPr>
                <p:ph idx="1"/>
              </p:nvPr>
            </p:nvSpPr>
            <p:spPr/>
            <p:txBody>
              <a:bodyPr/>
              <a:lstStyle/>
              <a:p>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𝐺𝑙𝑜𝑏</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𝐼𝑛𝑓𝑙</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𝐺𝐹𝐶𝐹</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𝐺𝑜𝑣𝑠𝑝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5</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𝐻𝐷𝐼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6</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𝐸𝑥𝑝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7</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𝐼𝑚𝑝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8</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𝐹𝐷𝐼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9</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𝑃𝑜𝑝𝑔𝑟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10</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endParaRPr lang="en-US"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endParaRPr lang="en-US" sz="1800" i="1" dirty="0">
                  <a:latin typeface="Cambria Math" panose="02040503050406030204" pitchFamily="18" charset="0"/>
                  <a:ea typeface="Times New Roman" panose="02020603050405020304" pitchFamily="18" charset="0"/>
                  <a:cs typeface="Times New Roman" panose="02020603050405020304" pitchFamily="18" charset="0"/>
                </a:endParaRPr>
              </a:p>
              <a:p>
                <a:r>
                  <a:rPr lang="en-US" sz="1800" b="1" dirty="0">
                    <a:ea typeface="Times New Roman" panose="02020603050405020304" pitchFamily="18" charset="0"/>
                    <a:cs typeface="Times New Roman" panose="02020603050405020304" pitchFamily="18" charset="0"/>
                  </a:rPr>
                  <a:t>Null Hypothesis</a:t>
                </a:r>
                <a:endParaRPr lang="en-US" sz="1800" b="1" dirty="0">
                  <a:effectLst/>
                  <a:ea typeface="Times New Roman" panose="02020603050405020304" pitchFamily="18" charset="0"/>
                  <a:cs typeface="Times New Roman" panose="02020603050405020304" pitchFamily="18" charset="0"/>
                </a:endParaRPr>
              </a:p>
              <a:p>
                <a:pPr marL="228600" marR="0" algn="just">
                  <a:lnSpc>
                    <a:spcPct val="150000"/>
                  </a:lnSpc>
                  <a:spcBef>
                    <a:spcPts val="0"/>
                  </a:spcBef>
                  <a:spcAft>
                    <a:spcPts val="800"/>
                  </a:spcAft>
                </a:pPr>
                <a14:m>
                  <m:oMath xmlns:m="http://schemas.openxmlformats.org/officeDocument/2006/math">
                    <m:r>
                      <a:rPr lang="en-US" sz="1800" i="1" smtClean="0">
                        <a:solidFill>
                          <a:srgbClr val="FFFFF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 is no significant relation between Economic Growth and, Globalization.</a:t>
                </a: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14:m>
                  <m:oMathPara xmlns:m="http://schemas.openxmlformats.org/officeDocument/2006/math">
                    <m:oMathParaPr>
                      <m:jc m:val="center"/>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b="1" dirty="0">
                    <a:ea typeface="Calibri" panose="020F0502020204030204" pitchFamily="34" charset="0"/>
                    <a:cs typeface="Times New Roman" panose="02020603050405020304" pitchFamily="18" charset="0"/>
                  </a:rPr>
                  <a:t>Alternate Hypothesis</a:t>
                </a:r>
                <a:endParaRPr lang="en-US" sz="1800" b="1" dirty="0">
                  <a:effectLst/>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 is a significant relation between Economic Growth and, Globalization.</a:t>
                </a: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50000"/>
                  </a:lnSpc>
                  <a:spcBef>
                    <a:spcPts val="0"/>
                  </a:spcBef>
                  <a:spcAft>
                    <a:spcPts val="800"/>
                  </a:spcAft>
                  <a:buNone/>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8A587FAC-1B83-47DB-971B-ACBE8E32E119}"/>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312383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9966AF4E-95F2-4300-8F60-DD90F02761E0}"/>
              </a:ext>
            </a:extLst>
          </p:cNvPr>
          <p:cNvGraphicFramePr>
            <a:graphicFrameLocks noGrp="1"/>
          </p:cNvGraphicFramePr>
          <p:nvPr>
            <p:ph idx="1"/>
            <p:extLst>
              <p:ext uri="{D42A27DB-BD31-4B8C-83A1-F6EECF244321}">
                <p14:modId xmlns:p14="http://schemas.microsoft.com/office/powerpoint/2010/main" val="2882439939"/>
              </p:ext>
            </p:extLst>
          </p:nvPr>
        </p:nvGraphicFramePr>
        <p:xfrm>
          <a:off x="0" y="0"/>
          <a:ext cx="12192000" cy="6919107"/>
        </p:xfrm>
        <a:graphic>
          <a:graphicData uri="http://schemas.openxmlformats.org/drawingml/2006/table">
            <a:tbl>
              <a:tblPr firstRow="1" firstCol="1" bandRow="1">
                <a:tableStyleId>{5C22544A-7EE6-4342-B048-85BDC9FD1C3A}</a:tableStyleId>
              </a:tblPr>
              <a:tblGrid>
                <a:gridCol w="2438400">
                  <a:extLst>
                    <a:ext uri="{9D8B030D-6E8A-4147-A177-3AD203B41FA5}">
                      <a16:colId xmlns:a16="http://schemas.microsoft.com/office/drawing/2014/main" val="1710311314"/>
                    </a:ext>
                  </a:extLst>
                </a:gridCol>
                <a:gridCol w="2438400">
                  <a:extLst>
                    <a:ext uri="{9D8B030D-6E8A-4147-A177-3AD203B41FA5}">
                      <a16:colId xmlns:a16="http://schemas.microsoft.com/office/drawing/2014/main" val="2109865632"/>
                    </a:ext>
                  </a:extLst>
                </a:gridCol>
                <a:gridCol w="2438400">
                  <a:extLst>
                    <a:ext uri="{9D8B030D-6E8A-4147-A177-3AD203B41FA5}">
                      <a16:colId xmlns:a16="http://schemas.microsoft.com/office/drawing/2014/main" val="2666341086"/>
                    </a:ext>
                  </a:extLst>
                </a:gridCol>
                <a:gridCol w="2438400">
                  <a:extLst>
                    <a:ext uri="{9D8B030D-6E8A-4147-A177-3AD203B41FA5}">
                      <a16:colId xmlns:a16="http://schemas.microsoft.com/office/drawing/2014/main" val="1058948933"/>
                    </a:ext>
                  </a:extLst>
                </a:gridCol>
                <a:gridCol w="2438400">
                  <a:extLst>
                    <a:ext uri="{9D8B030D-6E8A-4147-A177-3AD203B41FA5}">
                      <a16:colId xmlns:a16="http://schemas.microsoft.com/office/drawing/2014/main" val="1654111329"/>
                    </a:ext>
                  </a:extLst>
                </a:gridCol>
              </a:tblGrid>
              <a:tr h="237734">
                <a:tc>
                  <a:txBody>
                    <a:bodyPr/>
                    <a:lstStyle/>
                    <a:p>
                      <a:pPr marL="0" marR="0" algn="just">
                        <a:lnSpc>
                          <a:spcPct val="150000"/>
                        </a:lnSpc>
                        <a:spcBef>
                          <a:spcPts val="0"/>
                        </a:spcBef>
                        <a:spcAft>
                          <a:spcPts val="0"/>
                        </a:spcAft>
                      </a:pPr>
                      <a:r>
                        <a:rPr lang="en-US" sz="1100" u="sng">
                          <a:effectLst/>
                        </a:rPr>
                        <a:t>Sr.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Var.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Var. Abbreviation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Quantification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Data 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887957352"/>
                  </a:ext>
                </a:extLst>
              </a:tr>
              <a:tr h="412255">
                <a:tc>
                  <a:txBody>
                    <a:bodyPr/>
                    <a:lstStyle/>
                    <a:p>
                      <a:pPr marL="0" marR="0" algn="just">
                        <a:lnSpc>
                          <a:spcPct val="150000"/>
                        </a:lnSpc>
                        <a:spcBef>
                          <a:spcPts val="0"/>
                        </a:spcBef>
                        <a:spcAft>
                          <a:spcPts val="0"/>
                        </a:spcAft>
                      </a:pPr>
                      <a:r>
                        <a:rPr lang="en-US" sz="1100" u="sng">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Economic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GDP, PPP (current international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839206681"/>
                  </a:ext>
                </a:extLst>
              </a:tr>
              <a:tr h="630025">
                <a:tc>
                  <a:txBody>
                    <a:bodyPr/>
                    <a:lstStyle/>
                    <a:p>
                      <a:pPr marL="0" marR="0" algn="just">
                        <a:lnSpc>
                          <a:spcPct val="150000"/>
                        </a:lnSpc>
                        <a:spcBef>
                          <a:spcPts val="0"/>
                        </a:spcBef>
                        <a:spcAft>
                          <a:spcPts val="0"/>
                        </a:spcAft>
                      </a:pPr>
                      <a:r>
                        <a:rPr lang="en-US" sz="1100" u="sng">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Globalization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Globalization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KOF Globalization Index in Units</a:t>
                      </a:r>
                    </a:p>
                    <a:p>
                      <a:pPr marL="0" marR="0" algn="just">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KOF Swiss economic Institute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237889210"/>
                  </a:ext>
                </a:extLst>
              </a:tr>
              <a:tr h="412255">
                <a:tc>
                  <a:txBody>
                    <a:bodyPr/>
                    <a:lstStyle/>
                    <a:p>
                      <a:pPr marL="0" marR="0" algn="just">
                        <a:lnSpc>
                          <a:spcPct val="150000"/>
                        </a:lnSpc>
                        <a:spcBef>
                          <a:spcPts val="0"/>
                        </a:spcBef>
                        <a:spcAft>
                          <a:spcPts val="0"/>
                        </a:spcAft>
                      </a:pPr>
                      <a:r>
                        <a:rPr lang="en-US" sz="1100" u="sng">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Inflation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Inflation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Inflation, consumer prices (annual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379759620"/>
                  </a:ext>
                </a:extLst>
              </a:tr>
              <a:tr h="412255">
                <a:tc>
                  <a:txBody>
                    <a:bodyPr/>
                    <a:lstStyle/>
                    <a:p>
                      <a:pPr marL="0" marR="0" algn="just">
                        <a:lnSpc>
                          <a:spcPct val="150000"/>
                        </a:lnSpc>
                        <a:spcBef>
                          <a:spcPts val="0"/>
                        </a:spcBef>
                        <a:spcAft>
                          <a:spcPts val="0"/>
                        </a:spcAft>
                      </a:pPr>
                      <a:r>
                        <a:rPr lang="en-US" sz="1100" u="sng">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Gross-Fixed Capital 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GFCF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Gross fixed capital formation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342660205"/>
                  </a:ext>
                </a:extLst>
              </a:tr>
              <a:tr h="630025">
                <a:tc>
                  <a:txBody>
                    <a:bodyPr/>
                    <a:lstStyle/>
                    <a:p>
                      <a:pPr marL="0" marR="0" algn="just">
                        <a:lnSpc>
                          <a:spcPct val="150000"/>
                        </a:lnSpc>
                        <a:spcBef>
                          <a:spcPts val="0"/>
                        </a:spcBef>
                        <a:spcAft>
                          <a:spcPts val="0"/>
                        </a:spcAft>
                      </a:pPr>
                      <a:r>
                        <a:rPr lang="en-US" sz="1100" u="sng">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Government Spending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Government Spending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General government final consumption expenditure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330543066"/>
                  </a:ext>
                </a:extLst>
              </a:tr>
              <a:tr h="630025">
                <a:tc>
                  <a:txBody>
                    <a:bodyPr/>
                    <a:lstStyle/>
                    <a:p>
                      <a:pPr marL="0" marR="0" algn="just">
                        <a:lnSpc>
                          <a:spcPct val="150000"/>
                        </a:lnSpc>
                        <a:spcBef>
                          <a:spcPts val="0"/>
                        </a:spcBef>
                        <a:spcAft>
                          <a:spcPts val="0"/>
                        </a:spcAft>
                      </a:pPr>
                      <a:r>
                        <a:rPr lang="en-US" sz="1100" u="sng">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Human Development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Human Development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 in Years, Age Dependency in Years,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616682989"/>
                  </a:ext>
                </a:extLst>
              </a:tr>
              <a:tr h="412255">
                <a:tc>
                  <a:txBody>
                    <a:bodyPr/>
                    <a:lstStyle/>
                    <a:p>
                      <a:pPr marL="0" marR="0" algn="just">
                        <a:lnSpc>
                          <a:spcPct val="150000"/>
                        </a:lnSpc>
                        <a:spcBef>
                          <a:spcPts val="0"/>
                        </a:spcBef>
                        <a:spcAft>
                          <a:spcPts val="0"/>
                        </a:spcAft>
                      </a:pPr>
                      <a:r>
                        <a:rPr lang="en-US" sz="1100" u="sng">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Years-of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Secondary Education, Primary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 Years duration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083033414"/>
                  </a:ext>
                </a:extLst>
              </a:tr>
              <a:tr h="412255">
                <a:tc>
                  <a:txBody>
                    <a:bodyPr/>
                    <a:lstStyle/>
                    <a:p>
                      <a:pPr marL="0" marR="0" algn="just">
                        <a:lnSpc>
                          <a:spcPct val="150000"/>
                        </a:lnSpc>
                        <a:spcBef>
                          <a:spcPts val="0"/>
                        </a:spcBef>
                        <a:spcAft>
                          <a:spcPts val="0"/>
                        </a:spcAft>
                      </a:pPr>
                      <a:r>
                        <a:rPr lang="en-US" sz="1100" u="sng">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 at birth, total (years)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856730384"/>
                  </a:ext>
                </a:extLst>
              </a:tr>
              <a:tr h="412255">
                <a:tc>
                  <a:txBody>
                    <a:bodyPr/>
                    <a:lstStyle/>
                    <a:p>
                      <a:pPr marL="0" marR="0" algn="just">
                        <a:lnSpc>
                          <a:spcPct val="150000"/>
                        </a:lnSpc>
                        <a:spcBef>
                          <a:spcPts val="0"/>
                        </a:spcBef>
                        <a:spcAft>
                          <a:spcPts val="0"/>
                        </a:spcAft>
                      </a:pPr>
                      <a:r>
                        <a:rPr lang="en-US" sz="1100" u="sng">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Exports of goods and services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565645281"/>
                  </a:ext>
                </a:extLst>
              </a:tr>
              <a:tr h="412255">
                <a:tc>
                  <a:txBody>
                    <a:bodyPr/>
                    <a:lstStyle/>
                    <a:p>
                      <a:pPr marL="0" marR="0" algn="just">
                        <a:lnSpc>
                          <a:spcPct val="150000"/>
                        </a:lnSpc>
                        <a:spcBef>
                          <a:spcPts val="0"/>
                        </a:spcBef>
                        <a:spcAft>
                          <a:spcPts val="0"/>
                        </a:spcAft>
                      </a:pPr>
                      <a:r>
                        <a:rPr lang="en-US" sz="1100" u="sng">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Imports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Imports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Imports of goods and services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344076300"/>
                  </a:ext>
                </a:extLst>
              </a:tr>
              <a:tr h="412255">
                <a:tc>
                  <a:txBody>
                    <a:bodyPr/>
                    <a:lstStyle/>
                    <a:p>
                      <a:pPr marL="0" marR="0" algn="just">
                        <a:lnSpc>
                          <a:spcPct val="150000"/>
                        </a:lnSpc>
                        <a:spcBef>
                          <a:spcPts val="0"/>
                        </a:spcBef>
                        <a:spcAft>
                          <a:spcPts val="0"/>
                        </a:spcAft>
                      </a:pPr>
                      <a:r>
                        <a:rPr lang="en-US" sz="1100" u="sng">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Foreign Direct Investment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FDI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Foreign direct investment, net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317244588"/>
                  </a:ext>
                </a:extLst>
              </a:tr>
              <a:tr h="630025">
                <a:tc>
                  <a:txBody>
                    <a:bodyPr/>
                    <a:lstStyle/>
                    <a:p>
                      <a:pPr marL="0" marR="0" algn="just">
                        <a:lnSpc>
                          <a:spcPct val="150000"/>
                        </a:lnSpc>
                        <a:spcBef>
                          <a:spcPts val="0"/>
                        </a:spcBef>
                        <a:spcAft>
                          <a:spcPts val="0"/>
                        </a:spcAft>
                      </a:pPr>
                      <a:r>
                        <a:rPr lang="en-US" sz="1100" u="sng">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Age Dependency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Age Dependency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Age dependency ratio (% of working-age 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959782877"/>
                  </a:ext>
                </a:extLst>
              </a:tr>
              <a:tr h="194482">
                <a:tc>
                  <a:txBody>
                    <a:bodyPr/>
                    <a:lstStyle/>
                    <a:p>
                      <a:pPr marL="0" marR="0" algn="just">
                        <a:lnSpc>
                          <a:spcPct val="150000"/>
                        </a:lnSpc>
                        <a:spcBef>
                          <a:spcPts val="0"/>
                        </a:spcBef>
                        <a:spcAft>
                          <a:spcPts val="0"/>
                        </a:spcAft>
                      </a:pPr>
                      <a:r>
                        <a:rPr lang="en-US" sz="1100" u="sng">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Population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Population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Annual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908583791"/>
                  </a:ext>
                </a:extLst>
              </a:tr>
              <a:tr h="195389">
                <a:tc>
                  <a:txBody>
                    <a:bodyPr/>
                    <a:lstStyle/>
                    <a:p>
                      <a:pPr marL="0" marR="0" algn="just">
                        <a:lnSpc>
                          <a:spcPct val="150000"/>
                        </a:lnSpc>
                        <a:spcBef>
                          <a:spcPts val="0"/>
                        </a:spcBef>
                        <a:spcAft>
                          <a:spcPts val="0"/>
                        </a:spcAft>
                      </a:pPr>
                      <a:r>
                        <a:rPr lang="en-US" sz="1100" u="sng">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Exchange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Exchange Rate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131774948"/>
                  </a:ext>
                </a:extLst>
              </a:tr>
              <a:tr h="412255">
                <a:tc>
                  <a:txBody>
                    <a:bodyPr/>
                    <a:lstStyle/>
                    <a:p>
                      <a:pPr marL="0" marR="0" algn="just">
                        <a:lnSpc>
                          <a:spcPct val="150000"/>
                        </a:lnSpc>
                        <a:spcBef>
                          <a:spcPts val="0"/>
                        </a:spcBef>
                        <a:spcAft>
                          <a:spcPts val="0"/>
                        </a:spcAft>
                      </a:pPr>
                      <a:r>
                        <a:rPr lang="en-US" sz="1100" u="sng">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Dummy for UIC and 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LLI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LLI=1 for UIC, 0 for 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899159037"/>
                  </a:ext>
                </a:extLst>
              </a:tr>
            </a:tbl>
          </a:graphicData>
        </a:graphic>
      </p:graphicFrame>
    </p:spTree>
    <p:extLst>
      <p:ext uri="{BB962C8B-B14F-4D97-AF65-F5344CB8AC3E}">
        <p14:creationId xmlns:p14="http://schemas.microsoft.com/office/powerpoint/2010/main" val="379794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C39B-822B-4627-B374-58D1E43FA6CD}"/>
              </a:ext>
            </a:extLst>
          </p:cNvPr>
          <p:cNvSpPr>
            <a:spLocks noGrp="1"/>
          </p:cNvSpPr>
          <p:nvPr>
            <p:ph type="title"/>
          </p:nvPr>
        </p:nvSpPr>
        <p:spPr/>
        <p:txBody>
          <a:bodyPr/>
          <a:lstStyle/>
          <a:p>
            <a:r>
              <a:rPr lang="en-US" b="1" dirty="0"/>
              <a:t>Summary Statistics: Overall</a:t>
            </a:r>
            <a:endParaRPr lang="en-US" dirty="0"/>
          </a:p>
        </p:txBody>
      </p:sp>
      <p:graphicFrame>
        <p:nvGraphicFramePr>
          <p:cNvPr id="4" name="Content Placeholder 3">
            <a:extLst>
              <a:ext uri="{FF2B5EF4-FFF2-40B4-BE49-F238E27FC236}">
                <a16:creationId xmlns:a16="http://schemas.microsoft.com/office/drawing/2014/main" id="{F8B67292-1EE2-4ECC-9B2F-806958866712}"/>
              </a:ext>
            </a:extLst>
          </p:cNvPr>
          <p:cNvGraphicFramePr>
            <a:graphicFrameLocks noGrp="1"/>
          </p:cNvGraphicFramePr>
          <p:nvPr>
            <p:ph idx="1"/>
            <p:extLst>
              <p:ext uri="{D42A27DB-BD31-4B8C-83A1-F6EECF244321}">
                <p14:modId xmlns:p14="http://schemas.microsoft.com/office/powerpoint/2010/main" val="3024119308"/>
              </p:ext>
            </p:extLst>
          </p:nvPr>
        </p:nvGraphicFramePr>
        <p:xfrm>
          <a:off x="838200" y="2288575"/>
          <a:ext cx="10515600" cy="4204300"/>
        </p:xfrm>
        <a:graphic>
          <a:graphicData uri="http://schemas.openxmlformats.org/drawingml/2006/table">
            <a:tbl>
              <a:tblPr firstRow="1" firstCol="1" bandRow="1">
                <a:tableStyleId>{5C22544A-7EE6-4342-B048-85BDC9FD1C3A}</a:tableStyleId>
              </a:tblPr>
              <a:tblGrid>
                <a:gridCol w="2355291">
                  <a:extLst>
                    <a:ext uri="{9D8B030D-6E8A-4147-A177-3AD203B41FA5}">
                      <a16:colId xmlns:a16="http://schemas.microsoft.com/office/drawing/2014/main" val="3001931267"/>
                    </a:ext>
                  </a:extLst>
                </a:gridCol>
                <a:gridCol w="1109460">
                  <a:extLst>
                    <a:ext uri="{9D8B030D-6E8A-4147-A177-3AD203B41FA5}">
                      <a16:colId xmlns:a16="http://schemas.microsoft.com/office/drawing/2014/main" val="735004499"/>
                    </a:ext>
                  </a:extLst>
                </a:gridCol>
                <a:gridCol w="1109460">
                  <a:extLst>
                    <a:ext uri="{9D8B030D-6E8A-4147-A177-3AD203B41FA5}">
                      <a16:colId xmlns:a16="http://schemas.microsoft.com/office/drawing/2014/main" val="1451012021"/>
                    </a:ext>
                  </a:extLst>
                </a:gridCol>
                <a:gridCol w="2057123">
                  <a:extLst>
                    <a:ext uri="{9D8B030D-6E8A-4147-A177-3AD203B41FA5}">
                      <a16:colId xmlns:a16="http://schemas.microsoft.com/office/drawing/2014/main" val="910080153"/>
                    </a:ext>
                  </a:extLst>
                </a:gridCol>
                <a:gridCol w="1340598">
                  <a:extLst>
                    <a:ext uri="{9D8B030D-6E8A-4147-A177-3AD203B41FA5}">
                      <a16:colId xmlns:a16="http://schemas.microsoft.com/office/drawing/2014/main" val="1533520214"/>
                    </a:ext>
                  </a:extLst>
                </a:gridCol>
                <a:gridCol w="1109460">
                  <a:extLst>
                    <a:ext uri="{9D8B030D-6E8A-4147-A177-3AD203B41FA5}">
                      <a16:colId xmlns:a16="http://schemas.microsoft.com/office/drawing/2014/main" val="1835811931"/>
                    </a:ext>
                  </a:extLst>
                </a:gridCol>
                <a:gridCol w="1434208">
                  <a:extLst>
                    <a:ext uri="{9D8B030D-6E8A-4147-A177-3AD203B41FA5}">
                      <a16:colId xmlns:a16="http://schemas.microsoft.com/office/drawing/2014/main" val="3480257046"/>
                    </a:ext>
                  </a:extLst>
                </a:gridCol>
              </a:tblGrid>
              <a:tr h="417143">
                <a:tc>
                  <a:txBody>
                    <a:bodyPr/>
                    <a:lstStyle/>
                    <a:p>
                      <a:pPr marL="0" marR="0" algn="just">
                        <a:lnSpc>
                          <a:spcPct val="150000"/>
                        </a:lnSpc>
                        <a:spcBef>
                          <a:spcPts val="0"/>
                        </a:spcBef>
                        <a:spcAft>
                          <a:spcPts val="0"/>
                        </a:spcAft>
                      </a:pPr>
                      <a:r>
                        <a:rPr lang="en-US" sz="2000">
                          <a:effectLst/>
                        </a:rPr>
                        <a:t>Variable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Mean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SD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Max</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Observations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1653715"/>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06268"/>
                  </a:ext>
                </a:extLst>
              </a:tr>
              <a:tr h="417143">
                <a:tc>
                  <a:txBody>
                    <a:bodyPr/>
                    <a:lstStyle/>
                    <a:p>
                      <a:pPr marL="0" marR="0" algn="just">
                        <a:lnSpc>
                          <a:spcPct val="150000"/>
                        </a:lnSpc>
                        <a:spcBef>
                          <a:spcPts val="0"/>
                        </a:spcBef>
                        <a:spcAft>
                          <a:spcPts val="0"/>
                        </a:spcAft>
                      </a:pPr>
                      <a:r>
                        <a:rPr lang="en-US" sz="2000">
                          <a:effectLst/>
                        </a:rPr>
                        <a:t>GDP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Overall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8.86E+11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2.47E+12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1.41E+08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2.73E+13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423996"/>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between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2.27E+12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2.00E+08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1.44E+13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9325422"/>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Within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1.03E+12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-8.97E+12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1.38E+13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T =      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964688"/>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5363184"/>
                  </a:ext>
                </a:extLst>
              </a:tr>
              <a:tr h="417143">
                <a:tc>
                  <a:txBody>
                    <a:bodyPr/>
                    <a:lstStyle/>
                    <a:p>
                      <a:pPr marL="0" marR="0" algn="just">
                        <a:lnSpc>
                          <a:spcPct val="150000"/>
                        </a:lnSpc>
                        <a:spcBef>
                          <a:spcPts val="0"/>
                        </a:spcBef>
                        <a:spcAft>
                          <a:spcPts val="0"/>
                        </a:spcAft>
                      </a:pPr>
                      <a:r>
                        <a:rPr lang="en-US" sz="2000">
                          <a:effectLst/>
                        </a:rPr>
                        <a:t>Globalization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Overall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57.88987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13.37251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86.87365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6096808"/>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between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12.94419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34.46667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84.51963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370408"/>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Within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3.80245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41.59456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66.18837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dirty="0">
                          <a:effectLst/>
                        </a:rPr>
                        <a:t>T =      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1000453"/>
                  </a:ext>
                </a:extLst>
              </a:tr>
            </a:tbl>
          </a:graphicData>
        </a:graphic>
      </p:graphicFrame>
      <p:sp>
        <p:nvSpPr>
          <p:cNvPr id="5" name="Rectangle 1">
            <a:extLst>
              <a:ext uri="{FF2B5EF4-FFF2-40B4-BE49-F238E27FC236}">
                <a16:creationId xmlns:a16="http://schemas.microsoft.com/office/drawing/2014/main" id="{6EE5128A-8A14-44D4-B294-AC15C88D4090}"/>
              </a:ext>
            </a:extLst>
          </p:cNvPr>
          <p:cNvSpPr>
            <a:spLocks noChangeArrowheads="1"/>
          </p:cNvSpPr>
          <p:nvPr/>
        </p:nvSpPr>
        <p:spPr bwMode="auto">
          <a:xfrm>
            <a:off x="838200" y="1213635"/>
            <a:ext cx="82105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1a: </a:t>
            </a: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 Statistics: Overall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2190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3678</Words>
  <Application>Microsoft Office PowerPoint</Application>
  <PresentationFormat>Widescreen</PresentationFormat>
  <Paragraphs>475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Times New Roman</vt:lpstr>
      <vt:lpstr>Office Theme</vt:lpstr>
      <vt:lpstr>Impact of Globalization on Economic Growth</vt:lpstr>
      <vt:lpstr>Introduction</vt:lpstr>
      <vt:lpstr>Literature Review (Historical)</vt:lpstr>
      <vt:lpstr>Literature Review (Empirical)</vt:lpstr>
      <vt:lpstr>Literature Review (Theoretical)</vt:lpstr>
      <vt:lpstr>Literature Review (Theoretical)</vt:lpstr>
      <vt:lpstr>Model-Equation-Hypothesis</vt:lpstr>
      <vt:lpstr>PowerPoint Presentation</vt:lpstr>
      <vt:lpstr>Summary Statistics: Overall</vt:lpstr>
      <vt:lpstr>Summary Statistics: Lower Income Countries</vt:lpstr>
      <vt:lpstr>Summary Statistics: Upper Income Countries</vt:lpstr>
      <vt:lpstr>Correlation Matrix </vt:lpstr>
      <vt:lpstr>T-test of Mean Comparison</vt:lpstr>
      <vt:lpstr>Descriptive (Average 2021)</vt:lpstr>
      <vt:lpstr>Descriptive: Globalization (2002-2021)</vt:lpstr>
      <vt:lpstr>Hausman for Overall Fixed Regression Model</vt:lpstr>
      <vt:lpstr>Regression</vt:lpstr>
      <vt:lpstr>Relevance and Contribution</vt:lpstr>
      <vt:lpstr>Policy Recommendation</vt:lpstr>
      <vt:lpstr>Policy Recommendation</vt:lpstr>
      <vt:lpstr>Implication</vt:lpstr>
      <vt:lpstr>Conclusion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Globalization on Economic Growth</dc:title>
  <dc:creator>Abdul Rehman</dc:creator>
  <cp:lastModifiedBy>Abdul Rehman</cp:lastModifiedBy>
  <cp:revision>9</cp:revision>
  <dcterms:created xsi:type="dcterms:W3CDTF">2023-05-11T12:47:49Z</dcterms:created>
  <dcterms:modified xsi:type="dcterms:W3CDTF">2023-05-15T17:32:24Z</dcterms:modified>
</cp:coreProperties>
</file>