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4" r:id="rId8"/>
    <p:sldId id="265" r:id="rId9"/>
    <p:sldId id="267" r:id="rId10"/>
    <p:sldId id="266" r:id="rId11"/>
    <p:sldId id="268" r:id="rId12"/>
    <p:sldId id="261" r:id="rId13"/>
    <p:sldId id="26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AA4576-AD72-492F-8CDF-6C29DDFBF564}">
          <p14:sldIdLst>
            <p14:sldId id="256"/>
            <p14:sldId id="257"/>
            <p14:sldId id="258"/>
            <p14:sldId id="259"/>
            <p14:sldId id="262"/>
            <p14:sldId id="269"/>
            <p14:sldId id="264"/>
            <p14:sldId id="265"/>
            <p14:sldId id="267"/>
            <p14:sldId id="266"/>
            <p14:sldId id="268"/>
            <p14:sldId id="261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Rehman" userId="1fbb86b216254a95" providerId="LiveId" clId="{490E6B6A-1CA1-4B5C-B35C-0D7A87BDBCE1}"/>
    <pc:docChg chg="custSel delSld modSld modSection">
      <pc:chgData name="Abdul Rehman" userId="1fbb86b216254a95" providerId="LiveId" clId="{490E6B6A-1CA1-4B5C-B35C-0D7A87BDBCE1}" dt="2022-10-09T19:11:41.399" v="35" actId="1076"/>
      <pc:docMkLst>
        <pc:docMk/>
      </pc:docMkLst>
      <pc:sldChg chg="modSp mod">
        <pc:chgData name="Abdul Rehman" userId="1fbb86b216254a95" providerId="LiveId" clId="{490E6B6A-1CA1-4B5C-B35C-0D7A87BDBCE1}" dt="2022-10-09T19:08:56.651" v="21" actId="1076"/>
        <pc:sldMkLst>
          <pc:docMk/>
          <pc:sldMk cId="395797198" sldId="256"/>
        </pc:sldMkLst>
        <pc:spChg chg="mod">
          <ac:chgData name="Abdul Rehman" userId="1fbb86b216254a95" providerId="LiveId" clId="{490E6B6A-1CA1-4B5C-B35C-0D7A87BDBCE1}" dt="2022-10-09T19:08:56.651" v="21" actId="1076"/>
          <ac:spMkLst>
            <pc:docMk/>
            <pc:sldMk cId="395797198" sldId="256"/>
            <ac:spMk id="2" creationId="{B0F5CF1E-5480-CA08-0DCD-39426605187F}"/>
          </ac:spMkLst>
        </pc:spChg>
      </pc:sldChg>
      <pc:sldChg chg="modSp mod">
        <pc:chgData name="Abdul Rehman" userId="1fbb86b216254a95" providerId="LiveId" clId="{490E6B6A-1CA1-4B5C-B35C-0D7A87BDBCE1}" dt="2022-10-09T19:10:05.777" v="23" actId="207"/>
        <pc:sldMkLst>
          <pc:docMk/>
          <pc:sldMk cId="3323298931" sldId="257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3323298931" sldId="257"/>
            <ac:spMk id="2" creationId="{C2B22D40-C330-EE23-6DD4-77AEAA0AF37F}"/>
          </ac:spMkLst>
        </pc:spChg>
        <pc:spChg chg="mod">
          <ac:chgData name="Abdul Rehman" userId="1fbb86b216254a95" providerId="LiveId" clId="{490E6B6A-1CA1-4B5C-B35C-0D7A87BDBCE1}" dt="2022-10-09T19:10:05.777" v="23" actId="207"/>
          <ac:spMkLst>
            <pc:docMk/>
            <pc:sldMk cId="3323298931" sldId="257"/>
            <ac:spMk id="3" creationId="{50C627DE-881B-2D25-DCC9-3CC0DCFA0C98}"/>
          </ac:spMkLst>
        </pc:spChg>
      </pc:sldChg>
      <pc:sldChg chg="modSp">
        <pc:chgData name="Abdul Rehman" userId="1fbb86b216254a95" providerId="LiveId" clId="{490E6B6A-1CA1-4B5C-B35C-0D7A87BDBCE1}" dt="2022-10-09T19:10:13.435" v="24" actId="207"/>
        <pc:sldMkLst>
          <pc:docMk/>
          <pc:sldMk cId="2867129874" sldId="258"/>
        </pc:sldMkLst>
        <pc:spChg chg="mod">
          <ac:chgData name="Abdul Rehman" userId="1fbb86b216254a95" providerId="LiveId" clId="{490E6B6A-1CA1-4B5C-B35C-0D7A87BDBCE1}" dt="2022-10-09T19:10:13.435" v="24" actId="207"/>
          <ac:spMkLst>
            <pc:docMk/>
            <pc:sldMk cId="2867129874" sldId="258"/>
            <ac:spMk id="3" creationId="{858B9F19-FDE4-8227-3B3D-61774176A256}"/>
          </ac:spMkLst>
        </pc:spChg>
      </pc:sldChg>
      <pc:sldChg chg="modSp">
        <pc:chgData name="Abdul Rehman" userId="1fbb86b216254a95" providerId="LiveId" clId="{490E6B6A-1CA1-4B5C-B35C-0D7A87BDBCE1}" dt="2022-10-09T19:08:51.365" v="19"/>
        <pc:sldMkLst>
          <pc:docMk/>
          <pc:sldMk cId="297902787" sldId="259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297902787" sldId="259"/>
            <ac:spMk id="2" creationId="{0375702C-FC63-AE00-1821-AF43876FFCD9}"/>
          </ac:spMkLst>
        </pc:spChg>
      </pc:sldChg>
      <pc:sldChg chg="modSp mod">
        <pc:chgData name="Abdul Rehman" userId="1fbb86b216254a95" providerId="LiveId" clId="{490E6B6A-1CA1-4B5C-B35C-0D7A87BDBCE1}" dt="2022-10-09T19:11:41.399" v="35" actId="1076"/>
        <pc:sldMkLst>
          <pc:docMk/>
          <pc:sldMk cId="2273823884" sldId="260"/>
        </pc:sldMkLst>
        <pc:spChg chg="mod">
          <ac:chgData name="Abdul Rehman" userId="1fbb86b216254a95" providerId="LiveId" clId="{490E6B6A-1CA1-4B5C-B35C-0D7A87BDBCE1}" dt="2022-10-09T19:11:41.399" v="35" actId="1076"/>
          <ac:spMkLst>
            <pc:docMk/>
            <pc:sldMk cId="2273823884" sldId="260"/>
            <ac:spMk id="2" creationId="{DF1428DB-A7C2-FB52-FA86-FF93AD2DB1A5}"/>
          </ac:spMkLst>
        </pc:spChg>
        <pc:spChg chg="mod">
          <ac:chgData name="Abdul Rehman" userId="1fbb86b216254a95" providerId="LiveId" clId="{490E6B6A-1CA1-4B5C-B35C-0D7A87BDBCE1}" dt="2022-10-09T19:11:26.116" v="33" actId="207"/>
          <ac:spMkLst>
            <pc:docMk/>
            <pc:sldMk cId="2273823884" sldId="260"/>
            <ac:spMk id="3" creationId="{4D796EAF-DDC7-5B85-E232-B299FEB19181}"/>
          </ac:spMkLst>
        </pc:spChg>
      </pc:sldChg>
      <pc:sldChg chg="modSp">
        <pc:chgData name="Abdul Rehman" userId="1fbb86b216254a95" providerId="LiveId" clId="{490E6B6A-1CA1-4B5C-B35C-0D7A87BDBCE1}" dt="2022-10-09T19:11:17.658" v="32" actId="207"/>
        <pc:sldMkLst>
          <pc:docMk/>
          <pc:sldMk cId="3941165971" sldId="261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3941165971" sldId="261"/>
            <ac:spMk id="2" creationId="{B66D145A-C825-22AE-9DC6-9EFD823BAA52}"/>
          </ac:spMkLst>
        </pc:spChg>
        <pc:spChg chg="mod">
          <ac:chgData name="Abdul Rehman" userId="1fbb86b216254a95" providerId="LiveId" clId="{490E6B6A-1CA1-4B5C-B35C-0D7A87BDBCE1}" dt="2022-10-09T19:11:17.658" v="32" actId="207"/>
          <ac:spMkLst>
            <pc:docMk/>
            <pc:sldMk cId="3941165971" sldId="261"/>
            <ac:spMk id="3" creationId="{30A56023-328A-9734-8C38-2850FF8C0397}"/>
          </ac:spMkLst>
        </pc:spChg>
      </pc:sldChg>
      <pc:sldChg chg="modSp del mod modShow">
        <pc:chgData name="Abdul Rehman" userId="1fbb86b216254a95" providerId="LiveId" clId="{490E6B6A-1CA1-4B5C-B35C-0D7A87BDBCE1}" dt="2022-10-09T19:09:15.950" v="22" actId="47"/>
        <pc:sldMkLst>
          <pc:docMk/>
          <pc:sldMk cId="2215060870" sldId="262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2215060870" sldId="262"/>
            <ac:spMk id="2" creationId="{D64D4629-864E-A1E1-B435-706AF84F338F}"/>
          </ac:spMkLst>
        </pc:spChg>
        <pc:spChg chg="mod">
          <ac:chgData name="Abdul Rehman" userId="1fbb86b216254a95" providerId="LiveId" clId="{490E6B6A-1CA1-4B5C-B35C-0D7A87BDBCE1}" dt="2022-10-09T19:08:51.615" v="20" actId="27636"/>
          <ac:spMkLst>
            <pc:docMk/>
            <pc:sldMk cId="2215060870" sldId="262"/>
            <ac:spMk id="3" creationId="{158048B0-C8BB-9E59-285D-CA39FA89C22D}"/>
          </ac:spMkLst>
        </pc:spChg>
      </pc:sldChg>
      <pc:sldChg chg="modSp mod">
        <pc:chgData name="Abdul Rehman" userId="1fbb86b216254a95" providerId="LiveId" clId="{490E6B6A-1CA1-4B5C-B35C-0D7A87BDBCE1}" dt="2022-10-09T19:11:31.796" v="34" actId="207"/>
        <pc:sldMkLst>
          <pc:docMk/>
          <pc:sldMk cId="1907910095" sldId="263"/>
        </pc:sldMkLst>
        <pc:spChg chg="mod">
          <ac:chgData name="Abdul Rehman" userId="1fbb86b216254a95" providerId="LiveId" clId="{490E6B6A-1CA1-4B5C-B35C-0D7A87BDBCE1}" dt="2022-10-09T19:11:31.796" v="34" actId="207"/>
          <ac:spMkLst>
            <pc:docMk/>
            <pc:sldMk cId="1907910095" sldId="263"/>
            <ac:spMk id="3" creationId="{E602CBE6-B357-16DC-C573-C7671325A739}"/>
          </ac:spMkLst>
        </pc:spChg>
      </pc:sldChg>
      <pc:sldChg chg="modSp mod">
        <pc:chgData name="Abdul Rehman" userId="1fbb86b216254a95" providerId="LiveId" clId="{490E6B6A-1CA1-4B5C-B35C-0D7A87BDBCE1}" dt="2022-10-09T19:10:42.431" v="27" actId="207"/>
        <pc:sldMkLst>
          <pc:docMk/>
          <pc:sldMk cId="2954283515" sldId="264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2954283515" sldId="264"/>
            <ac:spMk id="2" creationId="{82FAA2C0-50CA-1661-8C25-49C08E2D220A}"/>
          </ac:spMkLst>
        </pc:spChg>
        <pc:spChg chg="mod">
          <ac:chgData name="Abdul Rehman" userId="1fbb86b216254a95" providerId="LiveId" clId="{490E6B6A-1CA1-4B5C-B35C-0D7A87BDBCE1}" dt="2022-10-09T19:10:42.431" v="27" actId="207"/>
          <ac:spMkLst>
            <pc:docMk/>
            <pc:sldMk cId="2954283515" sldId="264"/>
            <ac:spMk id="3" creationId="{3F26F12E-94F1-CFC5-08A3-6C5A8B05B83B}"/>
          </ac:spMkLst>
        </pc:spChg>
      </pc:sldChg>
      <pc:sldChg chg="modSp">
        <pc:chgData name="Abdul Rehman" userId="1fbb86b216254a95" providerId="LiveId" clId="{490E6B6A-1CA1-4B5C-B35C-0D7A87BDBCE1}" dt="2022-10-09T19:08:51.365" v="19"/>
        <pc:sldMkLst>
          <pc:docMk/>
          <pc:sldMk cId="3493760913" sldId="265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3493760913" sldId="265"/>
            <ac:spMk id="2" creationId="{38360CED-DBA8-F469-4F78-AF105CE47B01}"/>
          </ac:spMkLst>
        </pc:spChg>
        <pc:spChg chg="mod">
          <ac:chgData name="Abdul Rehman" userId="1fbb86b216254a95" providerId="LiveId" clId="{490E6B6A-1CA1-4B5C-B35C-0D7A87BDBCE1}" dt="2022-10-09T19:08:51.365" v="19"/>
          <ac:spMkLst>
            <pc:docMk/>
            <pc:sldMk cId="3493760913" sldId="265"/>
            <ac:spMk id="3" creationId="{DDA5DE78-9F8E-D593-BA43-392EB825AF55}"/>
          </ac:spMkLst>
        </pc:spChg>
      </pc:sldChg>
      <pc:sldChg chg="modSp mod">
        <pc:chgData name="Abdul Rehman" userId="1fbb86b216254a95" providerId="LiveId" clId="{490E6B6A-1CA1-4B5C-B35C-0D7A87BDBCE1}" dt="2022-10-09T19:10:55.751" v="28" actId="207"/>
        <pc:sldMkLst>
          <pc:docMk/>
          <pc:sldMk cId="2884254478" sldId="266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2884254478" sldId="266"/>
            <ac:spMk id="2" creationId="{3A470A4F-7968-6EF8-11CC-2FEB62330D83}"/>
          </ac:spMkLst>
        </pc:spChg>
        <pc:spChg chg="mod">
          <ac:chgData name="Abdul Rehman" userId="1fbb86b216254a95" providerId="LiveId" clId="{490E6B6A-1CA1-4B5C-B35C-0D7A87BDBCE1}" dt="2022-10-09T19:10:55.751" v="28" actId="207"/>
          <ac:spMkLst>
            <pc:docMk/>
            <pc:sldMk cId="2884254478" sldId="266"/>
            <ac:spMk id="3" creationId="{223F051B-9B77-2BB1-873C-6A400630DD51}"/>
          </ac:spMkLst>
        </pc:spChg>
      </pc:sldChg>
      <pc:sldChg chg="modSp">
        <pc:chgData name="Abdul Rehman" userId="1fbb86b216254a95" providerId="LiveId" clId="{490E6B6A-1CA1-4B5C-B35C-0D7A87BDBCE1}" dt="2022-10-09T19:08:51.365" v="19"/>
        <pc:sldMkLst>
          <pc:docMk/>
          <pc:sldMk cId="3382425529" sldId="267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3382425529" sldId="267"/>
            <ac:spMk id="2" creationId="{8B6F2BB3-20DE-CD37-B2DF-BCE9C96FCCCA}"/>
          </ac:spMkLst>
        </pc:spChg>
        <pc:spChg chg="mod">
          <ac:chgData name="Abdul Rehman" userId="1fbb86b216254a95" providerId="LiveId" clId="{490E6B6A-1CA1-4B5C-B35C-0D7A87BDBCE1}" dt="2022-10-09T19:08:51.365" v="19"/>
          <ac:spMkLst>
            <pc:docMk/>
            <pc:sldMk cId="3382425529" sldId="267"/>
            <ac:spMk id="3" creationId="{1536F96E-EA9D-280C-AC9A-F3E6FEE16647}"/>
          </ac:spMkLst>
        </pc:spChg>
      </pc:sldChg>
      <pc:sldChg chg="modSp mod">
        <pc:chgData name="Abdul Rehman" userId="1fbb86b216254a95" providerId="LiveId" clId="{490E6B6A-1CA1-4B5C-B35C-0D7A87BDBCE1}" dt="2022-10-09T19:11:02.727" v="29" actId="207"/>
        <pc:sldMkLst>
          <pc:docMk/>
          <pc:sldMk cId="1711572861" sldId="268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1711572861" sldId="268"/>
            <ac:spMk id="2" creationId="{F8820C00-27BA-5F00-81DD-6166BBE7B860}"/>
          </ac:spMkLst>
        </pc:spChg>
        <pc:spChg chg="mod">
          <ac:chgData name="Abdul Rehman" userId="1fbb86b216254a95" providerId="LiveId" clId="{490E6B6A-1CA1-4B5C-B35C-0D7A87BDBCE1}" dt="2022-10-09T19:11:02.727" v="29" actId="207"/>
          <ac:spMkLst>
            <pc:docMk/>
            <pc:sldMk cId="1711572861" sldId="268"/>
            <ac:spMk id="3" creationId="{AA3701B5-F773-446E-8971-E92F9FAD48F6}"/>
          </ac:spMkLst>
        </pc:spChg>
      </pc:sldChg>
      <pc:sldChg chg="modSp mod">
        <pc:chgData name="Abdul Rehman" userId="1fbb86b216254a95" providerId="LiveId" clId="{490E6B6A-1CA1-4B5C-B35C-0D7A87BDBCE1}" dt="2022-10-09T19:08:51.365" v="19"/>
        <pc:sldMkLst>
          <pc:docMk/>
          <pc:sldMk cId="818935043" sldId="269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818935043" sldId="269"/>
            <ac:spMk id="2" creationId="{E6AF069A-DD12-6B6F-BD4E-C2147D86D26B}"/>
          </ac:spMkLst>
        </pc:spChg>
        <pc:spChg chg="mod">
          <ac:chgData name="Abdul Rehman" userId="1fbb86b216254a95" providerId="LiveId" clId="{490E6B6A-1CA1-4B5C-B35C-0D7A87BDBCE1}" dt="2022-10-09T19:08:51.365" v="19"/>
          <ac:spMkLst>
            <pc:docMk/>
            <pc:sldMk cId="818935043" sldId="269"/>
            <ac:spMk id="3" creationId="{0D288027-EE89-EF14-00AE-56ABC8C7BBAE}"/>
          </ac:spMkLst>
        </pc:spChg>
      </pc:sldChg>
    </pc:docChg>
  </pc:docChgLst>
  <pc:docChgLst>
    <pc:chgData name="Abdul Rehman" userId="1fbb86b216254a95" providerId="LiveId" clId="{A537881C-E025-4938-81DB-0D2DBB2A11B6}"/>
    <pc:docChg chg="custSel modSld">
      <pc:chgData name="Abdul Rehman" userId="1fbb86b216254a95" providerId="LiveId" clId="{A537881C-E025-4938-81DB-0D2DBB2A11B6}" dt="2022-10-09T19:20:12.238" v="37" actId="20577"/>
      <pc:docMkLst>
        <pc:docMk/>
      </pc:docMkLst>
      <pc:sldChg chg="modSp mod">
        <pc:chgData name="Abdul Rehman" userId="1fbb86b216254a95" providerId="LiveId" clId="{A537881C-E025-4938-81DB-0D2DBB2A11B6}" dt="2022-10-09T19:20:12.238" v="37" actId="20577"/>
        <pc:sldMkLst>
          <pc:docMk/>
          <pc:sldMk cId="2215060870" sldId="262"/>
        </pc:sldMkLst>
        <pc:spChg chg="mod">
          <ac:chgData name="Abdul Rehman" userId="1fbb86b216254a95" providerId="LiveId" clId="{A537881C-E025-4938-81DB-0D2DBB2A11B6}" dt="2022-10-09T19:20:12.238" v="37" actId="20577"/>
          <ac:spMkLst>
            <pc:docMk/>
            <pc:sldMk cId="2215060870" sldId="262"/>
            <ac:spMk id="3" creationId="{158048B0-C8BB-9E59-285D-CA39FA89C22D}"/>
          </ac:spMkLst>
        </pc:spChg>
      </pc:sldChg>
      <pc:sldChg chg="modSp mod">
        <pc:chgData name="Abdul Rehman" userId="1fbb86b216254a95" providerId="LiveId" clId="{A537881C-E025-4938-81DB-0D2DBB2A11B6}" dt="2022-10-09T19:19:22.624" v="29" actId="20577"/>
        <pc:sldMkLst>
          <pc:docMk/>
          <pc:sldMk cId="2954283515" sldId="264"/>
        </pc:sldMkLst>
        <pc:spChg chg="mod">
          <ac:chgData name="Abdul Rehman" userId="1fbb86b216254a95" providerId="LiveId" clId="{A537881C-E025-4938-81DB-0D2DBB2A11B6}" dt="2022-10-09T19:19:22.624" v="29" actId="20577"/>
          <ac:spMkLst>
            <pc:docMk/>
            <pc:sldMk cId="2954283515" sldId="264"/>
            <ac:spMk id="2" creationId="{82FAA2C0-50CA-1661-8C25-49C08E2D220A}"/>
          </ac:spMkLst>
        </pc:spChg>
      </pc:sldChg>
      <pc:sldChg chg="modSp mod">
        <pc:chgData name="Abdul Rehman" userId="1fbb86b216254a95" providerId="LiveId" clId="{A537881C-E025-4938-81DB-0D2DBB2A11B6}" dt="2022-10-09T19:19:27.837" v="30"/>
        <pc:sldMkLst>
          <pc:docMk/>
          <pc:sldMk cId="3493760913" sldId="265"/>
        </pc:sldMkLst>
        <pc:spChg chg="mod">
          <ac:chgData name="Abdul Rehman" userId="1fbb86b216254a95" providerId="LiveId" clId="{A537881C-E025-4938-81DB-0D2DBB2A11B6}" dt="2022-10-09T19:19:27.837" v="30"/>
          <ac:spMkLst>
            <pc:docMk/>
            <pc:sldMk cId="3493760913" sldId="265"/>
            <ac:spMk id="2" creationId="{38360CED-DBA8-F469-4F78-AF105CE47B01}"/>
          </ac:spMkLst>
        </pc:spChg>
      </pc:sldChg>
      <pc:sldChg chg="modSp mod">
        <pc:chgData name="Abdul Rehman" userId="1fbb86b216254a95" providerId="LiveId" clId="{A537881C-E025-4938-81DB-0D2DBB2A11B6}" dt="2022-10-09T19:19:35.563" v="32"/>
        <pc:sldMkLst>
          <pc:docMk/>
          <pc:sldMk cId="2884254478" sldId="266"/>
        </pc:sldMkLst>
        <pc:spChg chg="mod">
          <ac:chgData name="Abdul Rehman" userId="1fbb86b216254a95" providerId="LiveId" clId="{A537881C-E025-4938-81DB-0D2DBB2A11B6}" dt="2022-10-09T19:19:35.563" v="32"/>
          <ac:spMkLst>
            <pc:docMk/>
            <pc:sldMk cId="2884254478" sldId="266"/>
            <ac:spMk id="2" creationId="{3A470A4F-7968-6EF8-11CC-2FEB62330D83}"/>
          </ac:spMkLst>
        </pc:spChg>
      </pc:sldChg>
      <pc:sldChg chg="modSp mod">
        <pc:chgData name="Abdul Rehman" userId="1fbb86b216254a95" providerId="LiveId" clId="{A537881C-E025-4938-81DB-0D2DBB2A11B6}" dt="2022-10-09T19:19:31.558" v="31"/>
        <pc:sldMkLst>
          <pc:docMk/>
          <pc:sldMk cId="3382425529" sldId="267"/>
        </pc:sldMkLst>
        <pc:spChg chg="mod">
          <ac:chgData name="Abdul Rehman" userId="1fbb86b216254a95" providerId="LiveId" clId="{A537881C-E025-4938-81DB-0D2DBB2A11B6}" dt="2022-10-09T19:19:31.558" v="31"/>
          <ac:spMkLst>
            <pc:docMk/>
            <pc:sldMk cId="3382425529" sldId="267"/>
            <ac:spMk id="2" creationId="{8B6F2BB3-20DE-CD37-B2DF-BCE9C96FCCCA}"/>
          </ac:spMkLst>
        </pc:spChg>
      </pc:sldChg>
      <pc:sldChg chg="modSp mod">
        <pc:chgData name="Abdul Rehman" userId="1fbb86b216254a95" providerId="LiveId" clId="{A537881C-E025-4938-81DB-0D2DBB2A11B6}" dt="2022-10-09T19:19:39.245" v="33"/>
        <pc:sldMkLst>
          <pc:docMk/>
          <pc:sldMk cId="1711572861" sldId="268"/>
        </pc:sldMkLst>
        <pc:spChg chg="mod">
          <ac:chgData name="Abdul Rehman" userId="1fbb86b216254a95" providerId="LiveId" clId="{A537881C-E025-4938-81DB-0D2DBB2A11B6}" dt="2022-10-09T19:19:39.245" v="33"/>
          <ac:spMkLst>
            <pc:docMk/>
            <pc:sldMk cId="1711572861" sldId="268"/>
            <ac:spMk id="2" creationId="{F8820C00-27BA-5F00-81DD-6166BBE7B860}"/>
          </ac:spMkLst>
        </pc:spChg>
      </pc:sldChg>
      <pc:sldChg chg="modSp mod">
        <pc:chgData name="Abdul Rehman" userId="1fbb86b216254a95" providerId="LiveId" clId="{A537881C-E025-4938-81DB-0D2DBB2A11B6}" dt="2022-10-09T19:19:07.470" v="13" actId="20577"/>
        <pc:sldMkLst>
          <pc:docMk/>
          <pc:sldMk cId="818935043" sldId="269"/>
        </pc:sldMkLst>
        <pc:spChg chg="mod">
          <ac:chgData name="Abdul Rehman" userId="1fbb86b216254a95" providerId="LiveId" clId="{A537881C-E025-4938-81DB-0D2DBB2A11B6}" dt="2022-10-09T19:19:07.470" v="13" actId="20577"/>
          <ac:spMkLst>
            <pc:docMk/>
            <pc:sldMk cId="818935043" sldId="269"/>
            <ac:spMk id="2" creationId="{E6AF069A-DD12-6B6F-BD4E-C2147D86D2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4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9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9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1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8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6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CF1E-5480-CA08-0DCD-394266051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16" y="268034"/>
            <a:ext cx="11646568" cy="343359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Bahnschrift Condensed" panose="020B0502040204020203" pitchFamily="34" charset="0"/>
              </a:rPr>
              <a:t>The Impact of Globalization on Economic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8CAC4-98A9-5AEC-C9BC-D5865D1BE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5284" y="5029784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Presented by: Abdul Rehman </a:t>
            </a:r>
            <a:r>
              <a:rPr lang="en-US" dirty="0" err="1">
                <a:latin typeface="Arial Narrow" panose="020B0606020202030204" pitchFamily="34" charset="0"/>
              </a:rPr>
              <a:t>Shoukat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0A4F-7968-6EF8-11CC-2FEB6233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(Minor)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051B-9B77-2BB1-873C-6A400630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Foreign Direct Investment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Foreign direct investment (FDI) is an ownership stake in a foreign company or project made by an investor, company, or government from another country.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Foreign Direct Investment (FDI) stocks measure the total level of direct investment at a given point in time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</a:t>
            </a:r>
            <a:r>
              <a:rPr lang="en-US" dirty="0" err="1"/>
              <a:t>Blomström</a:t>
            </a:r>
            <a:r>
              <a:rPr lang="en-US" dirty="0"/>
              <a:t> et al., 1992)</a:t>
            </a:r>
            <a:endParaRPr lang="en-US" b="1" dirty="0"/>
          </a:p>
          <a:p>
            <a:r>
              <a:rPr lang="en-US" sz="2400" b="1" dirty="0"/>
              <a:t>Population Growth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Population Growth is defined as the increase in the number of individuals in a population, measured by Natural population growth, Population growth rate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(-), </a:t>
            </a:r>
            <a:r>
              <a:rPr lang="en-US" dirty="0"/>
              <a:t>(Maqbool et al., 2017)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5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0C00-27BA-5F00-81DD-6166BBE7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(Minor)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1B5-F773-446E-8971-E92F9FA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Exchange Rate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An exchange rate is a rate at which one currency will be exchanged for another currency, </a:t>
            </a:r>
            <a:r>
              <a:rPr lang="en-US" dirty="0">
                <a:solidFill>
                  <a:schemeClr val="tx1"/>
                </a:solidFill>
              </a:rPr>
              <a:t>U.S dollar as an indicator of international transaction exchange prices</a:t>
            </a:r>
            <a:endParaRPr lang="en-US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b="1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</a:t>
            </a:r>
            <a:r>
              <a:rPr lang="en-US" dirty="0" err="1"/>
              <a:t>Alimi</a:t>
            </a:r>
            <a:r>
              <a:rPr lang="en-US" dirty="0"/>
              <a:t> et al .,2011)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7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145A-C825-22AE-9DC6-9EFD823B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56023-328A-9734-8C38-2850FF8C0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𝐺𝑙𝑜𝑏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𝐼𝑛𝑓𝑙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𝐺𝐹𝐶𝐹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𝐺𝑜𝑣𝑠𝑝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𝐻𝐷𝐼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𝐼𝑚𝑝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𝐹𝐷𝐼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𝑃𝑜𝑝𝑔𝑟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2400" b="1" dirty="0"/>
                  <a:t>Null Hypothesis:</a:t>
                </a:r>
              </a:p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H0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Impact of globalization on economic growth is not significant or = 0</a:t>
                </a:r>
              </a:p>
              <a:p>
                <a:r>
                  <a:rPr lang="en-US" sz="2400" b="1" dirty="0"/>
                  <a:t>Alternative Hypothesis</a:t>
                </a:r>
              </a:p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H1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Impact of globalization on economic growth is significant 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0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56023-328A-9734-8C38-2850FF8C0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16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28DB-A7C2-FB52-FA86-FF93AD2D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242" y="162127"/>
            <a:ext cx="9875520" cy="1356360"/>
          </a:xfrm>
        </p:spPr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6EAF-DDC7-5B85-E232-B299FEB1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242" y="1443789"/>
            <a:ext cx="10118558" cy="4733174"/>
          </a:xfrm>
        </p:spPr>
        <p:txBody>
          <a:bodyPr>
            <a:noAutofit/>
          </a:bodyPr>
          <a:lstStyle/>
          <a:p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Majidi, A. F. (2017). Globalization and economic growth: The case study of developing countries.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Asian Economic and Financial Review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(6), 589-599.</a:t>
            </a:r>
          </a:p>
          <a:p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Gurgul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H., &amp; </a:t>
            </a:r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Lach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Ł. (2014). Globalization and economic growth: Evidence from two decades of transition in CEE.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Economic Modelling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36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99-107.</a:t>
            </a:r>
          </a:p>
          <a:p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Suci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C., Asmara, A., &amp; </a:t>
            </a:r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Mulatsih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(2016). The impact of globalization on economic growth in ASEAN.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BISNIS &amp; BIROKRASI: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Jurnal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Ilmu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Administrasi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Organisasi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79-87.</a:t>
            </a:r>
          </a:p>
          <a:p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Ullah, F., Rauf, A., &amp; Rasool, N. (2013). Analyzing the Impact of Globalization on Economic Growth.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Acta Universitatis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Danubius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Œconomica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(2).</a:t>
            </a:r>
          </a:p>
          <a:p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Ray, S. (2012). Globalization and economic growth in India: A Granger causality approach.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JL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Pol'y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Globalization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18.</a:t>
            </a:r>
          </a:p>
          <a:p>
            <a:r>
              <a:rPr lang="en-US" sz="1700" dirty="0" err="1">
                <a:solidFill>
                  <a:schemeClr val="tx1"/>
                </a:solidFill>
              </a:rPr>
              <a:t>Blomström</a:t>
            </a:r>
            <a:r>
              <a:rPr lang="en-US" sz="1700" dirty="0">
                <a:solidFill>
                  <a:schemeClr val="tx1"/>
                </a:solidFill>
              </a:rPr>
              <a:t>, Magnus; Robert E. Lipsey; Mario </a:t>
            </a:r>
            <a:r>
              <a:rPr lang="en-US" sz="1700" dirty="0" err="1">
                <a:solidFill>
                  <a:schemeClr val="tx1"/>
                </a:solidFill>
              </a:rPr>
              <a:t>Zejan</a:t>
            </a:r>
            <a:r>
              <a:rPr lang="en-US" sz="1700" dirty="0">
                <a:solidFill>
                  <a:schemeClr val="tx1"/>
                </a:solidFill>
              </a:rPr>
              <a:t> (1992), What Explains Developing Country Growth?, NBER Working Paper 4132.</a:t>
            </a:r>
          </a:p>
          <a:p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Maqbool-</a:t>
            </a:r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-Rahman, M. (2015). Impacts of globalization on economic growth-evidence from selected South Asian countries.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Management Sciences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185-204.</a:t>
            </a:r>
          </a:p>
          <a:p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Alimi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O. Y., &amp; </a:t>
            </a:r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Atanda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A. (2011). Globalization, business cycle and economic growth in Nigeria.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African Journal of Scientific Research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(1).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27382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CBE6-B357-16DC-C573-C7671325A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211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0791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2D40-C330-EE23-6DD4-77AEAA0A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27DE-881B-2D25-DCC9-3CC0DCFA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Panel Data Analysis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Developed and Developing Countries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Time Dimension (1970-2018)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Data Sources: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World Bank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United Nations Conference on Trade and Development (UNCOTD)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WDI</a:t>
            </a:r>
          </a:p>
        </p:txBody>
      </p:sp>
    </p:spTree>
    <p:extLst>
      <p:ext uri="{BB962C8B-B14F-4D97-AF65-F5344CB8AC3E}">
        <p14:creationId xmlns:p14="http://schemas.microsoft.com/office/powerpoint/2010/main" val="332329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FC7F-84EC-1D57-FE78-F2373ECE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5338"/>
          </a:xfrm>
        </p:spPr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and Theoretical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B9F19-FDE4-8227-3B3D-61774176A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478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𝐺𝑙𝑜𝑏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𝐼𝑛𝑓𝑙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𝐺𝐹𝐶𝐹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𝐺𝑜𝑣𝑠𝑝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𝐻𝐷𝐼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𝐼𝑚𝑝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𝐹𝐷𝐼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𝑃𝑜𝑝𝑔𝑟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B9F19-FDE4-8227-3B3D-61774176A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4783"/>
                <a:ext cx="10515600" cy="4351338"/>
              </a:xfrm>
              <a:blipFill>
                <a:blip r:embed="rId2"/>
                <a:stretch>
                  <a:fillRect l="-406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A1782E-579F-3AC6-4E89-3F4B2A6F1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71533"/>
              </p:ext>
            </p:extLst>
          </p:nvPr>
        </p:nvGraphicFramePr>
        <p:xfrm>
          <a:off x="854242" y="2740970"/>
          <a:ext cx="10531644" cy="387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66170707"/>
                    </a:ext>
                  </a:extLst>
                </a:gridCol>
                <a:gridCol w="2085474">
                  <a:extLst>
                    <a:ext uri="{9D8B030D-6E8A-4147-A177-3AD203B41FA5}">
                      <a16:colId xmlns:a16="http://schemas.microsoft.com/office/drawing/2014/main" val="174708460"/>
                    </a:ext>
                  </a:extLst>
                </a:gridCol>
                <a:gridCol w="5422231">
                  <a:extLst>
                    <a:ext uri="{9D8B030D-6E8A-4147-A177-3AD203B41FA5}">
                      <a16:colId xmlns:a16="http://schemas.microsoft.com/office/drawing/2014/main" val="208905839"/>
                    </a:ext>
                  </a:extLst>
                </a:gridCol>
                <a:gridCol w="1728539">
                  <a:extLst>
                    <a:ext uri="{9D8B030D-6E8A-4147-A177-3AD203B41FA5}">
                      <a16:colId xmlns:a16="http://schemas.microsoft.com/office/drawing/2014/main" val="4118646182"/>
                    </a:ext>
                  </a:extLst>
                </a:gridCol>
              </a:tblGrid>
              <a:tr h="6724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Data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43947"/>
                  </a:ext>
                </a:extLst>
              </a:tr>
              <a:tr h="672476">
                <a:tc>
                  <a:txBody>
                    <a:bodyPr/>
                    <a:lstStyle/>
                    <a:p>
                      <a:r>
                        <a:rPr lang="en-US" dirty="0"/>
                        <a:t>Glob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Measured by KOF Globalization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92857"/>
                  </a:ext>
                </a:extLst>
              </a:tr>
              <a:tr h="672476">
                <a:tc>
                  <a:txBody>
                    <a:bodyPr/>
                    <a:lstStyle/>
                    <a:p>
                      <a:r>
                        <a:rPr lang="en-US" dirty="0" err="1"/>
                        <a:t>Infl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Change in price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2515"/>
                  </a:ext>
                </a:extLst>
              </a:tr>
              <a:tr h="672476">
                <a:tc>
                  <a:txBody>
                    <a:bodyPr/>
                    <a:lstStyle/>
                    <a:p>
                      <a:r>
                        <a:rPr lang="en-US" dirty="0"/>
                        <a:t>GFCF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Fixed Capital 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Measures the net increase in fixed capital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 Nations Conference on Trade and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29470"/>
                  </a:ext>
                </a:extLst>
              </a:tr>
              <a:tr h="672476">
                <a:tc>
                  <a:txBody>
                    <a:bodyPr/>
                    <a:lstStyle/>
                    <a:p>
                      <a:r>
                        <a:rPr lang="en-US" dirty="0" err="1"/>
                        <a:t>Govsp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Government Spending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 spent by the government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60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1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702C-FC63-AE00-1821-AF43876F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and Theoretical Framework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787C82-24DC-A849-8E78-B76C28F69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297048"/>
              </p:ext>
            </p:extLst>
          </p:nvPr>
        </p:nvGraphicFramePr>
        <p:xfrm>
          <a:off x="838200" y="1576710"/>
          <a:ext cx="10515600" cy="491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979">
                  <a:extLst>
                    <a:ext uri="{9D8B030D-6E8A-4147-A177-3AD203B41FA5}">
                      <a16:colId xmlns:a16="http://schemas.microsoft.com/office/drawing/2014/main" val="4042961173"/>
                    </a:ext>
                  </a:extLst>
                </a:gridCol>
                <a:gridCol w="1860884">
                  <a:extLst>
                    <a:ext uri="{9D8B030D-6E8A-4147-A177-3AD203B41FA5}">
                      <a16:colId xmlns:a16="http://schemas.microsoft.com/office/drawing/2014/main" val="3205312358"/>
                    </a:ext>
                  </a:extLst>
                </a:gridCol>
                <a:gridCol w="5871411">
                  <a:extLst>
                    <a:ext uri="{9D8B030D-6E8A-4147-A177-3AD203B41FA5}">
                      <a16:colId xmlns:a16="http://schemas.microsoft.com/office/drawing/2014/main" val="1363141376"/>
                    </a:ext>
                  </a:extLst>
                </a:gridCol>
                <a:gridCol w="1648326">
                  <a:extLst>
                    <a:ext uri="{9D8B030D-6E8A-4147-A177-3AD203B41FA5}">
                      <a16:colId xmlns:a16="http://schemas.microsoft.com/office/drawing/2014/main" val="3746684303"/>
                    </a:ext>
                  </a:extLst>
                </a:gridCol>
              </a:tblGrid>
              <a:tr h="570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Data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546985"/>
                  </a:ext>
                </a:extLst>
              </a:tr>
              <a:tr h="993036">
                <a:tc>
                  <a:txBody>
                    <a:bodyPr/>
                    <a:lstStyle/>
                    <a:p>
                      <a:r>
                        <a:rPr lang="en-US" dirty="0"/>
                        <a:t>HDI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Human Development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3 key dimensions of human development; life expectancy, years of education and standard of Living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45785"/>
                  </a:ext>
                </a:extLst>
              </a:tr>
              <a:tr h="570991">
                <a:tc>
                  <a:txBody>
                    <a:bodyPr/>
                    <a:lstStyle/>
                    <a:p>
                      <a:r>
                        <a:rPr lang="en-US" dirty="0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all goods and other market services provided to the rest of the world.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712664"/>
                  </a:ext>
                </a:extLst>
              </a:tr>
              <a:tr h="681728">
                <a:tc>
                  <a:txBody>
                    <a:bodyPr/>
                    <a:lstStyle/>
                    <a:p>
                      <a:r>
                        <a:rPr lang="en-US" dirty="0"/>
                        <a:t>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all goods and other market services received from the rest of the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31517"/>
                  </a:ext>
                </a:extLst>
              </a:tr>
              <a:tr h="695125">
                <a:tc>
                  <a:txBody>
                    <a:bodyPr/>
                    <a:lstStyle/>
                    <a:p>
                      <a:r>
                        <a:rPr lang="en-US" dirty="0"/>
                        <a:t>FDI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Direct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 Direct Investment (FDI) stocks measure the total level of direct investment at a given point in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98433"/>
                  </a:ext>
                </a:extLst>
              </a:tr>
              <a:tr h="695125">
                <a:tc>
                  <a:txBody>
                    <a:bodyPr/>
                    <a:lstStyle/>
                    <a:p>
                      <a:r>
                        <a:rPr lang="en-US" dirty="0" err="1"/>
                        <a:t>Popgr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 Percentage Increase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10167"/>
                  </a:ext>
                </a:extLst>
              </a:tr>
              <a:tr h="570991"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at which one currency can be exchanged for another between nations or economic zones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41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0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4629-864E-A1E1-B435-706AF84F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Dependent (Main)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48B0-C8BB-9E59-285D-CA39FA89C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/>
              <a:t>Economic Growth (GDP)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"Economic growth is a quantitative phenomenon that actually shows the increase of value of goods and services produced in an economy and are usually measured as a percentage of increase in </a:t>
            </a:r>
            <a:r>
              <a:rPr lang="en-US" sz="2600">
                <a:solidFill>
                  <a:schemeClr val="tx1"/>
                </a:solidFill>
              </a:rPr>
              <a:t>GDP”</a:t>
            </a:r>
            <a:endParaRPr lang="en-US" sz="2600" dirty="0">
              <a:solidFill>
                <a:schemeClr val="tx1"/>
              </a:solidFill>
            </a:endParaRP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Expected Sign </a:t>
            </a:r>
            <a:r>
              <a:rPr lang="en-US" sz="2600" dirty="0"/>
              <a:t>(Majidi,2017)</a:t>
            </a:r>
          </a:p>
          <a:p>
            <a:pPr lvl="2"/>
            <a:r>
              <a:rPr lang="en-US" sz="2600" dirty="0"/>
              <a:t>Upper middle income</a:t>
            </a:r>
          </a:p>
          <a:p>
            <a:pPr lvl="3"/>
            <a:r>
              <a:rPr lang="en-US" sz="2600" dirty="0">
                <a:solidFill>
                  <a:schemeClr val="accent1"/>
                </a:solidFill>
              </a:rPr>
              <a:t>Political = (-)</a:t>
            </a:r>
          </a:p>
          <a:p>
            <a:pPr lvl="3"/>
            <a:r>
              <a:rPr lang="en-US" sz="2600" dirty="0">
                <a:solidFill>
                  <a:schemeClr val="accent1"/>
                </a:solidFill>
              </a:rPr>
              <a:t>Social = (-)</a:t>
            </a:r>
          </a:p>
          <a:p>
            <a:pPr lvl="3"/>
            <a:r>
              <a:rPr lang="en-US" sz="2600" dirty="0">
                <a:solidFill>
                  <a:schemeClr val="accent1"/>
                </a:solidFill>
              </a:rPr>
              <a:t>Economic = (-)</a:t>
            </a:r>
            <a:r>
              <a:rPr lang="en-US" sz="2600" dirty="0"/>
              <a:t> </a:t>
            </a:r>
          </a:p>
          <a:p>
            <a:pPr lvl="2"/>
            <a:r>
              <a:rPr lang="en-US" sz="2600" dirty="0"/>
              <a:t>Lower middle income</a:t>
            </a:r>
          </a:p>
          <a:p>
            <a:pPr lvl="3"/>
            <a:r>
              <a:rPr lang="en-US" sz="2600" dirty="0">
                <a:solidFill>
                  <a:schemeClr val="accent1"/>
                </a:solidFill>
              </a:rPr>
              <a:t>Political = (+)</a:t>
            </a:r>
          </a:p>
          <a:p>
            <a:pPr lvl="3"/>
            <a:r>
              <a:rPr lang="en-US" sz="2600" dirty="0">
                <a:solidFill>
                  <a:schemeClr val="accent1"/>
                </a:solidFill>
              </a:rPr>
              <a:t>Social = (-)</a:t>
            </a:r>
          </a:p>
          <a:p>
            <a:pPr lvl="3"/>
            <a:r>
              <a:rPr lang="en-US" sz="2600" dirty="0">
                <a:solidFill>
                  <a:schemeClr val="accent1"/>
                </a:solidFill>
              </a:rPr>
              <a:t>Economic = (-)</a:t>
            </a:r>
            <a:br>
              <a:rPr lang="en-US" sz="2400" dirty="0"/>
            </a:br>
            <a:endParaRPr lang="en-US" sz="2400" b="1" dirty="0"/>
          </a:p>
          <a:p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506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069A-DD12-6B6F-BD4E-C2147D86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(Major)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8027-EE89-EF14-00AE-56ABC8C7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Globalization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the process by which businesses or other organizations develop international influence or start operating on an international scale, using the KOF index of Globalization covering Economic, Social and Political Integration.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(-), </a:t>
            </a:r>
            <a:r>
              <a:rPr lang="en-US" dirty="0"/>
              <a:t>(</a:t>
            </a:r>
            <a:r>
              <a:rPr lang="en-US" dirty="0" err="1"/>
              <a:t>Suci</a:t>
            </a:r>
            <a:r>
              <a:rPr lang="en-US" dirty="0"/>
              <a:t> et al., 2016)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893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A2C0-50CA-1661-8C25-49C08E2D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(Minor)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F12E-94F1-CFC5-08A3-6C5A8B05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Inflation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" Inflation as measured by the consumer price index reflects the annual percentage change in the cost to the average consumer of acquiring a basket of goods and services”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(-), </a:t>
            </a:r>
            <a:r>
              <a:rPr lang="en-US" dirty="0"/>
              <a:t>(Majidi,2017)</a:t>
            </a:r>
            <a:endParaRPr lang="en-US" b="1" dirty="0"/>
          </a:p>
          <a:p>
            <a:r>
              <a:rPr lang="en-US" sz="2400" b="1" dirty="0"/>
              <a:t>Gross Fixed Capital Formation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</a:rPr>
              <a:t>the total spending on </a:t>
            </a:r>
            <a:r>
              <a:rPr lang="en-US" i="0" u="none" strike="noStrike" dirty="0">
                <a:solidFill>
                  <a:schemeClr val="tx1"/>
                </a:solidFill>
                <a:effectLst/>
              </a:rPr>
              <a:t>fixed investment </a:t>
            </a:r>
            <a:r>
              <a:rPr lang="en-US" b="0" i="0" dirty="0">
                <a:solidFill>
                  <a:schemeClr val="tx1"/>
                </a:solidFill>
                <a:effectLst/>
              </a:rPr>
              <a:t>(plant, equipment, etc.) in an economy over a one-year period. Gross domestic fixed-capital formation is one component of </a:t>
            </a:r>
            <a:r>
              <a:rPr lang="en-US" i="0" dirty="0">
                <a:solidFill>
                  <a:schemeClr val="tx1"/>
                </a:solidFill>
                <a:effectLst/>
              </a:rPr>
              <a:t>GNP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(Majidi,2017)</a:t>
            </a:r>
            <a:endParaRPr lang="en-US" b="1" dirty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5428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0CED-DBA8-F469-4F78-AF105CE4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(Minor)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DE78-9F8E-D593-BA43-392EB825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Government Spending</a:t>
            </a:r>
          </a:p>
          <a:p>
            <a:pPr lvl="1"/>
            <a:r>
              <a:rPr lang="en-US" dirty="0">
                <a:solidFill>
                  <a:srgbClr val="3F4145"/>
                </a:solidFill>
                <a:latin typeface="Lato" panose="020F0502020204030203" pitchFamily="34" charset="0"/>
              </a:rPr>
              <a:t>E</a:t>
            </a:r>
            <a:r>
              <a:rPr lang="en-US" b="0" i="0" dirty="0">
                <a:solidFill>
                  <a:srgbClr val="3F4145"/>
                </a:solidFill>
                <a:effectLst/>
                <a:latin typeface="Lato" panose="020F0502020204030203" pitchFamily="34" charset="0"/>
              </a:rPr>
              <a:t>xpenditure refers to the money spent by the public sector on the provision of services such as education, social protection, healthcare, and defense, along with the acquisition of goods.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</a:t>
            </a:r>
            <a:r>
              <a:rPr lang="en-US" dirty="0" err="1"/>
              <a:t>Suci</a:t>
            </a:r>
            <a:r>
              <a:rPr lang="en-US" dirty="0"/>
              <a:t> et al., 2016)</a:t>
            </a:r>
          </a:p>
          <a:p>
            <a:r>
              <a:rPr lang="en-US" sz="2400" b="1" dirty="0"/>
              <a:t>Human Development Index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The Human Development Index (HDI) is a measure of average achievement in key dimensions of human development: a long and healthy life, being knowledgeable and having a decent standard of living.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(-), </a:t>
            </a:r>
            <a:r>
              <a:rPr lang="en-US" dirty="0"/>
              <a:t>(</a:t>
            </a:r>
            <a:r>
              <a:rPr lang="en-US" dirty="0" err="1"/>
              <a:t>Suci</a:t>
            </a:r>
            <a:r>
              <a:rPr lang="en-US" dirty="0"/>
              <a:t> et al., 2016)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6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2BB3-20DE-CD37-B2DF-BCE9C96F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(Minor)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F96E-EA9D-280C-AC9A-F3E6FEE1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Trade Openness</a:t>
            </a:r>
          </a:p>
          <a:p>
            <a:r>
              <a:rPr lang="en-US" sz="2400" b="1" dirty="0"/>
              <a:t>Export</a:t>
            </a:r>
          </a:p>
          <a:p>
            <a:pPr lvl="1"/>
            <a:r>
              <a:rPr lang="en-US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value of all goods and other market services provided to the rest of the world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(Ullah et al.,2017)</a:t>
            </a:r>
          </a:p>
          <a:p>
            <a:r>
              <a:rPr lang="en-US" sz="2400" b="1" dirty="0"/>
              <a:t>Import</a:t>
            </a:r>
          </a:p>
          <a:p>
            <a:pPr lvl="1"/>
            <a:r>
              <a:rPr lang="en-US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value of all goods and other market services received from the rest of the world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(Ray,2012)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2552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1558</TotalTime>
  <Words>1107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Narrow</vt:lpstr>
      <vt:lpstr>Bahnschrift Condensed</vt:lpstr>
      <vt:lpstr>Cambria Math</vt:lpstr>
      <vt:lpstr>Corbel</vt:lpstr>
      <vt:lpstr>Lato</vt:lpstr>
      <vt:lpstr>ProximaNova</vt:lpstr>
      <vt:lpstr>Roboto</vt:lpstr>
      <vt:lpstr>SourceSansPro</vt:lpstr>
      <vt:lpstr>Basis</vt:lpstr>
      <vt:lpstr>The Impact of Globalization on Economic Growth</vt:lpstr>
      <vt:lpstr>Data</vt:lpstr>
      <vt:lpstr>Variables and Theoretical Framework</vt:lpstr>
      <vt:lpstr>Variables and Theoretical Framework</vt:lpstr>
      <vt:lpstr>Variables Dependent (Main)</vt:lpstr>
      <vt:lpstr>Variables Independent (Major)</vt:lpstr>
      <vt:lpstr>Variables Independent (Minor)</vt:lpstr>
      <vt:lpstr>Variables Independent (Minor)</vt:lpstr>
      <vt:lpstr>Variables Independent (Minor)</vt:lpstr>
      <vt:lpstr>Variables Independent (Minor)</vt:lpstr>
      <vt:lpstr>Variables Independent (Minor)</vt:lpstr>
      <vt:lpstr>Hypothesis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Globalization on Economic Growth</dc:title>
  <dc:creator>Abdul Rehman</dc:creator>
  <cp:lastModifiedBy>Abdul Rehman</cp:lastModifiedBy>
  <cp:revision>13</cp:revision>
  <dcterms:created xsi:type="dcterms:W3CDTF">2022-10-07T14:29:02Z</dcterms:created>
  <dcterms:modified xsi:type="dcterms:W3CDTF">2022-10-09T19:20:14Z</dcterms:modified>
</cp:coreProperties>
</file>