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 Rehman" userId="1fbb86b216254a95" providerId="LiveId" clId="{218B39B3-B3CD-4750-BC8F-F94725D4B400}"/>
    <pc:docChg chg="custSel addSld modSld">
      <pc:chgData name="Abdul Rehman" userId="1fbb86b216254a95" providerId="LiveId" clId="{218B39B3-B3CD-4750-BC8F-F94725D4B400}" dt="2022-11-23T19:12:42.510" v="1139" actId="20577"/>
      <pc:docMkLst>
        <pc:docMk/>
      </pc:docMkLst>
      <pc:sldChg chg="modSp new mod">
        <pc:chgData name="Abdul Rehman" userId="1fbb86b216254a95" providerId="LiveId" clId="{218B39B3-B3CD-4750-BC8F-F94725D4B400}" dt="2022-11-23T18:52:48.708" v="738" actId="122"/>
        <pc:sldMkLst>
          <pc:docMk/>
          <pc:sldMk cId="4194529795" sldId="256"/>
        </pc:sldMkLst>
        <pc:spChg chg="mod">
          <ac:chgData name="Abdul Rehman" userId="1fbb86b216254a95" providerId="LiveId" clId="{218B39B3-B3CD-4750-BC8F-F94725D4B400}" dt="2022-11-23T18:52:48.708" v="738" actId="122"/>
          <ac:spMkLst>
            <pc:docMk/>
            <pc:sldMk cId="4194529795" sldId="256"/>
            <ac:spMk id="2" creationId="{4BF1AF71-BB26-76C8-AC1C-6BF5F0DEA618}"/>
          </ac:spMkLst>
        </pc:spChg>
        <pc:spChg chg="mod">
          <ac:chgData name="Abdul Rehman" userId="1fbb86b216254a95" providerId="LiveId" clId="{218B39B3-B3CD-4750-BC8F-F94725D4B400}" dt="2022-11-23T18:52:16.314" v="731" actId="122"/>
          <ac:spMkLst>
            <pc:docMk/>
            <pc:sldMk cId="4194529795" sldId="256"/>
            <ac:spMk id="3" creationId="{86967DF4-5484-65E7-F327-B1010FCF7E3D}"/>
          </ac:spMkLst>
        </pc:spChg>
      </pc:sldChg>
      <pc:sldChg chg="modSp new mod">
        <pc:chgData name="Abdul Rehman" userId="1fbb86b216254a95" providerId="LiveId" clId="{218B39B3-B3CD-4750-BC8F-F94725D4B400}" dt="2022-11-23T18:52:00.846" v="729" actId="20577"/>
        <pc:sldMkLst>
          <pc:docMk/>
          <pc:sldMk cId="2429096247" sldId="257"/>
        </pc:sldMkLst>
        <pc:spChg chg="mod">
          <ac:chgData name="Abdul Rehman" userId="1fbb86b216254a95" providerId="LiveId" clId="{218B39B3-B3CD-4750-BC8F-F94725D4B400}" dt="2022-11-23T18:52:00.846" v="729" actId="20577"/>
          <ac:spMkLst>
            <pc:docMk/>
            <pc:sldMk cId="2429096247" sldId="257"/>
            <ac:spMk id="2" creationId="{A2D748D4-EC09-E295-894F-9F0BE2500769}"/>
          </ac:spMkLst>
        </pc:spChg>
        <pc:spChg chg="mod">
          <ac:chgData name="Abdul Rehman" userId="1fbb86b216254a95" providerId="LiveId" clId="{218B39B3-B3CD-4750-BC8F-F94725D4B400}" dt="2022-11-23T18:51:34.416" v="720" actId="20577"/>
          <ac:spMkLst>
            <pc:docMk/>
            <pc:sldMk cId="2429096247" sldId="257"/>
            <ac:spMk id="3" creationId="{48AF1E31-6DEB-A999-0B4A-618BE083F4A2}"/>
          </ac:spMkLst>
        </pc:spChg>
      </pc:sldChg>
      <pc:sldChg chg="modSp new mod">
        <pc:chgData name="Abdul Rehman" userId="1fbb86b216254a95" providerId="LiveId" clId="{218B39B3-B3CD-4750-BC8F-F94725D4B400}" dt="2022-11-23T19:12:42.510" v="1139" actId="20577"/>
        <pc:sldMkLst>
          <pc:docMk/>
          <pc:sldMk cId="977493670" sldId="258"/>
        </pc:sldMkLst>
        <pc:spChg chg="mod">
          <ac:chgData name="Abdul Rehman" userId="1fbb86b216254a95" providerId="LiveId" clId="{218B39B3-B3CD-4750-BC8F-F94725D4B400}" dt="2022-11-23T18:51:54.535" v="728" actId="20577"/>
          <ac:spMkLst>
            <pc:docMk/>
            <pc:sldMk cId="977493670" sldId="258"/>
            <ac:spMk id="2" creationId="{4B5E3C28-F196-C179-1D92-0E581DE315A7}"/>
          </ac:spMkLst>
        </pc:spChg>
        <pc:spChg chg="mod">
          <ac:chgData name="Abdul Rehman" userId="1fbb86b216254a95" providerId="LiveId" clId="{218B39B3-B3CD-4750-BC8F-F94725D4B400}" dt="2022-11-23T19:12:42.510" v="1139" actId="20577"/>
          <ac:spMkLst>
            <pc:docMk/>
            <pc:sldMk cId="977493670" sldId="258"/>
            <ac:spMk id="3" creationId="{61741A57-6E2F-4BA4-7EC0-87346CE30FBA}"/>
          </ac:spMkLst>
        </pc:spChg>
      </pc:sldChg>
      <pc:sldChg chg="delSp modSp new mod">
        <pc:chgData name="Abdul Rehman" userId="1fbb86b216254a95" providerId="LiveId" clId="{218B39B3-B3CD-4750-BC8F-F94725D4B400}" dt="2022-11-23T18:31:22.550" v="218" actId="12"/>
        <pc:sldMkLst>
          <pc:docMk/>
          <pc:sldMk cId="2071537650" sldId="259"/>
        </pc:sldMkLst>
        <pc:spChg chg="del mod">
          <ac:chgData name="Abdul Rehman" userId="1fbb86b216254a95" providerId="LiveId" clId="{218B39B3-B3CD-4750-BC8F-F94725D4B400}" dt="2022-11-23T18:31:18.246" v="217" actId="478"/>
          <ac:spMkLst>
            <pc:docMk/>
            <pc:sldMk cId="2071537650" sldId="259"/>
            <ac:spMk id="2" creationId="{726D4ADF-5935-8F76-4765-766C6AF7B065}"/>
          </ac:spMkLst>
        </pc:spChg>
        <pc:spChg chg="mod">
          <ac:chgData name="Abdul Rehman" userId="1fbb86b216254a95" providerId="LiveId" clId="{218B39B3-B3CD-4750-BC8F-F94725D4B400}" dt="2022-11-23T18:31:22.550" v="218" actId="12"/>
          <ac:spMkLst>
            <pc:docMk/>
            <pc:sldMk cId="2071537650" sldId="259"/>
            <ac:spMk id="3" creationId="{1585277A-D84F-B300-F379-13D446B8F4E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D750-7EE9-4868-913B-2366ED699A8C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C7AE2EC-BFDF-4F5A-9BC9-56D03B1E2B8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933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D750-7EE9-4868-913B-2366ED699A8C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E2EC-BFDF-4F5A-9BC9-56D03B1E2B8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042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D750-7EE9-4868-913B-2366ED699A8C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E2EC-BFDF-4F5A-9BC9-56D03B1E2B8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35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D750-7EE9-4868-913B-2366ED699A8C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E2EC-BFDF-4F5A-9BC9-56D03B1E2B8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90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D750-7EE9-4868-913B-2366ED699A8C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E2EC-BFDF-4F5A-9BC9-56D03B1E2B8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22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D750-7EE9-4868-913B-2366ED699A8C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E2EC-BFDF-4F5A-9BC9-56D03B1E2B8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D750-7EE9-4868-913B-2366ED699A8C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E2EC-BFDF-4F5A-9BC9-56D03B1E2B8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85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D750-7EE9-4868-913B-2366ED699A8C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E2EC-BFDF-4F5A-9BC9-56D03B1E2B8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2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D750-7EE9-4868-913B-2366ED699A8C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E2EC-BFDF-4F5A-9BC9-56D03B1E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3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D750-7EE9-4868-913B-2366ED699A8C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E2EC-BFDF-4F5A-9BC9-56D03B1E2B8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80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C21D750-7EE9-4868-913B-2366ED699A8C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E2EC-BFDF-4F5A-9BC9-56D03B1E2B8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14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D750-7EE9-4868-913B-2366ED699A8C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C7AE2EC-BFDF-4F5A-9BC9-56D03B1E2B8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97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AF71-BB26-76C8-AC1C-6BF5F0DEA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042" y="802298"/>
            <a:ext cx="11723915" cy="2541431"/>
          </a:xfrm>
        </p:spPr>
        <p:txBody>
          <a:bodyPr>
            <a:noAutofit/>
          </a:bodyPr>
          <a:lstStyle/>
          <a:p>
            <a:pPr algn="ctr"/>
            <a:r>
              <a:rPr lang="en-US" sz="5500" dirty="0"/>
              <a:t>Relevance &amp; Contribution: Impact of Globalization on Economic Growth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67DF4-5484-65E7-F327-B1010FCF7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2256" y="5617368"/>
            <a:ext cx="3207488" cy="438334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dirty="0"/>
              <a:t>Abdul Rehman </a:t>
            </a:r>
            <a:r>
              <a:rPr lang="en-US" dirty="0" err="1"/>
              <a:t>Shoukat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2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748D4-EC09-E295-894F-9F0BE2500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72352"/>
            <a:ext cx="9603275" cy="1049235"/>
          </a:xfrm>
        </p:spPr>
        <p:txBody>
          <a:bodyPr/>
          <a:lstStyle/>
          <a:p>
            <a:r>
              <a:rPr lang="en-US" dirty="0"/>
              <a:t>Relevance &amp; Contribution: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F1E31-6DEB-A999-0B4A-618BE083F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to study impact of globalization</a:t>
            </a:r>
          </a:p>
          <a:p>
            <a:r>
              <a:rPr lang="en-US" dirty="0"/>
              <a:t>Reduces cost od commodities, better job opportunities, access new cultures</a:t>
            </a:r>
          </a:p>
          <a:p>
            <a:r>
              <a:rPr lang="en-US" dirty="0"/>
              <a:t>Important: helps us to identify the impact on developing countries compared to developed.</a:t>
            </a:r>
          </a:p>
          <a:p>
            <a:r>
              <a:rPr lang="en-US" dirty="0"/>
              <a:t>Developing countries with huge export base also poor</a:t>
            </a:r>
          </a:p>
          <a:p>
            <a:r>
              <a:rPr lang="en-US" dirty="0"/>
              <a:t>Do cost advantages for globalization causes economic growth</a:t>
            </a:r>
          </a:p>
          <a:p>
            <a:r>
              <a:rPr lang="en-US" dirty="0"/>
              <a:t>Several researches took place on the topic</a:t>
            </a:r>
          </a:p>
        </p:txBody>
      </p:sp>
    </p:spTree>
    <p:extLst>
      <p:ext uri="{BB962C8B-B14F-4D97-AF65-F5344CB8AC3E}">
        <p14:creationId xmlns:p14="http://schemas.microsoft.com/office/powerpoint/2010/main" val="2429096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E3C28-F196-C179-1D92-0E581DE3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51087"/>
            <a:ext cx="9603275" cy="1049235"/>
          </a:xfrm>
        </p:spPr>
        <p:txBody>
          <a:bodyPr/>
          <a:lstStyle/>
          <a:p>
            <a:r>
              <a:rPr lang="en-US" dirty="0"/>
              <a:t>Cont’d: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41A57-6E2F-4BA4-7EC0-87346CE30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94467"/>
            <a:ext cx="9603275" cy="3450613"/>
          </a:xfrm>
        </p:spPr>
        <p:txBody>
          <a:bodyPr/>
          <a:lstStyle/>
          <a:p>
            <a:r>
              <a:rPr lang="en-US" dirty="0"/>
              <a:t>How the GDP per Capita changed for developing countries changed with time with globalization</a:t>
            </a:r>
          </a:p>
          <a:p>
            <a:r>
              <a:rPr lang="en-US" dirty="0"/>
              <a:t>How Inflation impacted economic growth</a:t>
            </a:r>
          </a:p>
          <a:p>
            <a:r>
              <a:rPr lang="en-US" dirty="0"/>
              <a:t>Impact of ither economic indicators on GDP growth (+</a:t>
            </a:r>
            <a:r>
              <a:rPr lang="en-US" dirty="0" err="1"/>
              <a:t>ve</a:t>
            </a:r>
            <a:r>
              <a:rPr lang="en-US" dirty="0"/>
              <a:t> or -</a:t>
            </a:r>
            <a:r>
              <a:rPr lang="en-US" dirty="0" err="1"/>
              <a:t>ve</a:t>
            </a:r>
            <a:r>
              <a:rPr lang="en-US" dirty="0"/>
              <a:t>) Developing Countries</a:t>
            </a:r>
          </a:p>
          <a:p>
            <a:r>
              <a:rPr lang="en-US" dirty="0"/>
              <a:t>Using Time dimension to check economic growth due to change in variables</a:t>
            </a:r>
          </a:p>
          <a:p>
            <a:r>
              <a:rPr lang="en-US" dirty="0"/>
              <a:t>Helping future authors get a </a:t>
            </a:r>
            <a:r>
              <a:rPr lang="en-US"/>
              <a:t>head start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49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277A-D84F-B300-F379-13D446B8F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496424"/>
            <a:ext cx="9603275" cy="18651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715376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54</TotalTime>
  <Words>132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Relevance &amp; Contribution: Impact of Globalization on Economic Growth</vt:lpstr>
      <vt:lpstr>Relevance &amp; Contribution:</vt:lpstr>
      <vt:lpstr>Cont’d: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Relevance &amp; Contribution: Impact of Globalization on Economic Growth</dc:title>
  <dc:creator>Abdul Rehman</dc:creator>
  <cp:lastModifiedBy>Abdul Rehman</cp:lastModifiedBy>
  <cp:revision>1</cp:revision>
  <dcterms:created xsi:type="dcterms:W3CDTF">2022-11-23T18:17:49Z</dcterms:created>
  <dcterms:modified xsi:type="dcterms:W3CDTF">2022-11-23T19:12:44Z</dcterms:modified>
</cp:coreProperties>
</file>