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notesMasterIdLst>
    <p:notesMasterId r:id="rId30"/>
  </p:notesMasterIdLst>
  <p:sldIdLst>
    <p:sldId id="285" r:id="rId6"/>
    <p:sldId id="286" r:id="rId7"/>
    <p:sldId id="287" r:id="rId8"/>
    <p:sldId id="289" r:id="rId9"/>
    <p:sldId id="288" r:id="rId10"/>
    <p:sldId id="301" r:id="rId11"/>
    <p:sldId id="291" r:id="rId12"/>
    <p:sldId id="290" r:id="rId13"/>
    <p:sldId id="292" r:id="rId14"/>
    <p:sldId id="293" r:id="rId15"/>
    <p:sldId id="294" r:id="rId16"/>
    <p:sldId id="296" r:id="rId17"/>
    <p:sldId id="297" r:id="rId18"/>
    <p:sldId id="298" r:id="rId19"/>
    <p:sldId id="299" r:id="rId20"/>
    <p:sldId id="302" r:id="rId21"/>
    <p:sldId id="304" r:id="rId22"/>
    <p:sldId id="305" r:id="rId23"/>
    <p:sldId id="306" r:id="rId24"/>
    <p:sldId id="309" r:id="rId25"/>
    <p:sldId id="308" r:id="rId26"/>
    <p:sldId id="307" r:id="rId27"/>
    <p:sldId id="310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 Rehman" userId="1fbb86b216254a95" providerId="LiveId" clId="{045A2EFE-FDAB-4F86-AAB0-6A416FC03142}"/>
    <pc:docChg chg="undo custSel addSld modSld">
      <pc:chgData name="Abdul Rehman" userId="1fbb86b216254a95" providerId="LiveId" clId="{045A2EFE-FDAB-4F86-AAB0-6A416FC03142}" dt="2022-10-30T19:49:20.513" v="1180"/>
      <pc:docMkLst>
        <pc:docMk/>
      </pc:docMkLst>
      <pc:sldChg chg="modSp new mod">
        <pc:chgData name="Abdul Rehman" userId="1fbb86b216254a95" providerId="LiveId" clId="{045A2EFE-FDAB-4F86-AAB0-6A416FC03142}" dt="2022-10-30T18:11:07.462" v="66" actId="1076"/>
        <pc:sldMkLst>
          <pc:docMk/>
          <pc:sldMk cId="3796563911" sldId="256"/>
        </pc:sldMkLst>
        <pc:spChg chg="mod">
          <ac:chgData name="Abdul Rehman" userId="1fbb86b216254a95" providerId="LiveId" clId="{045A2EFE-FDAB-4F86-AAB0-6A416FC03142}" dt="2022-10-30T18:11:07.462" v="66" actId="1076"/>
          <ac:spMkLst>
            <pc:docMk/>
            <pc:sldMk cId="3796563911" sldId="256"/>
            <ac:spMk id="2" creationId="{BAFDD85E-6D05-FD04-82EA-C8106C95A0A2}"/>
          </ac:spMkLst>
        </pc:spChg>
        <pc:spChg chg="mod">
          <ac:chgData name="Abdul Rehman" userId="1fbb86b216254a95" providerId="LiveId" clId="{045A2EFE-FDAB-4F86-AAB0-6A416FC03142}" dt="2022-10-30T18:03:31.163" v="65" actId="1076"/>
          <ac:spMkLst>
            <pc:docMk/>
            <pc:sldMk cId="3796563911" sldId="256"/>
            <ac:spMk id="3" creationId="{BAAB39D7-7D7C-CE6F-305B-6C5B59D4525A}"/>
          </ac:spMkLst>
        </pc:spChg>
      </pc:sldChg>
      <pc:sldChg chg="modSp new mod">
        <pc:chgData name="Abdul Rehman" userId="1fbb86b216254a95" providerId="LiveId" clId="{045A2EFE-FDAB-4F86-AAB0-6A416FC03142}" dt="2022-10-30T18:30:35.180" v="517" actId="21"/>
        <pc:sldMkLst>
          <pc:docMk/>
          <pc:sldMk cId="1057482701" sldId="257"/>
        </pc:sldMkLst>
        <pc:spChg chg="mod">
          <ac:chgData name="Abdul Rehman" userId="1fbb86b216254a95" providerId="LiveId" clId="{045A2EFE-FDAB-4F86-AAB0-6A416FC03142}" dt="2022-10-30T18:24:09.144" v="294" actId="113"/>
          <ac:spMkLst>
            <pc:docMk/>
            <pc:sldMk cId="1057482701" sldId="257"/>
            <ac:spMk id="2" creationId="{1EF08310-A1AC-03F1-B568-58D08F038DC3}"/>
          </ac:spMkLst>
        </pc:spChg>
        <pc:spChg chg="mod">
          <ac:chgData name="Abdul Rehman" userId="1fbb86b216254a95" providerId="LiveId" clId="{045A2EFE-FDAB-4F86-AAB0-6A416FC03142}" dt="2022-10-30T18:30:35.180" v="517" actId="21"/>
          <ac:spMkLst>
            <pc:docMk/>
            <pc:sldMk cId="1057482701" sldId="257"/>
            <ac:spMk id="3" creationId="{37BFF64B-D2E9-E061-9463-C737FA37A428}"/>
          </ac:spMkLst>
        </pc:spChg>
      </pc:sldChg>
      <pc:sldChg chg="modSp new mod">
        <pc:chgData name="Abdul Rehman" userId="1fbb86b216254a95" providerId="LiveId" clId="{045A2EFE-FDAB-4F86-AAB0-6A416FC03142}" dt="2022-10-30T18:24:11.880" v="295" actId="113"/>
        <pc:sldMkLst>
          <pc:docMk/>
          <pc:sldMk cId="2540114318" sldId="258"/>
        </pc:sldMkLst>
        <pc:spChg chg="mod">
          <ac:chgData name="Abdul Rehman" userId="1fbb86b216254a95" providerId="LiveId" clId="{045A2EFE-FDAB-4F86-AAB0-6A416FC03142}" dt="2022-10-30T18:24:11.880" v="295" actId="113"/>
          <ac:spMkLst>
            <pc:docMk/>
            <pc:sldMk cId="2540114318" sldId="258"/>
            <ac:spMk id="2" creationId="{C00165DA-0FDC-D55C-634A-8F5AADC30CF8}"/>
          </ac:spMkLst>
        </pc:spChg>
        <pc:spChg chg="mod">
          <ac:chgData name="Abdul Rehman" userId="1fbb86b216254a95" providerId="LiveId" clId="{045A2EFE-FDAB-4F86-AAB0-6A416FC03142}" dt="2022-10-30T18:24:00.693" v="285" actId="2710"/>
          <ac:spMkLst>
            <pc:docMk/>
            <pc:sldMk cId="2540114318" sldId="258"/>
            <ac:spMk id="3" creationId="{207D0F06-C7DF-A458-28E0-2102E4296442}"/>
          </ac:spMkLst>
        </pc:spChg>
      </pc:sldChg>
      <pc:sldChg chg="addSp delSp modSp new mod">
        <pc:chgData name="Abdul Rehman" userId="1fbb86b216254a95" providerId="LiveId" clId="{045A2EFE-FDAB-4F86-AAB0-6A416FC03142}" dt="2022-10-30T18:32:58.608" v="523" actId="14100"/>
        <pc:sldMkLst>
          <pc:docMk/>
          <pc:sldMk cId="3312942367" sldId="259"/>
        </pc:sldMkLst>
        <pc:spChg chg="del">
          <ac:chgData name="Abdul Rehman" userId="1fbb86b216254a95" providerId="LiveId" clId="{045A2EFE-FDAB-4F86-AAB0-6A416FC03142}" dt="2022-10-30T18:32:55.234" v="522" actId="478"/>
          <ac:spMkLst>
            <pc:docMk/>
            <pc:sldMk cId="3312942367" sldId="259"/>
            <ac:spMk id="2" creationId="{5D0D6E48-F279-207F-66CD-07928D27D362}"/>
          </ac:spMkLst>
        </pc:spChg>
        <pc:spChg chg="del">
          <ac:chgData name="Abdul Rehman" userId="1fbb86b216254a95" providerId="LiveId" clId="{045A2EFE-FDAB-4F86-AAB0-6A416FC03142}" dt="2022-10-30T18:32:41.195" v="518" actId="22"/>
          <ac:spMkLst>
            <pc:docMk/>
            <pc:sldMk cId="3312942367" sldId="259"/>
            <ac:spMk id="3" creationId="{032F406A-9B4B-9D11-C2B1-B51F9A244920}"/>
          </ac:spMkLst>
        </pc:spChg>
        <pc:picChg chg="add mod ord">
          <ac:chgData name="Abdul Rehman" userId="1fbb86b216254a95" providerId="LiveId" clId="{045A2EFE-FDAB-4F86-AAB0-6A416FC03142}" dt="2022-10-30T18:32:58.608" v="523" actId="14100"/>
          <ac:picMkLst>
            <pc:docMk/>
            <pc:sldMk cId="3312942367" sldId="259"/>
            <ac:picMk id="5" creationId="{40067F15-D287-1BCF-5230-1BDB421CDD40}"/>
          </ac:picMkLst>
        </pc:picChg>
      </pc:sldChg>
      <pc:sldChg chg="addSp delSp modSp new mod">
        <pc:chgData name="Abdul Rehman" userId="1fbb86b216254a95" providerId="LiveId" clId="{045A2EFE-FDAB-4F86-AAB0-6A416FC03142}" dt="2022-10-30T18:33:55.511" v="591" actId="14100"/>
        <pc:sldMkLst>
          <pc:docMk/>
          <pc:sldMk cId="1543722220" sldId="260"/>
        </pc:sldMkLst>
        <pc:spChg chg="mod">
          <ac:chgData name="Abdul Rehman" userId="1fbb86b216254a95" providerId="LiveId" clId="{045A2EFE-FDAB-4F86-AAB0-6A416FC03142}" dt="2022-10-30T18:33:44.280" v="587" actId="113"/>
          <ac:spMkLst>
            <pc:docMk/>
            <pc:sldMk cId="1543722220" sldId="260"/>
            <ac:spMk id="2" creationId="{89BA282E-7DF8-3A31-8B8F-B153EBBB0436}"/>
          </ac:spMkLst>
        </pc:spChg>
        <pc:spChg chg="del">
          <ac:chgData name="Abdul Rehman" userId="1fbb86b216254a95" providerId="LiveId" clId="{045A2EFE-FDAB-4F86-AAB0-6A416FC03142}" dt="2022-10-30T18:33:21.040" v="524" actId="22"/>
          <ac:spMkLst>
            <pc:docMk/>
            <pc:sldMk cId="1543722220" sldId="260"/>
            <ac:spMk id="3" creationId="{3BFD9BCF-6A4E-7347-0FAE-8E2F35177235}"/>
          </ac:spMkLst>
        </pc:spChg>
        <pc:picChg chg="add mod ord">
          <ac:chgData name="Abdul Rehman" userId="1fbb86b216254a95" providerId="LiveId" clId="{045A2EFE-FDAB-4F86-AAB0-6A416FC03142}" dt="2022-10-30T18:33:55.511" v="591" actId="14100"/>
          <ac:picMkLst>
            <pc:docMk/>
            <pc:sldMk cId="1543722220" sldId="260"/>
            <ac:picMk id="5" creationId="{7D6B4BBB-862B-B6BF-9D46-EC6DAEA3FA3F}"/>
          </ac:picMkLst>
        </pc:picChg>
      </pc:sldChg>
      <pc:sldChg chg="addSp delSp modSp new mod">
        <pc:chgData name="Abdul Rehman" userId="1fbb86b216254a95" providerId="LiveId" clId="{045A2EFE-FDAB-4F86-AAB0-6A416FC03142}" dt="2022-10-30T18:34:59.234" v="611" actId="14100"/>
        <pc:sldMkLst>
          <pc:docMk/>
          <pc:sldMk cId="391111253" sldId="261"/>
        </pc:sldMkLst>
        <pc:spChg chg="mod">
          <ac:chgData name="Abdul Rehman" userId="1fbb86b216254a95" providerId="LiveId" clId="{045A2EFE-FDAB-4F86-AAB0-6A416FC03142}" dt="2022-10-30T18:34:49.397" v="607" actId="113"/>
          <ac:spMkLst>
            <pc:docMk/>
            <pc:sldMk cId="391111253" sldId="261"/>
            <ac:spMk id="2" creationId="{C4069518-56B8-CCB6-A45B-C7FEB5AD8F42}"/>
          </ac:spMkLst>
        </pc:spChg>
        <pc:spChg chg="del">
          <ac:chgData name="Abdul Rehman" userId="1fbb86b216254a95" providerId="LiveId" clId="{045A2EFE-FDAB-4F86-AAB0-6A416FC03142}" dt="2022-10-30T18:34:31.372" v="592" actId="22"/>
          <ac:spMkLst>
            <pc:docMk/>
            <pc:sldMk cId="391111253" sldId="261"/>
            <ac:spMk id="3" creationId="{9FF7544E-DB18-9135-063F-E3931BF04475}"/>
          </ac:spMkLst>
        </pc:spChg>
        <pc:picChg chg="add mod ord">
          <ac:chgData name="Abdul Rehman" userId="1fbb86b216254a95" providerId="LiveId" clId="{045A2EFE-FDAB-4F86-AAB0-6A416FC03142}" dt="2022-10-30T18:34:59.234" v="611" actId="14100"/>
          <ac:picMkLst>
            <pc:docMk/>
            <pc:sldMk cId="391111253" sldId="261"/>
            <ac:picMk id="5" creationId="{8AFE4299-321C-EBAE-C9CB-FBCC3C867ED0}"/>
          </ac:picMkLst>
        </pc:picChg>
      </pc:sldChg>
      <pc:sldChg chg="addSp delSp modSp new mod">
        <pc:chgData name="Abdul Rehman" userId="1fbb86b216254a95" providerId="LiveId" clId="{045A2EFE-FDAB-4F86-AAB0-6A416FC03142}" dt="2022-10-30T18:38:30.257" v="656" actId="14100"/>
        <pc:sldMkLst>
          <pc:docMk/>
          <pc:sldMk cId="2858108514" sldId="262"/>
        </pc:sldMkLst>
        <pc:spChg chg="mod">
          <ac:chgData name="Abdul Rehman" userId="1fbb86b216254a95" providerId="LiveId" clId="{045A2EFE-FDAB-4F86-AAB0-6A416FC03142}" dt="2022-10-30T18:37:23.577" v="651" actId="113"/>
          <ac:spMkLst>
            <pc:docMk/>
            <pc:sldMk cId="2858108514" sldId="262"/>
            <ac:spMk id="2" creationId="{6D3E104A-9289-AA4C-EED5-5572DC1FE594}"/>
          </ac:spMkLst>
        </pc:spChg>
        <pc:spChg chg="del">
          <ac:chgData name="Abdul Rehman" userId="1fbb86b216254a95" providerId="LiveId" clId="{045A2EFE-FDAB-4F86-AAB0-6A416FC03142}" dt="2022-10-30T18:38:18.200" v="652" actId="22"/>
          <ac:spMkLst>
            <pc:docMk/>
            <pc:sldMk cId="2858108514" sldId="262"/>
            <ac:spMk id="3" creationId="{AFE4B0FE-3520-B936-A81F-B45B7841794F}"/>
          </ac:spMkLst>
        </pc:spChg>
        <pc:picChg chg="add mod ord">
          <ac:chgData name="Abdul Rehman" userId="1fbb86b216254a95" providerId="LiveId" clId="{045A2EFE-FDAB-4F86-AAB0-6A416FC03142}" dt="2022-10-30T18:38:30.257" v="656" actId="14100"/>
          <ac:picMkLst>
            <pc:docMk/>
            <pc:sldMk cId="2858108514" sldId="262"/>
            <ac:picMk id="5" creationId="{9910DEBA-B8D7-A5F5-B1E9-F1040E10403A}"/>
          </ac:picMkLst>
        </pc:picChg>
      </pc:sldChg>
      <pc:sldChg chg="addSp delSp modSp new mod">
        <pc:chgData name="Abdul Rehman" userId="1fbb86b216254a95" providerId="LiveId" clId="{045A2EFE-FDAB-4F86-AAB0-6A416FC03142}" dt="2022-10-30T18:39:39.531" v="664" actId="14100"/>
        <pc:sldMkLst>
          <pc:docMk/>
          <pc:sldMk cId="1581685508" sldId="263"/>
        </pc:sldMkLst>
        <pc:spChg chg="mod">
          <ac:chgData name="Abdul Rehman" userId="1fbb86b216254a95" providerId="LiveId" clId="{045A2EFE-FDAB-4F86-AAB0-6A416FC03142}" dt="2022-10-30T18:39:25.106" v="660" actId="14100"/>
          <ac:spMkLst>
            <pc:docMk/>
            <pc:sldMk cId="1581685508" sldId="263"/>
            <ac:spMk id="2" creationId="{7E944C00-2086-4063-9E74-0199F78BD7E4}"/>
          </ac:spMkLst>
        </pc:spChg>
        <pc:spChg chg="del">
          <ac:chgData name="Abdul Rehman" userId="1fbb86b216254a95" providerId="LiveId" clId="{045A2EFE-FDAB-4F86-AAB0-6A416FC03142}" dt="2022-10-30T18:39:09.732" v="657" actId="22"/>
          <ac:spMkLst>
            <pc:docMk/>
            <pc:sldMk cId="1581685508" sldId="263"/>
            <ac:spMk id="3" creationId="{4F9B64CA-21D3-BF44-6941-EF5ED23B0FF9}"/>
          </ac:spMkLst>
        </pc:spChg>
        <pc:picChg chg="add mod ord">
          <ac:chgData name="Abdul Rehman" userId="1fbb86b216254a95" providerId="LiveId" clId="{045A2EFE-FDAB-4F86-AAB0-6A416FC03142}" dt="2022-10-30T18:39:39.531" v="664" actId="14100"/>
          <ac:picMkLst>
            <pc:docMk/>
            <pc:sldMk cId="1581685508" sldId="263"/>
            <ac:picMk id="5" creationId="{679C83C5-74D1-5D20-56A8-617357D253FD}"/>
          </ac:picMkLst>
        </pc:picChg>
      </pc:sldChg>
      <pc:sldChg chg="addSp delSp modSp new mod">
        <pc:chgData name="Abdul Rehman" userId="1fbb86b216254a95" providerId="LiveId" clId="{045A2EFE-FDAB-4F86-AAB0-6A416FC03142}" dt="2022-10-30T18:44:22.763" v="693" actId="14100"/>
        <pc:sldMkLst>
          <pc:docMk/>
          <pc:sldMk cId="243137480" sldId="264"/>
        </pc:sldMkLst>
        <pc:spChg chg="mod">
          <ac:chgData name="Abdul Rehman" userId="1fbb86b216254a95" providerId="LiveId" clId="{045A2EFE-FDAB-4F86-AAB0-6A416FC03142}" dt="2022-10-30T18:44:12.810" v="688" actId="313"/>
          <ac:spMkLst>
            <pc:docMk/>
            <pc:sldMk cId="243137480" sldId="264"/>
            <ac:spMk id="2" creationId="{D5051864-6FEF-A786-34FC-A6B57ABDFA51}"/>
          </ac:spMkLst>
        </pc:spChg>
        <pc:spChg chg="del">
          <ac:chgData name="Abdul Rehman" userId="1fbb86b216254a95" providerId="LiveId" clId="{045A2EFE-FDAB-4F86-AAB0-6A416FC03142}" dt="2022-10-30T18:43:58.804" v="665"/>
          <ac:spMkLst>
            <pc:docMk/>
            <pc:sldMk cId="243137480" sldId="264"/>
            <ac:spMk id="3" creationId="{DA146FC1-3249-E61A-00F5-62060B18760E}"/>
          </ac:spMkLst>
        </pc:spChg>
        <pc:picChg chg="add mod">
          <ac:chgData name="Abdul Rehman" userId="1fbb86b216254a95" providerId="LiveId" clId="{045A2EFE-FDAB-4F86-AAB0-6A416FC03142}" dt="2022-10-30T18:44:22.763" v="693" actId="14100"/>
          <ac:picMkLst>
            <pc:docMk/>
            <pc:sldMk cId="243137480" sldId="264"/>
            <ac:picMk id="1026" creationId="{D71A769E-7722-D47B-7AD7-7BDF51EAFAB1}"/>
          </ac:picMkLst>
        </pc:picChg>
      </pc:sldChg>
      <pc:sldChg chg="addSp delSp modSp new mod">
        <pc:chgData name="Abdul Rehman" userId="1fbb86b216254a95" providerId="LiveId" clId="{045A2EFE-FDAB-4F86-AAB0-6A416FC03142}" dt="2022-10-30T19:05:51.238" v="974" actId="14100"/>
        <pc:sldMkLst>
          <pc:docMk/>
          <pc:sldMk cId="4126721545" sldId="265"/>
        </pc:sldMkLst>
        <pc:spChg chg="mod">
          <ac:chgData name="Abdul Rehman" userId="1fbb86b216254a95" providerId="LiveId" clId="{045A2EFE-FDAB-4F86-AAB0-6A416FC03142}" dt="2022-10-30T18:45:26.405" v="730" actId="20577"/>
          <ac:spMkLst>
            <pc:docMk/>
            <pc:sldMk cId="4126721545" sldId="265"/>
            <ac:spMk id="2" creationId="{1A3E157F-BED0-641D-7E9D-BFED1D52F2DE}"/>
          </ac:spMkLst>
        </pc:spChg>
        <pc:spChg chg="del">
          <ac:chgData name="Abdul Rehman" userId="1fbb86b216254a95" providerId="LiveId" clId="{045A2EFE-FDAB-4F86-AAB0-6A416FC03142}" dt="2022-10-30T19:03:55.315" v="964" actId="22"/>
          <ac:spMkLst>
            <pc:docMk/>
            <pc:sldMk cId="4126721545" sldId="265"/>
            <ac:spMk id="3" creationId="{FD9C5F43-6D41-C81A-F3DF-FEC85767A598}"/>
          </ac:spMkLst>
        </pc:spChg>
        <pc:spChg chg="add del mod">
          <ac:chgData name="Abdul Rehman" userId="1fbb86b216254a95" providerId="LiveId" clId="{045A2EFE-FDAB-4F86-AAB0-6A416FC03142}" dt="2022-10-30T19:05:44.229" v="970" actId="22"/>
          <ac:spMkLst>
            <pc:docMk/>
            <pc:sldMk cId="4126721545" sldId="265"/>
            <ac:spMk id="7" creationId="{E0CDBBC6-123C-B14B-8F46-FC7D45CDF10F}"/>
          </ac:spMkLst>
        </pc:spChg>
        <pc:picChg chg="add del mod ord">
          <ac:chgData name="Abdul Rehman" userId="1fbb86b216254a95" providerId="LiveId" clId="{045A2EFE-FDAB-4F86-AAB0-6A416FC03142}" dt="2022-10-30T19:04:55.287" v="969" actId="478"/>
          <ac:picMkLst>
            <pc:docMk/>
            <pc:sldMk cId="4126721545" sldId="265"/>
            <ac:picMk id="5" creationId="{D7D402E1-12E6-EFCF-8FE6-067699ECFCAE}"/>
          </ac:picMkLst>
        </pc:picChg>
        <pc:picChg chg="add mod ord">
          <ac:chgData name="Abdul Rehman" userId="1fbb86b216254a95" providerId="LiveId" clId="{045A2EFE-FDAB-4F86-AAB0-6A416FC03142}" dt="2022-10-30T19:05:51.238" v="974" actId="14100"/>
          <ac:picMkLst>
            <pc:docMk/>
            <pc:sldMk cId="4126721545" sldId="265"/>
            <ac:picMk id="9" creationId="{300B1769-6ACD-491C-6CD3-8B0D5CB03698}"/>
          </ac:picMkLst>
        </pc:picChg>
      </pc:sldChg>
      <pc:sldChg chg="addSp delSp modSp new mod">
        <pc:chgData name="Abdul Rehman" userId="1fbb86b216254a95" providerId="LiveId" clId="{045A2EFE-FDAB-4F86-AAB0-6A416FC03142}" dt="2022-10-30T18:49:16.993" v="756" actId="14100"/>
        <pc:sldMkLst>
          <pc:docMk/>
          <pc:sldMk cId="2951930102" sldId="266"/>
        </pc:sldMkLst>
        <pc:spChg chg="mod">
          <ac:chgData name="Abdul Rehman" userId="1fbb86b216254a95" providerId="LiveId" clId="{045A2EFE-FDAB-4F86-AAB0-6A416FC03142}" dt="2022-10-30T18:49:05.786" v="752" actId="113"/>
          <ac:spMkLst>
            <pc:docMk/>
            <pc:sldMk cId="2951930102" sldId="266"/>
            <ac:spMk id="2" creationId="{1258A135-AF02-4474-9385-78BBDD12FC3C}"/>
          </ac:spMkLst>
        </pc:spChg>
        <pc:spChg chg="del">
          <ac:chgData name="Abdul Rehman" userId="1fbb86b216254a95" providerId="LiveId" clId="{045A2EFE-FDAB-4F86-AAB0-6A416FC03142}" dt="2022-10-30T18:48:49.472" v="735" actId="22"/>
          <ac:spMkLst>
            <pc:docMk/>
            <pc:sldMk cId="2951930102" sldId="266"/>
            <ac:spMk id="3" creationId="{6D0BE950-5750-1303-06C1-36D103D0985B}"/>
          </ac:spMkLst>
        </pc:spChg>
        <pc:picChg chg="add mod ord">
          <ac:chgData name="Abdul Rehman" userId="1fbb86b216254a95" providerId="LiveId" clId="{045A2EFE-FDAB-4F86-AAB0-6A416FC03142}" dt="2022-10-30T18:49:16.993" v="756" actId="14100"/>
          <ac:picMkLst>
            <pc:docMk/>
            <pc:sldMk cId="2951930102" sldId="266"/>
            <ac:picMk id="5" creationId="{8B18C1D0-FFB4-D3B6-B7DA-3113E83B7A45}"/>
          </ac:picMkLst>
        </pc:picChg>
      </pc:sldChg>
      <pc:sldChg chg="addSp delSp modSp new mod">
        <pc:chgData name="Abdul Rehman" userId="1fbb86b216254a95" providerId="LiveId" clId="{045A2EFE-FDAB-4F86-AAB0-6A416FC03142}" dt="2022-10-30T18:49:54.212" v="761" actId="14100"/>
        <pc:sldMkLst>
          <pc:docMk/>
          <pc:sldMk cId="3909435462" sldId="267"/>
        </pc:sldMkLst>
        <pc:spChg chg="del">
          <ac:chgData name="Abdul Rehman" userId="1fbb86b216254a95" providerId="LiveId" clId="{045A2EFE-FDAB-4F86-AAB0-6A416FC03142}" dt="2022-10-30T18:49:44.962" v="758" actId="478"/>
          <ac:spMkLst>
            <pc:docMk/>
            <pc:sldMk cId="3909435462" sldId="267"/>
            <ac:spMk id="2" creationId="{67DE39AB-5135-01D8-7482-7A134898B803}"/>
          </ac:spMkLst>
        </pc:spChg>
        <pc:spChg chg="del">
          <ac:chgData name="Abdul Rehman" userId="1fbb86b216254a95" providerId="LiveId" clId="{045A2EFE-FDAB-4F86-AAB0-6A416FC03142}" dt="2022-10-30T18:49:40.614" v="757" actId="22"/>
          <ac:spMkLst>
            <pc:docMk/>
            <pc:sldMk cId="3909435462" sldId="267"/>
            <ac:spMk id="3" creationId="{71AB559D-F7CD-CB05-9B4C-3BCEEFD5F7DA}"/>
          </ac:spMkLst>
        </pc:spChg>
        <pc:picChg chg="add mod ord">
          <ac:chgData name="Abdul Rehman" userId="1fbb86b216254a95" providerId="LiveId" clId="{045A2EFE-FDAB-4F86-AAB0-6A416FC03142}" dt="2022-10-30T18:49:54.212" v="761" actId="14100"/>
          <ac:picMkLst>
            <pc:docMk/>
            <pc:sldMk cId="3909435462" sldId="267"/>
            <ac:picMk id="5" creationId="{27E85A33-CB86-F8FA-5A2F-3CC123101D47}"/>
          </ac:picMkLst>
        </pc:picChg>
      </pc:sldChg>
      <pc:sldChg chg="addSp delSp modSp new mod">
        <pc:chgData name="Abdul Rehman" userId="1fbb86b216254a95" providerId="LiveId" clId="{045A2EFE-FDAB-4F86-AAB0-6A416FC03142}" dt="2022-10-30T18:54:06.243" v="873" actId="313"/>
        <pc:sldMkLst>
          <pc:docMk/>
          <pc:sldMk cId="3659597095" sldId="268"/>
        </pc:sldMkLst>
        <pc:spChg chg="mod">
          <ac:chgData name="Abdul Rehman" userId="1fbb86b216254a95" providerId="LiveId" clId="{045A2EFE-FDAB-4F86-AAB0-6A416FC03142}" dt="2022-10-30T18:54:06.243" v="873" actId="313"/>
          <ac:spMkLst>
            <pc:docMk/>
            <pc:sldMk cId="3659597095" sldId="268"/>
            <ac:spMk id="2" creationId="{AF0B8BF7-3FE6-618B-BE39-0CA5A433F51B}"/>
          </ac:spMkLst>
        </pc:spChg>
        <pc:spChg chg="del">
          <ac:chgData name="Abdul Rehman" userId="1fbb86b216254a95" providerId="LiveId" clId="{045A2EFE-FDAB-4F86-AAB0-6A416FC03142}" dt="2022-10-30T18:52:00.720" v="790" actId="22"/>
          <ac:spMkLst>
            <pc:docMk/>
            <pc:sldMk cId="3659597095" sldId="268"/>
            <ac:spMk id="3" creationId="{F6933591-F404-34CC-81D8-38A7E55A2B53}"/>
          </ac:spMkLst>
        </pc:spChg>
        <pc:picChg chg="add mod ord">
          <ac:chgData name="Abdul Rehman" userId="1fbb86b216254a95" providerId="LiveId" clId="{045A2EFE-FDAB-4F86-AAB0-6A416FC03142}" dt="2022-10-30T18:52:31.195" v="798" actId="1035"/>
          <ac:picMkLst>
            <pc:docMk/>
            <pc:sldMk cId="3659597095" sldId="268"/>
            <ac:picMk id="5" creationId="{008F3945-40C1-E1BE-B6A9-1396E7067777}"/>
          </ac:picMkLst>
        </pc:picChg>
      </pc:sldChg>
      <pc:sldChg chg="addSp delSp modSp new mod">
        <pc:chgData name="Abdul Rehman" userId="1fbb86b216254a95" providerId="LiveId" clId="{045A2EFE-FDAB-4F86-AAB0-6A416FC03142}" dt="2022-10-30T18:54:19.242" v="878" actId="1036"/>
        <pc:sldMkLst>
          <pc:docMk/>
          <pc:sldMk cId="664340054" sldId="269"/>
        </pc:sldMkLst>
        <pc:spChg chg="mod">
          <ac:chgData name="Abdul Rehman" userId="1fbb86b216254a95" providerId="LiveId" clId="{045A2EFE-FDAB-4F86-AAB0-6A416FC03142}" dt="2022-10-30T18:53:52.717" v="837" actId="313"/>
          <ac:spMkLst>
            <pc:docMk/>
            <pc:sldMk cId="664340054" sldId="269"/>
            <ac:spMk id="2" creationId="{3387AA20-3336-649A-3FB8-18E64382CBFD}"/>
          </ac:spMkLst>
        </pc:spChg>
        <pc:spChg chg="del">
          <ac:chgData name="Abdul Rehman" userId="1fbb86b216254a95" providerId="LiveId" clId="{045A2EFE-FDAB-4F86-AAB0-6A416FC03142}" dt="2022-10-30T18:52:57.003" v="799" actId="22"/>
          <ac:spMkLst>
            <pc:docMk/>
            <pc:sldMk cId="664340054" sldId="269"/>
            <ac:spMk id="3" creationId="{0FE81F6A-0172-3715-94D9-2709959FD38A}"/>
          </ac:spMkLst>
        </pc:spChg>
        <pc:picChg chg="add mod ord">
          <ac:chgData name="Abdul Rehman" userId="1fbb86b216254a95" providerId="LiveId" clId="{045A2EFE-FDAB-4F86-AAB0-6A416FC03142}" dt="2022-10-30T18:54:19.242" v="878" actId="1036"/>
          <ac:picMkLst>
            <pc:docMk/>
            <pc:sldMk cId="664340054" sldId="269"/>
            <ac:picMk id="5" creationId="{649E1780-D7E5-93C6-BCDC-1BB7A2C8DB51}"/>
          </ac:picMkLst>
        </pc:picChg>
      </pc:sldChg>
      <pc:sldChg chg="addSp delSp modSp new mod">
        <pc:chgData name="Abdul Rehman" userId="1fbb86b216254a95" providerId="LiveId" clId="{045A2EFE-FDAB-4F86-AAB0-6A416FC03142}" dt="2022-10-30T18:55:54.789" v="950" actId="14100"/>
        <pc:sldMkLst>
          <pc:docMk/>
          <pc:sldMk cId="3263695579" sldId="270"/>
        </pc:sldMkLst>
        <pc:spChg chg="mod">
          <ac:chgData name="Abdul Rehman" userId="1fbb86b216254a95" providerId="LiveId" clId="{045A2EFE-FDAB-4F86-AAB0-6A416FC03142}" dt="2022-10-30T18:54:58.606" v="916" actId="113"/>
          <ac:spMkLst>
            <pc:docMk/>
            <pc:sldMk cId="3263695579" sldId="270"/>
            <ac:spMk id="2" creationId="{6DDC8C66-0D8B-00B9-029C-885197AC96E2}"/>
          </ac:spMkLst>
        </pc:spChg>
        <pc:spChg chg="del">
          <ac:chgData name="Abdul Rehman" userId="1fbb86b216254a95" providerId="LiveId" clId="{045A2EFE-FDAB-4F86-AAB0-6A416FC03142}" dt="2022-10-30T18:55:44.289" v="946" actId="22"/>
          <ac:spMkLst>
            <pc:docMk/>
            <pc:sldMk cId="3263695579" sldId="270"/>
            <ac:spMk id="3" creationId="{555C92D6-F520-5760-189F-71B126BE621B}"/>
          </ac:spMkLst>
        </pc:spChg>
        <pc:picChg chg="add del">
          <ac:chgData name="Abdul Rehman" userId="1fbb86b216254a95" providerId="LiveId" clId="{045A2EFE-FDAB-4F86-AAB0-6A416FC03142}" dt="2022-10-30T18:54:56.169" v="915" actId="22"/>
          <ac:picMkLst>
            <pc:docMk/>
            <pc:sldMk cId="3263695579" sldId="270"/>
            <ac:picMk id="5" creationId="{2948B892-58A3-7D74-A9B8-91EC370A2A4E}"/>
          </ac:picMkLst>
        </pc:picChg>
        <pc:picChg chg="add mod ord">
          <ac:chgData name="Abdul Rehman" userId="1fbb86b216254a95" providerId="LiveId" clId="{045A2EFE-FDAB-4F86-AAB0-6A416FC03142}" dt="2022-10-30T18:55:54.789" v="950" actId="14100"/>
          <ac:picMkLst>
            <pc:docMk/>
            <pc:sldMk cId="3263695579" sldId="270"/>
            <ac:picMk id="7" creationId="{709C0886-92CC-13D1-14A3-5EE2EEA00953}"/>
          </ac:picMkLst>
        </pc:picChg>
      </pc:sldChg>
      <pc:sldChg chg="addSp delSp modSp new mod">
        <pc:chgData name="Abdul Rehman" userId="1fbb86b216254a95" providerId="LiveId" clId="{045A2EFE-FDAB-4F86-AAB0-6A416FC03142}" dt="2022-10-30T18:56:21.488" v="955" actId="14100"/>
        <pc:sldMkLst>
          <pc:docMk/>
          <pc:sldMk cId="3387670819" sldId="271"/>
        </pc:sldMkLst>
        <pc:spChg chg="mod">
          <ac:chgData name="Abdul Rehman" userId="1fbb86b216254a95" providerId="LiveId" clId="{045A2EFE-FDAB-4F86-AAB0-6A416FC03142}" dt="2022-10-30T18:55:18.655" v="945" actId="113"/>
          <ac:spMkLst>
            <pc:docMk/>
            <pc:sldMk cId="3387670819" sldId="271"/>
            <ac:spMk id="2" creationId="{F9148F41-5AE2-1CC0-ABCD-3E7477379F85}"/>
          </ac:spMkLst>
        </pc:spChg>
        <pc:spChg chg="del">
          <ac:chgData name="Abdul Rehman" userId="1fbb86b216254a95" providerId="LiveId" clId="{045A2EFE-FDAB-4F86-AAB0-6A416FC03142}" dt="2022-10-30T18:56:15.134" v="951" actId="22"/>
          <ac:spMkLst>
            <pc:docMk/>
            <pc:sldMk cId="3387670819" sldId="271"/>
            <ac:spMk id="3" creationId="{5B958B6E-DCEA-74DC-5C73-5DF86985C92D}"/>
          </ac:spMkLst>
        </pc:spChg>
        <pc:picChg chg="add del">
          <ac:chgData name="Abdul Rehman" userId="1fbb86b216254a95" providerId="LiveId" clId="{045A2EFE-FDAB-4F86-AAB0-6A416FC03142}" dt="2022-10-30T18:55:14.951" v="942" actId="22"/>
          <ac:picMkLst>
            <pc:docMk/>
            <pc:sldMk cId="3387670819" sldId="271"/>
            <ac:picMk id="5" creationId="{24E14917-57F0-650C-CC9A-51B3E8BD8C3A}"/>
          </ac:picMkLst>
        </pc:picChg>
        <pc:picChg chg="add del">
          <ac:chgData name="Abdul Rehman" userId="1fbb86b216254a95" providerId="LiveId" clId="{045A2EFE-FDAB-4F86-AAB0-6A416FC03142}" dt="2022-10-30T18:55:17.501" v="944" actId="22"/>
          <ac:picMkLst>
            <pc:docMk/>
            <pc:sldMk cId="3387670819" sldId="271"/>
            <ac:picMk id="7" creationId="{0C609A28-5CB0-C0FD-2F44-BDB56C8C8F12}"/>
          </ac:picMkLst>
        </pc:picChg>
        <pc:picChg chg="add mod ord">
          <ac:chgData name="Abdul Rehman" userId="1fbb86b216254a95" providerId="LiveId" clId="{045A2EFE-FDAB-4F86-AAB0-6A416FC03142}" dt="2022-10-30T18:56:21.488" v="955" actId="14100"/>
          <ac:picMkLst>
            <pc:docMk/>
            <pc:sldMk cId="3387670819" sldId="271"/>
            <ac:picMk id="9" creationId="{8BCD8BBA-890C-0993-5C27-2346111492E0}"/>
          </ac:picMkLst>
        </pc:picChg>
      </pc:sldChg>
      <pc:sldChg chg="new">
        <pc:chgData name="Abdul Rehman" userId="1fbb86b216254a95" providerId="LiveId" clId="{045A2EFE-FDAB-4F86-AAB0-6A416FC03142}" dt="2022-10-30T18:56:25.628" v="956" actId="680"/>
        <pc:sldMkLst>
          <pc:docMk/>
          <pc:sldMk cId="3086590677" sldId="272"/>
        </pc:sldMkLst>
      </pc:sldChg>
      <pc:sldChg chg="new">
        <pc:chgData name="Abdul Rehman" userId="1fbb86b216254a95" providerId="LiveId" clId="{045A2EFE-FDAB-4F86-AAB0-6A416FC03142}" dt="2022-10-30T18:56:26.691" v="957" actId="680"/>
        <pc:sldMkLst>
          <pc:docMk/>
          <pc:sldMk cId="1408894046" sldId="273"/>
        </pc:sldMkLst>
      </pc:sldChg>
      <pc:sldChg chg="addSp delSp modSp new mod">
        <pc:chgData name="Abdul Rehman" userId="1fbb86b216254a95" providerId="LiveId" clId="{045A2EFE-FDAB-4F86-AAB0-6A416FC03142}" dt="2022-10-30T19:49:20.513" v="1180"/>
        <pc:sldMkLst>
          <pc:docMk/>
          <pc:sldMk cId="4084079596" sldId="274"/>
        </pc:sldMkLst>
        <pc:spChg chg="mod">
          <ac:chgData name="Abdul Rehman" userId="1fbb86b216254a95" providerId="LiveId" clId="{045A2EFE-FDAB-4F86-AAB0-6A416FC03142}" dt="2022-10-30T19:48:38.538" v="1176" actId="113"/>
          <ac:spMkLst>
            <pc:docMk/>
            <pc:sldMk cId="4084079596" sldId="274"/>
            <ac:spMk id="2" creationId="{F55464DE-9F57-B2A9-D880-89765FB60C25}"/>
          </ac:spMkLst>
        </pc:spChg>
        <pc:spChg chg="del">
          <ac:chgData name="Abdul Rehman" userId="1fbb86b216254a95" providerId="LiveId" clId="{045A2EFE-FDAB-4F86-AAB0-6A416FC03142}" dt="2022-10-30T18:58:08.590" v="959" actId="22"/>
          <ac:spMkLst>
            <pc:docMk/>
            <pc:sldMk cId="4084079596" sldId="274"/>
            <ac:spMk id="3" creationId="{A9E84B36-E98D-22E2-67C1-1AD8F4FC7C67}"/>
          </ac:spMkLst>
        </pc:spChg>
        <pc:spChg chg="add mod">
          <ac:chgData name="Abdul Rehman" userId="1fbb86b216254a95" providerId="LiveId" clId="{045A2EFE-FDAB-4F86-AAB0-6A416FC03142}" dt="2022-10-30T19:49:20.513" v="1180"/>
          <ac:spMkLst>
            <pc:docMk/>
            <pc:sldMk cId="4084079596" sldId="274"/>
            <ac:spMk id="6" creationId="{D0334DCA-D064-3BBD-1E41-E71A73DC8ED3}"/>
          </ac:spMkLst>
        </pc:spChg>
        <pc:picChg chg="add mod ord">
          <ac:chgData name="Abdul Rehman" userId="1fbb86b216254a95" providerId="LiveId" clId="{045A2EFE-FDAB-4F86-AAB0-6A416FC03142}" dt="2022-10-30T19:37:48.011" v="1134" actId="14100"/>
          <ac:picMkLst>
            <pc:docMk/>
            <pc:sldMk cId="4084079596" sldId="274"/>
            <ac:picMk id="5" creationId="{C3076EDA-E577-3EBC-434C-73BB880166A2}"/>
          </ac:picMkLst>
        </pc:picChg>
      </pc:sldChg>
      <pc:sldChg chg="new">
        <pc:chgData name="Abdul Rehman" userId="1fbb86b216254a95" providerId="LiveId" clId="{045A2EFE-FDAB-4F86-AAB0-6A416FC03142}" dt="2022-10-30T19:06:33.516" v="975" actId="680"/>
        <pc:sldMkLst>
          <pc:docMk/>
          <pc:sldMk cId="1192624421" sldId="275"/>
        </pc:sldMkLst>
      </pc:sldChg>
      <pc:sldChg chg="addSp delSp modSp new mod">
        <pc:chgData name="Abdul Rehman" userId="1fbb86b216254a95" providerId="LiveId" clId="{045A2EFE-FDAB-4F86-AAB0-6A416FC03142}" dt="2022-10-30T19:13:30.837" v="1082" actId="20577"/>
        <pc:sldMkLst>
          <pc:docMk/>
          <pc:sldMk cId="2772970030" sldId="276"/>
        </pc:sldMkLst>
        <pc:spChg chg="mod">
          <ac:chgData name="Abdul Rehman" userId="1fbb86b216254a95" providerId="LiveId" clId="{045A2EFE-FDAB-4F86-AAB0-6A416FC03142}" dt="2022-10-30T19:09:14.826" v="1048" actId="20577"/>
          <ac:spMkLst>
            <pc:docMk/>
            <pc:sldMk cId="2772970030" sldId="276"/>
            <ac:spMk id="2" creationId="{56F55928-A49C-E847-F684-0EB2C3345BA7}"/>
          </ac:spMkLst>
        </pc:spChg>
        <pc:spChg chg="add del mod">
          <ac:chgData name="Abdul Rehman" userId="1fbb86b216254a95" providerId="LiveId" clId="{045A2EFE-FDAB-4F86-AAB0-6A416FC03142}" dt="2022-10-30T19:13:30.837" v="1082" actId="20577"/>
          <ac:spMkLst>
            <pc:docMk/>
            <pc:sldMk cId="2772970030" sldId="276"/>
            <ac:spMk id="3" creationId="{8BF40BE9-B88A-7015-02AC-6EE487383174}"/>
          </ac:spMkLst>
        </pc:spChg>
        <pc:spChg chg="add del mod">
          <ac:chgData name="Abdul Rehman" userId="1fbb86b216254a95" providerId="LiveId" clId="{045A2EFE-FDAB-4F86-AAB0-6A416FC03142}" dt="2022-10-30T19:13:19.455" v="1070" actId="21"/>
          <ac:spMkLst>
            <pc:docMk/>
            <pc:sldMk cId="2772970030" sldId="276"/>
            <ac:spMk id="5" creationId="{FE6E91CA-C0F0-3EE7-2F24-B869C43C00EB}"/>
          </ac:spMkLst>
        </pc:spChg>
        <pc:spChg chg="add del mod">
          <ac:chgData name="Abdul Rehman" userId="1fbb86b216254a95" providerId="LiveId" clId="{045A2EFE-FDAB-4F86-AAB0-6A416FC03142}" dt="2022-10-30T19:13:22.064" v="1072" actId="21"/>
          <ac:spMkLst>
            <pc:docMk/>
            <pc:sldMk cId="2772970030" sldId="276"/>
            <ac:spMk id="7" creationId="{9946E034-C20B-7268-F3EA-BCB2EA373135}"/>
          </ac:spMkLst>
        </pc:spChg>
      </pc:sldChg>
      <pc:sldChg chg="addSp delSp modSp new mod">
        <pc:chgData name="Abdul Rehman" userId="1fbb86b216254a95" providerId="LiveId" clId="{045A2EFE-FDAB-4F86-AAB0-6A416FC03142}" dt="2022-10-30T19:07:39.751" v="1015" actId="14100"/>
        <pc:sldMkLst>
          <pc:docMk/>
          <pc:sldMk cId="336022692" sldId="277"/>
        </pc:sldMkLst>
        <pc:spChg chg="mod">
          <ac:chgData name="Abdul Rehman" userId="1fbb86b216254a95" providerId="LiveId" clId="{045A2EFE-FDAB-4F86-AAB0-6A416FC03142}" dt="2022-10-30T19:07:33.417" v="1011"/>
          <ac:spMkLst>
            <pc:docMk/>
            <pc:sldMk cId="336022692" sldId="277"/>
            <ac:spMk id="2" creationId="{FCEA1F55-4271-BCA9-B12B-05808D73079B}"/>
          </ac:spMkLst>
        </pc:spChg>
        <pc:spChg chg="del">
          <ac:chgData name="Abdul Rehman" userId="1fbb86b216254a95" providerId="LiveId" clId="{045A2EFE-FDAB-4F86-AAB0-6A416FC03142}" dt="2022-10-30T19:07:27" v="1010" actId="22"/>
          <ac:spMkLst>
            <pc:docMk/>
            <pc:sldMk cId="336022692" sldId="277"/>
            <ac:spMk id="3" creationId="{2A2246E2-0810-C859-9E02-1409A320B126}"/>
          </ac:spMkLst>
        </pc:spChg>
        <pc:picChg chg="add mod ord">
          <ac:chgData name="Abdul Rehman" userId="1fbb86b216254a95" providerId="LiveId" clId="{045A2EFE-FDAB-4F86-AAB0-6A416FC03142}" dt="2022-10-30T19:07:39.751" v="1015" actId="14100"/>
          <ac:picMkLst>
            <pc:docMk/>
            <pc:sldMk cId="336022692" sldId="277"/>
            <ac:picMk id="5" creationId="{1A8BE199-345E-1DF6-C871-2155320C1505}"/>
          </ac:picMkLst>
        </pc:picChg>
      </pc:sldChg>
      <pc:sldChg chg="modSp new mod">
        <pc:chgData name="Abdul Rehman" userId="1fbb86b216254a95" providerId="LiveId" clId="{045A2EFE-FDAB-4F86-AAB0-6A416FC03142}" dt="2022-10-30T19:07:02.645" v="1009" actId="20577"/>
        <pc:sldMkLst>
          <pc:docMk/>
          <pc:sldMk cId="3267959300" sldId="278"/>
        </pc:sldMkLst>
        <pc:spChg chg="mod">
          <ac:chgData name="Abdul Rehman" userId="1fbb86b216254a95" providerId="LiveId" clId="{045A2EFE-FDAB-4F86-AAB0-6A416FC03142}" dt="2022-10-30T19:07:02.645" v="1009" actId="20577"/>
          <ac:spMkLst>
            <pc:docMk/>
            <pc:sldMk cId="3267959300" sldId="278"/>
            <ac:spMk id="2" creationId="{4B9E7309-DE95-2D52-D76D-5B0624131E2B}"/>
          </ac:spMkLst>
        </pc:spChg>
      </pc:sldChg>
      <pc:sldChg chg="modSp new mod">
        <pc:chgData name="Abdul Rehman" userId="1fbb86b216254a95" providerId="LiveId" clId="{045A2EFE-FDAB-4F86-AAB0-6A416FC03142}" dt="2022-10-30T19:06:52.884" v="989" actId="20577"/>
        <pc:sldMkLst>
          <pc:docMk/>
          <pc:sldMk cId="696654606" sldId="279"/>
        </pc:sldMkLst>
        <pc:spChg chg="mod">
          <ac:chgData name="Abdul Rehman" userId="1fbb86b216254a95" providerId="LiveId" clId="{045A2EFE-FDAB-4F86-AAB0-6A416FC03142}" dt="2022-10-30T19:06:52.884" v="989" actId="20577"/>
          <ac:spMkLst>
            <pc:docMk/>
            <pc:sldMk cId="696654606" sldId="279"/>
            <ac:spMk id="2" creationId="{859639AA-1D39-F701-A5FC-33D51035E155}"/>
          </ac:spMkLst>
        </pc:spChg>
      </pc:sldChg>
      <pc:sldChg chg="addSp delSp modSp new mod">
        <pc:chgData name="Abdul Rehman" userId="1fbb86b216254a95" providerId="LiveId" clId="{045A2EFE-FDAB-4F86-AAB0-6A416FC03142}" dt="2022-10-30T19:09:07.889" v="1032" actId="1035"/>
        <pc:sldMkLst>
          <pc:docMk/>
          <pc:sldMk cId="897371381" sldId="280"/>
        </pc:sldMkLst>
        <pc:spChg chg="mod">
          <ac:chgData name="Abdul Rehman" userId="1fbb86b216254a95" providerId="LiveId" clId="{045A2EFE-FDAB-4F86-AAB0-6A416FC03142}" dt="2022-10-30T19:08:01.241" v="1025" actId="20577"/>
          <ac:spMkLst>
            <pc:docMk/>
            <pc:sldMk cId="897371381" sldId="280"/>
            <ac:spMk id="2" creationId="{E3D5C215-5DA2-FDD4-2C2F-C2E5E578D648}"/>
          </ac:spMkLst>
        </pc:spChg>
        <pc:spChg chg="del">
          <ac:chgData name="Abdul Rehman" userId="1fbb86b216254a95" providerId="LiveId" clId="{045A2EFE-FDAB-4F86-AAB0-6A416FC03142}" dt="2022-10-30T19:08:11.200" v="1026" actId="22"/>
          <ac:spMkLst>
            <pc:docMk/>
            <pc:sldMk cId="897371381" sldId="280"/>
            <ac:spMk id="3" creationId="{A65C9DA7-13DA-180B-CA42-25F4DA0996F0}"/>
          </ac:spMkLst>
        </pc:spChg>
        <pc:picChg chg="add mod ord">
          <ac:chgData name="Abdul Rehman" userId="1fbb86b216254a95" providerId="LiveId" clId="{045A2EFE-FDAB-4F86-AAB0-6A416FC03142}" dt="2022-10-30T19:09:07.889" v="1032" actId="1035"/>
          <ac:picMkLst>
            <pc:docMk/>
            <pc:sldMk cId="897371381" sldId="280"/>
            <ac:picMk id="5" creationId="{ACCE181A-AA52-A1EB-DC20-E9857FCB65FD}"/>
          </ac:picMkLst>
        </pc:picChg>
      </pc:sldChg>
      <pc:sldChg chg="new">
        <pc:chgData name="Abdul Rehman" userId="1fbb86b216254a95" providerId="LiveId" clId="{045A2EFE-FDAB-4F86-AAB0-6A416FC03142}" dt="2022-10-30T19:11:59.384" v="1065" actId="680"/>
        <pc:sldMkLst>
          <pc:docMk/>
          <pc:sldMk cId="1628419664" sldId="281"/>
        </pc:sldMkLst>
      </pc:sldChg>
      <pc:sldChg chg="new">
        <pc:chgData name="Abdul Rehman" userId="1fbb86b216254a95" providerId="LiveId" clId="{045A2EFE-FDAB-4F86-AAB0-6A416FC03142}" dt="2022-10-30T19:12:01.796" v="1066" actId="680"/>
        <pc:sldMkLst>
          <pc:docMk/>
          <pc:sldMk cId="1351624649" sldId="282"/>
        </pc:sldMkLst>
      </pc:sldChg>
      <pc:sldChg chg="addSp delSp modSp new mod">
        <pc:chgData name="Abdul Rehman" userId="1fbb86b216254a95" providerId="LiveId" clId="{045A2EFE-FDAB-4F86-AAB0-6A416FC03142}" dt="2022-10-30T19:38:41.871" v="1137"/>
        <pc:sldMkLst>
          <pc:docMk/>
          <pc:sldMk cId="2647740039" sldId="283"/>
        </pc:sldMkLst>
        <pc:spChg chg="mod">
          <ac:chgData name="Abdul Rehman" userId="1fbb86b216254a95" providerId="LiveId" clId="{045A2EFE-FDAB-4F86-AAB0-6A416FC03142}" dt="2022-10-30T19:37:31.706" v="1132" actId="313"/>
          <ac:spMkLst>
            <pc:docMk/>
            <pc:sldMk cId="2647740039" sldId="283"/>
            <ac:spMk id="2" creationId="{8EBD7825-3D72-95C8-9D72-219A37F2C202}"/>
          </ac:spMkLst>
        </pc:spChg>
        <pc:spChg chg="del">
          <ac:chgData name="Abdul Rehman" userId="1fbb86b216254a95" providerId="LiveId" clId="{045A2EFE-FDAB-4F86-AAB0-6A416FC03142}" dt="2022-10-30T19:36:35.983" v="1083" actId="22"/>
          <ac:spMkLst>
            <pc:docMk/>
            <pc:sldMk cId="2647740039" sldId="283"/>
            <ac:spMk id="3" creationId="{96E64487-6092-D494-BB41-81D7DA55DD21}"/>
          </ac:spMkLst>
        </pc:spChg>
        <pc:spChg chg="add mod">
          <ac:chgData name="Abdul Rehman" userId="1fbb86b216254a95" providerId="LiveId" clId="{045A2EFE-FDAB-4F86-AAB0-6A416FC03142}" dt="2022-10-30T19:38:41.871" v="1137"/>
          <ac:spMkLst>
            <pc:docMk/>
            <pc:sldMk cId="2647740039" sldId="283"/>
            <ac:spMk id="6" creationId="{07B7B737-EAF7-917D-3CD0-B303B3C95336}"/>
          </ac:spMkLst>
        </pc:spChg>
        <pc:picChg chg="add mod ord">
          <ac:chgData name="Abdul Rehman" userId="1fbb86b216254a95" providerId="LiveId" clId="{045A2EFE-FDAB-4F86-AAB0-6A416FC03142}" dt="2022-10-30T19:37:55.274" v="1135" actId="14100"/>
          <ac:picMkLst>
            <pc:docMk/>
            <pc:sldMk cId="2647740039" sldId="283"/>
            <ac:picMk id="5" creationId="{EE93E7F4-4C20-EEE5-B1F6-510938E37EC3}"/>
          </ac:picMkLst>
        </pc:picChg>
      </pc:sldChg>
      <pc:sldChg chg="addSp delSp modSp new mod modShow">
        <pc:chgData name="Abdul Rehman" userId="1fbb86b216254a95" providerId="LiveId" clId="{045A2EFE-FDAB-4F86-AAB0-6A416FC03142}" dt="2022-10-30T19:48:20.087" v="1151" actId="729"/>
        <pc:sldMkLst>
          <pc:docMk/>
          <pc:sldMk cId="899426575" sldId="284"/>
        </pc:sldMkLst>
        <pc:spChg chg="mod">
          <ac:chgData name="Abdul Rehman" userId="1fbb86b216254a95" providerId="LiveId" clId="{045A2EFE-FDAB-4F86-AAB0-6A416FC03142}" dt="2022-10-30T19:43:11.249" v="1150" actId="20577"/>
          <ac:spMkLst>
            <pc:docMk/>
            <pc:sldMk cId="899426575" sldId="284"/>
            <ac:spMk id="2" creationId="{8D2431F7-0E59-1972-A8F8-FB08365A35B6}"/>
          </ac:spMkLst>
        </pc:spChg>
        <pc:spChg chg="del">
          <ac:chgData name="Abdul Rehman" userId="1fbb86b216254a95" providerId="LiveId" clId="{045A2EFE-FDAB-4F86-AAB0-6A416FC03142}" dt="2022-10-30T19:42:59.314" v="1139" actId="22"/>
          <ac:spMkLst>
            <pc:docMk/>
            <pc:sldMk cId="899426575" sldId="284"/>
            <ac:spMk id="3" creationId="{84A44723-5531-47AA-B45B-00CDEFDC982D}"/>
          </ac:spMkLst>
        </pc:spChg>
        <pc:picChg chg="add mod ord">
          <ac:chgData name="Abdul Rehman" userId="1fbb86b216254a95" providerId="LiveId" clId="{045A2EFE-FDAB-4F86-AAB0-6A416FC03142}" dt="2022-10-30T19:43:05.408" v="1141" actId="14100"/>
          <ac:picMkLst>
            <pc:docMk/>
            <pc:sldMk cId="899426575" sldId="284"/>
            <ac:picMk id="5" creationId="{F478D145-2FA1-B7FB-A6B1-3A34F462EB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3CDF2-6539-4F70-A221-D54DA1207635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7F7A8-6F71-4309-976F-A2B033B6E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7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452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9285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430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1233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3400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748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128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63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731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429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26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0767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81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92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211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894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473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740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176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744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15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B9F5-6D07-404E-A636-0C3C8B95672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9D26-B2AB-418B-B5BD-44B9B229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0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B9F5-6D07-404E-A636-0C3C8B95672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9D26-B2AB-418B-B5BD-44B9B229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3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B9F5-6D07-404E-A636-0C3C8B95672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9D26-B2AB-418B-B5BD-44B9B229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60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535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991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7331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266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648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296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273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65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B9F5-6D07-404E-A636-0C3C8B95672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9D26-B2AB-418B-B5BD-44B9B229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481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5711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1275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0335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1715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0317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001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095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0404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4257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5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B9F5-6D07-404E-A636-0C3C8B95672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9D26-B2AB-418B-B5BD-44B9B229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503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0423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0208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4223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0534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0314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00016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496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507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256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21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B9F5-6D07-404E-A636-0C3C8B95672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9D26-B2AB-418B-B5BD-44B9B229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016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0058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0842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1787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061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2303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022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46664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9478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8884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18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B9F5-6D07-404E-A636-0C3C8B95672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9D26-B2AB-418B-B5BD-44B9B229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8935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0997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898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4117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9577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230445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9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B9F5-6D07-404E-A636-0C3C8B95672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9D26-B2AB-418B-B5BD-44B9B229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4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B9F5-6D07-404E-A636-0C3C8B95672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9D26-B2AB-418B-B5BD-44B9B229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7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B9F5-6D07-404E-A636-0C3C8B95672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9D26-B2AB-418B-B5BD-44B9B229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2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B9F5-6D07-404E-A636-0C3C8B95672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9D26-B2AB-418B-B5BD-44B9B229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0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3B9F5-6D07-404E-A636-0C3C8B95672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9D26-B2AB-418B-B5BD-44B9B229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4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28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89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6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1498-92C7-4E4B-8045-C9195F4539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243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331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Fruit (Apple) Sales in USA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355691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231923" y="5679831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Presented by: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Noor E </a:t>
            </a:r>
            <a:r>
              <a:rPr lang="en-US" dirty="0" err="1" smtClean="0">
                <a:solidFill>
                  <a:schemeClr val="bg1"/>
                </a:solidFill>
              </a:rPr>
              <a:t>Kainat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Abdul </a:t>
            </a:r>
            <a:r>
              <a:rPr lang="en-US" dirty="0" err="1" smtClean="0">
                <a:solidFill>
                  <a:schemeClr val="bg1"/>
                </a:solidFill>
              </a:rPr>
              <a:t>Rehman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Shaukat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63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134224" y="3843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2800" b="1" dirty="0"/>
              <a:t>Naïve Method Plot for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for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Apples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-1140744" y="3843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4804" y="2395617"/>
            <a:ext cx="410583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Most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weightage to most recent observations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>
                <a:solidFill>
                  <a:srgbClr val="000000"/>
                </a:solidFill>
                <a:latin typeface="Segoe UI Light"/>
              </a:rPr>
              <a:t>Used</a:t>
            </a:r>
            <a:r>
              <a:rPr lang="en-US" dirty="0" smtClean="0">
                <a:solidFill>
                  <a:srgbClr val="000000"/>
                </a:solidFill>
                <a:latin typeface="Segoe UI Light"/>
              </a:rPr>
              <a:t> on stationary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MSD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comparatively high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>
                <a:solidFill>
                  <a:srgbClr val="000000"/>
                </a:solidFill>
                <a:latin typeface="Segoe UI Light"/>
              </a:rPr>
              <a:t>Not an adequate model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611" y="1340191"/>
            <a:ext cx="7290133" cy="428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5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050710" y="39228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2800" b="1" dirty="0"/>
              <a:t>Moving Average for Apple Sales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-1070442" y="39228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2709" y="2341828"/>
            <a:ext cx="410583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seful </a:t>
            </a:r>
            <a:r>
              <a:rPr lang="en-US" dirty="0"/>
              <a:t>for forecasting long-term trends</a:t>
            </a:r>
            <a:endParaRPr lang="en-US" dirty="0">
              <a:solidFill>
                <a:srgbClr val="000000"/>
              </a:solidFill>
              <a:latin typeface="Segoe UI Ligh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Averages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all previous forecasts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>
                <a:solidFill>
                  <a:srgbClr val="000000"/>
                </a:solidFill>
                <a:latin typeface="Segoe UI Light"/>
              </a:rPr>
              <a:t>Smooths</a:t>
            </a:r>
            <a:r>
              <a:rPr lang="en-US" dirty="0" smtClean="0">
                <a:solidFill>
                  <a:srgbClr val="000000"/>
                </a:solidFill>
                <a:latin typeface="Segoe UI Light"/>
              </a:rPr>
              <a:t> out the components of time series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MSD fairly high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000000"/>
                </a:solidFill>
                <a:latin typeface="Segoe UI Light"/>
              </a:rPr>
              <a:t>Not an adequate model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498" y="1573008"/>
            <a:ext cx="6523285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238969" y="39228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-183777" y="243268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2800" b="1" dirty="0" smtClean="0"/>
              <a:t>Double Moving </a:t>
            </a:r>
            <a:r>
              <a:rPr lang="en-US" sz="2800" b="1" dirty="0"/>
              <a:t>Average for Apple Sales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-2016219" y="39228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156" y="2365415"/>
            <a:ext cx="41058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000000"/>
                </a:solidFill>
                <a:latin typeface="Segoe UI Light"/>
              </a:rPr>
              <a:t>Method mostly adequate for trend with data but no seasonality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Smooths out past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MSD fairly high, less than Moving average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000000"/>
                </a:solidFill>
                <a:latin typeface="Segoe UI Light"/>
              </a:rPr>
              <a:t>Not an adequate model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27E85A33-CB86-F8FA-5A2F-3CC123101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604" y="1306680"/>
            <a:ext cx="7559373" cy="428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763840" y="4506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-183777" y="243268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2800" b="1" dirty="0"/>
              <a:t>Single Exponential for Apple Sales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-1657631" y="425972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9909" y="1872357"/>
            <a:ext cx="410583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dirty="0" smtClean="0"/>
              <a:t>Exponential </a:t>
            </a:r>
            <a:r>
              <a:rPr lang="en-US" dirty="0"/>
              <a:t>smoothing is used for time-series data with no seasonality or </a:t>
            </a:r>
            <a:r>
              <a:rPr lang="en-US" dirty="0" smtClean="0"/>
              <a:t>trend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dirty="0" smtClean="0"/>
              <a:t>Requires </a:t>
            </a:r>
            <a:r>
              <a:rPr lang="en-US" dirty="0"/>
              <a:t>a single smoothing parameter that controls the rate of influence from historical observations</a:t>
            </a: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MSD fairly high, more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than Moving average method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000000"/>
                </a:solidFill>
                <a:latin typeface="Segoe UI Light"/>
              </a:rPr>
              <a:t>Not an adequate model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008F3945-40C1-E1BE-B6A9-1396E7067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745" y="1374671"/>
            <a:ext cx="7478456" cy="45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0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763840" y="4506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-183777" y="243268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2800" b="1" dirty="0" smtClean="0"/>
              <a:t>Double Exponential </a:t>
            </a:r>
            <a:r>
              <a:rPr lang="en-US" sz="2800" b="1" dirty="0"/>
              <a:t>for Apple Sales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-1657631" y="425972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309" y="2123369"/>
            <a:ext cx="410583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 This method models dynamic gradients because it updates the trend component for each observation. </a:t>
            </a:r>
            <a:endParaRPr lang="en-US" dirty="0" smtClean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MSD fairly high, more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than Single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exponentia</a:t>
            </a:r>
            <a:r>
              <a:rPr lang="en-US" dirty="0" smtClean="0">
                <a:solidFill>
                  <a:srgbClr val="000000"/>
                </a:solidFill>
                <a:latin typeface="Segoe UI Light"/>
              </a:rPr>
              <a:t>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method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000000"/>
                </a:solidFill>
                <a:latin typeface="Segoe UI Light"/>
              </a:rPr>
              <a:t>Not an adequate model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168" y="1458727"/>
            <a:ext cx="6882242" cy="459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7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0812076" y="441663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-183777" y="243268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2800" b="1" dirty="0" smtClean="0"/>
              <a:t>Winters Method(Multiplicative &amp; Additive) for </a:t>
            </a:r>
            <a:r>
              <a:rPr lang="en-US" sz="2800" b="1" dirty="0"/>
              <a:t>Apple Sales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-3469916" y="43740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4403" y="1481591"/>
            <a:ext cx="41058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dirty="0" smtClean="0"/>
              <a:t>Winters method: A way </a:t>
            </a:r>
            <a:r>
              <a:rPr lang="en-US" dirty="0"/>
              <a:t>to model three aspects of the time series: a typical value (average), a slope (trend) over time, and a cyclical repeating pattern (seasonality)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en-US" dirty="0" smtClean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us to include seasonality while making the prediction along with the trend.</a:t>
            </a:r>
            <a:endParaRPr lang="en-US" dirty="0" smtClean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MSD fairly high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Segoe UI Light"/>
              </a:rPr>
              <a:t>Not an adequate model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709C0886-92CC-13D1-14A3-5EE2EEA00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800" y="825198"/>
            <a:ext cx="5607070" cy="3141395"/>
          </a:xfrm>
          <a:prstGeom prst="rect">
            <a:avLst/>
          </a:prstGeom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8BCD8BBA-890C-0993-5C27-234611149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420" y="3801978"/>
            <a:ext cx="5893031" cy="290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7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0630607" y="4506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-183777" y="2568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2800" b="1" dirty="0" smtClean="0"/>
              <a:t>Decomposition with Multiplicative Model </a:t>
            </a:r>
            <a:r>
              <a:rPr lang="en-US" sz="2800" b="1" dirty="0"/>
              <a:t>for Apple Sales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-3349586" y="4506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C3076EDA-E577-3EBC-434C-73BB88016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1" y="1812758"/>
            <a:ext cx="10515600" cy="43474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334DCA-D064-3BBD-1E41-E71A73DC8ED3}"/>
              </a:ext>
            </a:extLst>
          </p:cNvPr>
          <p:cNvSpPr txBox="1"/>
          <p:nvPr/>
        </p:nvSpPr>
        <p:spPr>
          <a:xfrm>
            <a:off x="736639" y="1004433"/>
            <a:ext cx="9893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800" b="1" i="0" u="none" strike="noStrike" baseline="0" dirty="0">
                <a:solidFill>
                  <a:srgbClr val="056EB2"/>
                </a:solidFill>
                <a:latin typeface="Segoe UI" panose="020B0502040204020203" pitchFamily="34" charset="0"/>
              </a:rPr>
              <a:t>Fitted Trend Equation</a:t>
            </a:r>
          </a:p>
          <a:p>
            <a:pPr algn="l" rtl="0"/>
            <a:r>
              <a:rPr lang="en-US" sz="1800" b="0" i="0" u="none" strike="noStrike" baseline="0" dirty="0" err="1">
                <a:solidFill>
                  <a:srgbClr val="000000"/>
                </a:solidFill>
                <a:latin typeface="system-ui"/>
              </a:rPr>
              <a:t>Yt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ystem-ui"/>
              </a:rPr>
              <a:t> = 498.4 + 6.732×t	</a:t>
            </a:r>
          </a:p>
          <a:p>
            <a:pPr marR="8640" algn="l" rtl="0"/>
            <a:endParaRPr lang="en-US" sz="1800" b="0" i="0" u="none" strike="noStrike" baseline="0" dirty="0">
              <a:solidFill>
                <a:srgbClr val="000000"/>
              </a:solidFill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32978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0148887" y="4506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-183777" y="243268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2800" b="1" dirty="0" smtClean="0"/>
              <a:t>Decomposition with Additive Model </a:t>
            </a:r>
            <a:r>
              <a:rPr lang="en-US" sz="2800" b="1" dirty="0"/>
              <a:t>for Apple Sales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-3021210" y="4506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EE93E7F4-4C20-EEE5-B1F6-510938E37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326" y="2301130"/>
            <a:ext cx="10515600" cy="38989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B7B737-EAF7-917D-3CD0-B303B3C95336}"/>
              </a:ext>
            </a:extLst>
          </p:cNvPr>
          <p:cNvSpPr txBox="1"/>
          <p:nvPr/>
        </p:nvSpPr>
        <p:spPr>
          <a:xfrm>
            <a:off x="886326" y="1100801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800" b="1" i="0" u="none" strike="noStrike" baseline="0" dirty="0">
                <a:solidFill>
                  <a:srgbClr val="056EB2"/>
                </a:solidFill>
                <a:latin typeface="Segoe UI" panose="020B0502040204020203" pitchFamily="34" charset="0"/>
              </a:rPr>
              <a:t>Fitted Trend Equation</a:t>
            </a:r>
          </a:p>
          <a:p>
            <a:pPr algn="l" rtl="0"/>
            <a:r>
              <a:rPr lang="en-US" sz="1800" b="0" i="0" u="none" strike="noStrike" baseline="0" dirty="0" err="1">
                <a:solidFill>
                  <a:srgbClr val="000000"/>
                </a:solidFill>
                <a:latin typeface="system-ui"/>
              </a:rPr>
              <a:t>Yt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ystem-ui"/>
              </a:rPr>
              <a:t> = 513.3 + 6.424×t	</a:t>
            </a:r>
          </a:p>
          <a:p>
            <a:pPr marR="8640" algn="l" rtl="0"/>
            <a:endParaRPr lang="en-US" sz="1800" b="0" i="0" u="none" strike="noStrike" baseline="0" dirty="0">
              <a:solidFill>
                <a:srgbClr val="000000"/>
              </a:solidFill>
              <a:latin typeface="system-u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701829" y="437400"/>
            <a:ext cx="549017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-183777" y="243268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ARIMA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437400"/>
            <a:ext cx="457870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1481591"/>
                <a:ext cx="6701829" cy="2748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 smtClean="0"/>
                  <a:t>ARIMA (2,1,3)</a:t>
                </a:r>
              </a:p>
              <a:p>
                <a:pPr algn="ctr"/>
                <a:endParaRPr lang="en-US" b="1" i="1" dirty="0" smtClean="0"/>
              </a:p>
              <a:p>
                <a:pPr algn="ctr"/>
                <a:r>
                  <a:rPr lang="en-US" b="1" i="1" dirty="0" smtClean="0"/>
                  <a:t>Equation</a:t>
                </a:r>
                <a:endParaRPr lang="en-US" b="1" i="1" dirty="0"/>
              </a:p>
              <a:p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−.023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−.154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.526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−.169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.350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4.96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81591"/>
                <a:ext cx="6701829" cy="2748445"/>
              </a:xfrm>
              <a:prstGeom prst="rect">
                <a:avLst/>
              </a:prstGeom>
              <a:blipFill>
                <a:blip r:embed="rId3"/>
                <a:stretch>
                  <a:fillRect t="-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829" y="1006559"/>
            <a:ext cx="5094580" cy="28114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6231" y="4230036"/>
            <a:ext cx="3436771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00" y="121882"/>
            <a:ext cx="5906097" cy="4209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117" y="2823411"/>
            <a:ext cx="6051884" cy="403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6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Overview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/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409955" y="2734903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2626450" y="2734904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4782888" y="27429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6960046" y="2692808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941922" y="2948107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4108721" y="2948107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6275519" y="2948107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8442318" y="2948107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ECONOMIC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1751701" y="3715150"/>
            <a:ext cx="1752042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Vital </a:t>
            </a:r>
            <a:r>
              <a:rPr lang="en-US" sz="1400" dirty="0">
                <a:solidFill>
                  <a:schemeClr val="bg1"/>
                </a:solidFill>
              </a:rPr>
              <a:t>Part of U.S. Agriculture Sector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918500" y="3715150"/>
            <a:ext cx="1752042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marR="0" lvl="0" indent="-28575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 smtClean="0">
                <a:solidFill>
                  <a:prstClr val="white"/>
                </a:solidFill>
                <a:latin typeface="Segoe UI Light"/>
                <a:cs typeface="Segoe UI" panose="020B0502040204020203" pitchFamily="34" charset="0"/>
              </a:rPr>
              <a:t>Trend &amp; Seasonality </a:t>
            </a:r>
          </a:p>
          <a:p>
            <a:pPr marR="0" lvl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 In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 data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988673" y="3715150"/>
            <a:ext cx="1848666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marR="0" lvl="0" indent="-28575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3.8%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 change in production</a:t>
            </a:r>
          </a:p>
          <a:p>
            <a:pPr marL="285750" marR="0" lvl="0" indent="-28575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 smtClean="0">
                <a:solidFill>
                  <a:prstClr val="white"/>
                </a:solidFill>
                <a:latin typeface="Segoe UI Light"/>
                <a:cs typeface="Segoe UI" panose="020B0502040204020203" pitchFamily="34" charset="0"/>
              </a:rPr>
              <a:t>14% of the value of countries agricultural production</a:t>
            </a:r>
            <a:endParaRPr kumimoji="0" lang="en-US" sz="1400" b="0" i="0" u="none" strike="noStrike" kern="1200" cap="none" spc="0" normalizeH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8105774" y="3715150"/>
            <a:ext cx="1898365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marR="0" lvl="0" indent="-28575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Increase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 in labor costs </a:t>
            </a:r>
          </a:p>
          <a:p>
            <a:pPr marL="285750" marR="0" lvl="0" indent="-28575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aseline="0" dirty="0" smtClean="0">
                <a:solidFill>
                  <a:prstClr val="white"/>
                </a:solidFill>
                <a:latin typeface="Segoe UI Light"/>
                <a:cs typeface="Segoe UI" panose="020B0502040204020203" pitchFamily="34" charset="0"/>
              </a:rPr>
              <a:t>Less land devoted to production</a:t>
            </a:r>
          </a:p>
          <a:p>
            <a:pPr marL="285750" marR="0" lvl="0" indent="-28575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Increase in imports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2437555" y="2374568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4607523" y="2361890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6771151" y="2357665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936895" y="2357665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696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V="1">
            <a:off x="6705297" y="437400"/>
            <a:ext cx="5486703" cy="3634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-183777" y="243268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SARIMA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437400"/>
            <a:ext cx="459475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1481591"/>
                <a:ext cx="7507705" cy="2999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 smtClean="0"/>
                  <a:t>SARIMA (2,0,0) (2,1,1) 12</a:t>
                </a:r>
              </a:p>
              <a:p>
                <a:pPr algn="ctr"/>
                <a:endParaRPr lang="en-US" b="1" i="1" dirty="0" smtClean="0"/>
              </a:p>
              <a:p>
                <a:endParaRPr lang="en-US" i="1" dirty="0"/>
              </a:p>
              <a:p>
                <a:pPr algn="ctr"/>
                <a:r>
                  <a:rPr lang="en-US" b="1" i="1" dirty="0"/>
                  <a:t>Equation</a:t>
                </a:r>
                <a:endParaRPr lang="en-US" b="1" i="1" dirty="0"/>
              </a:p>
              <a:p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=(1+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)(1+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.2708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−.4375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+.034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−.307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=(1+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.808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27.37 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81591"/>
                <a:ext cx="7507705" cy="2999988"/>
              </a:xfrm>
              <a:prstGeom prst="rect">
                <a:avLst/>
              </a:prstGeom>
              <a:blipFill>
                <a:blip r:embed="rId3"/>
                <a:stretch>
                  <a:fillRect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436" y="1481591"/>
            <a:ext cx="4385973" cy="23104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0435" y="4171174"/>
            <a:ext cx="4385973" cy="135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1F55-4271-BCA9-B12B-05808D73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8BE199-345E-1DF6-C871-2155320C1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64" y="0"/>
            <a:ext cx="5764823" cy="4446784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CE181A-AA52-A1EB-DC20-E9857FCB6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25" y="2411216"/>
            <a:ext cx="5822975" cy="444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41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V="1">
            <a:off x="7464798" y="437400"/>
            <a:ext cx="4727202" cy="3634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-183777" y="243501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2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</a:rPr>
              <a:t>Evaluation Criteria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-183777" y="441663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179" y="1112622"/>
            <a:ext cx="10764253" cy="5990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Naïve Method: 994.225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Moving Average: 61662.5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Single Exponential Smoothing: 870620.7 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Holts Method: 114398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Winters Method (Additive): 80355.8  (Multiplicative): 116166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Seasonal Decomposition (Additive): 88608.2 (Multiplicative): 106526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ARIMA: 57743.6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SARIMA: 88434.6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056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429080" y="522898"/>
            <a:ext cx="453432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5359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441540" cy="9551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919012" y="2232823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962526" y="2080381"/>
            <a:ext cx="2758364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Monthly data 2010-2019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7911517" y="1884523"/>
            <a:ext cx="2428875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 algn="ctr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Naïve method smallest MSD, choose it over other methods 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766215" y="1357350"/>
            <a:ext cx="242887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962526" y="5312033"/>
            <a:ext cx="3340593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Various time series forecasting models applied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242887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376090" y="5095188"/>
            <a:ext cx="3047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Graphs &amp; Models shown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2457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20C0-9AAB-D65B-E533-8967048E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1AFB5-2C59-0E9C-3A1B-2F233DF92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37747" y="5859755"/>
            <a:ext cx="1716505" cy="657726"/>
          </a:xfrm>
          <a:prstGeom prst="rect">
            <a:avLst/>
          </a:prstGeom>
          <a:solidFill>
            <a:srgbClr val="0A6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9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Details of Data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/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prstClr val="white"/>
                </a:solidFill>
                <a:latin typeface="Century Gothic"/>
              </a:rPr>
              <a:t>Data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163020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prstClr val="white"/>
                </a:solidFill>
                <a:latin typeface="Segoe UI Light"/>
              </a:rPr>
              <a:t>120 observations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117500" y="335105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Contribution to economic growth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302500" y="515354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Changes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in production factors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330532" y="163747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/>
              <a:t>Apple Sales in </a:t>
            </a:r>
            <a:r>
              <a:rPr lang="en-US" sz="1600" dirty="0" smtClean="0"/>
              <a:t>USA(Millions)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41165" y="3334726"/>
            <a:ext cx="3803893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1600" dirty="0" smtClean="0"/>
              <a:t>Data from </a:t>
            </a:r>
            <a:r>
              <a:rPr lang="en-US" sz="1600" dirty="0"/>
              <a:t>United States Census Bureau</a:t>
            </a:r>
            <a:endParaRPr lang="en-US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418492" y="515354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From Jan 2010-Dec 2019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659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043356" y="399806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2800" b="1" dirty="0" smtClean="0"/>
              <a:t>Time Series Plot for </a:t>
            </a:r>
            <a:r>
              <a:rPr lang="en-US" sz="2800" b="1" dirty="0"/>
              <a:t>Apple Sales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-1011116" y="41275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685" y="1540285"/>
            <a:ext cx="8696715" cy="44571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023" y="2474258"/>
            <a:ext cx="28465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series plot use d to visualize </a:t>
            </a:r>
            <a:r>
              <a:rPr lang="en-US" dirty="0"/>
              <a:t>trends in counts or numerical values over time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Fluctuations in sales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Increasing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Consumption as well as production affected causing increasing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043356" y="399806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2800" b="1" dirty="0"/>
              <a:t>Auto Correlation for Apple Sales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-1011116" y="41275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134" y="1369080"/>
            <a:ext cx="6523285" cy="43529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988" y="2140044"/>
            <a:ext cx="410583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Used to identify nature of data, pattern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Identify whether the data is stationary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Statistically significant at 5%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Time series, non stationary &amp; seasonal pattern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Graph shows MA=5</a:t>
            </a:r>
          </a:p>
        </p:txBody>
      </p:sp>
    </p:spTree>
    <p:extLst>
      <p:ext uri="{BB962C8B-B14F-4D97-AF65-F5344CB8AC3E}">
        <p14:creationId xmlns:p14="http://schemas.microsoft.com/office/powerpoint/2010/main" val="3134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652956" y="399806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08811" y="218851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2800" b="1" dirty="0" smtClean="0"/>
              <a:t>Partial Autocorrelation </a:t>
            </a:r>
            <a:r>
              <a:rPr lang="en-US" sz="2800" b="1" dirty="0"/>
              <a:t>for Apple Sales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-1460295" y="399806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8AFE4299-321C-EBAE-C9CB-FBCC3C867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737" y="1267327"/>
            <a:ext cx="10038347" cy="478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104499" y="321646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2800" b="1" dirty="0"/>
              <a:t>Auto Correlation for 1</a:t>
            </a:r>
            <a:r>
              <a:rPr lang="en-US" sz="2800" b="1" baseline="30000" dirty="0"/>
              <a:t>st</a:t>
            </a:r>
            <a:r>
              <a:rPr lang="en-US" sz="2800" b="1" dirty="0"/>
              <a:t> Difference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-1061478" y="321646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1" y="2331910"/>
            <a:ext cx="32541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nalyze </a:t>
            </a:r>
            <a:r>
              <a:rPr lang="en-US" dirty="0"/>
              <a:t>the degree of similarity between a time series and a lagged version of itself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Non stationary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 of 1</a:t>
            </a:r>
            <a:r>
              <a:rPr lang="en-US" baseline="30000" dirty="0" smtClean="0"/>
              <a:t>st</a:t>
            </a:r>
            <a:r>
              <a:rPr lang="en-US" dirty="0" smtClean="0"/>
              <a:t> Difference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en-US" dirty="0" smtClean="0"/>
              <a:t>st difference taken to make data stationary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910DEBA-B8D7-A5F5-B1E9-F1040E104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189" y="1394718"/>
            <a:ext cx="7894081" cy="445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1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0349412" y="3843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09189" y="1362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2800" b="1" dirty="0"/>
              <a:t>Partial Autocorrelation Function for </a:t>
            </a:r>
            <a:r>
              <a:rPr lang="en-US" sz="2800" b="1" dirty="0" smtClean="0"/>
              <a:t>1</a:t>
            </a:r>
            <a:r>
              <a:rPr lang="en-US" sz="2800" b="1" baseline="30000" dirty="0" smtClean="0"/>
              <a:t>st</a:t>
            </a:r>
            <a:r>
              <a:rPr lang="en-US" sz="2800" b="1" dirty="0" smtClean="0"/>
              <a:t> Differences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-2482459" y="38439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875" y="1996609"/>
            <a:ext cx="41058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Graph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  <a:r>
              <a:rPr lang="en-US" dirty="0"/>
              <a:t>graphically </a:t>
            </a:r>
            <a:r>
              <a:rPr lang="en-US" dirty="0" smtClean="0"/>
              <a:t>summarizes </a:t>
            </a:r>
            <a:r>
              <a:rPr lang="en-US" dirty="0"/>
              <a:t>the strength of a relationship with an observation in a time series with observations at prior time steps</a:t>
            </a:r>
            <a:r>
              <a:rPr lang="en-US" dirty="0" smtClean="0"/>
              <a:t>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PACF for Apple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Sales in USA.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noProof="0" dirty="0" smtClean="0">
                <a:solidFill>
                  <a:srgbClr val="000000"/>
                </a:solidFill>
                <a:latin typeface="Segoe UI Light"/>
              </a:rPr>
              <a:t>Graph shows AR=2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679C83C5-74D1-5D20-56A8-617357D25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711" y="1524001"/>
            <a:ext cx="7450688" cy="416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8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028734" y="374351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2800" b="1" dirty="0"/>
              <a:t>Descriptive Statistics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374351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64" y="1075765"/>
            <a:ext cx="10650071" cy="482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9B22479-A8C7-42A1-B94D-9338B1AB37EF}" vid="{51FF5DC3-1A11-4350-AE96-1D61CA7E076B}"/>
    </a:ext>
  </a:extLst>
</a:theme>
</file>

<file path=ppt/theme/theme2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3.xml><?xml version="1.0" encoding="utf-8"?>
<a:theme xmlns:a="http://schemas.openxmlformats.org/drawingml/2006/main" name="1_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4.xml><?xml version="1.0" encoding="utf-8"?>
<a:theme xmlns:a="http://schemas.openxmlformats.org/drawingml/2006/main" name="2_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5.xml><?xml version="1.0" encoding="utf-8"?>
<a:theme xmlns:a="http://schemas.openxmlformats.org/drawingml/2006/main" name="3_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198</TotalTime>
  <Words>549</Words>
  <Application>Microsoft Office PowerPoint</Application>
  <PresentationFormat>Widescreen</PresentationFormat>
  <Paragraphs>161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Calibri</vt:lpstr>
      <vt:lpstr>Cambria Math</vt:lpstr>
      <vt:lpstr>Century Gothic</vt:lpstr>
      <vt:lpstr>Segoe UI</vt:lpstr>
      <vt:lpstr>Segoe UI Light</vt:lpstr>
      <vt:lpstr>system-ui</vt:lpstr>
      <vt:lpstr>Times New Roman</vt:lpstr>
      <vt:lpstr>Theme1</vt:lpstr>
      <vt:lpstr>Office Theme</vt:lpstr>
      <vt:lpstr>1_Office Theme</vt:lpstr>
      <vt:lpstr>2_Office Theme</vt:lpstr>
      <vt:lpstr>3_Office Theme</vt:lpstr>
      <vt:lpstr>Fruit (Apple) Sales in USA Presentation</vt:lpstr>
      <vt:lpstr>Project analysis slide 3</vt:lpstr>
      <vt:lpstr>Project analysis slide 2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PowerPoint Presentation</vt:lpstr>
      <vt:lpstr>Project analysis slide 11</vt:lpstr>
      <vt:lpstr> </vt:lpstr>
      <vt:lpstr>Project analysis slide 11</vt:lpstr>
      <vt:lpstr>Project analysis slide 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(Apple) Sales in USA</dc:title>
  <dc:creator>Abdul Rehman</dc:creator>
  <cp:lastModifiedBy>student</cp:lastModifiedBy>
  <cp:revision>12</cp:revision>
  <dcterms:created xsi:type="dcterms:W3CDTF">2022-10-30T17:59:41Z</dcterms:created>
  <dcterms:modified xsi:type="dcterms:W3CDTF">2022-10-31T06:21:19Z</dcterms:modified>
</cp:coreProperties>
</file>