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68E193B7-C750-420B-A433-9376A2E6AE7C}"/>
    <pc:docChg chg="custSel addSld delSld modSld">
      <pc:chgData name="Abdul Rehman" userId="1fbb86b216254a95" providerId="LiveId" clId="{68E193B7-C750-420B-A433-9376A2E6AE7C}" dt="2022-12-04T17:52:55.350" v="1706" actId="20577"/>
      <pc:docMkLst>
        <pc:docMk/>
      </pc:docMkLst>
      <pc:sldChg chg="addSp delSp modSp new mod">
        <pc:chgData name="Abdul Rehman" userId="1fbb86b216254a95" providerId="LiveId" clId="{68E193B7-C750-420B-A433-9376A2E6AE7C}" dt="2022-12-03T12:00:05.879" v="107" actId="1076"/>
        <pc:sldMkLst>
          <pc:docMk/>
          <pc:sldMk cId="1814163374" sldId="256"/>
        </pc:sldMkLst>
        <pc:spChg chg="mod">
          <ac:chgData name="Abdul Rehman" userId="1fbb86b216254a95" providerId="LiveId" clId="{68E193B7-C750-420B-A433-9376A2E6AE7C}" dt="2022-12-03T11:59:39.351" v="81" actId="27636"/>
          <ac:spMkLst>
            <pc:docMk/>
            <pc:sldMk cId="1814163374" sldId="256"/>
            <ac:spMk id="2" creationId="{0BF2FEFD-E51A-2BC3-F77A-6CA4E3CEEDAE}"/>
          </ac:spMkLst>
        </pc:spChg>
        <pc:spChg chg="del">
          <ac:chgData name="Abdul Rehman" userId="1fbb86b216254a95" providerId="LiveId" clId="{68E193B7-C750-420B-A433-9376A2E6AE7C}" dt="2022-12-03T11:58:02.015" v="15" actId="478"/>
          <ac:spMkLst>
            <pc:docMk/>
            <pc:sldMk cId="1814163374" sldId="256"/>
            <ac:spMk id="3" creationId="{2239C22E-41D2-065C-64A3-11CD58EFEAC3}"/>
          </ac:spMkLst>
        </pc:spChg>
        <pc:spChg chg="add mod">
          <ac:chgData name="Abdul Rehman" userId="1fbb86b216254a95" providerId="LiveId" clId="{68E193B7-C750-420B-A433-9376A2E6AE7C}" dt="2022-12-03T12:00:05.879" v="107" actId="1076"/>
          <ac:spMkLst>
            <pc:docMk/>
            <pc:sldMk cId="1814163374" sldId="256"/>
            <ac:spMk id="4" creationId="{22F05242-A35B-9900-A523-CA01C3F6CC6B}"/>
          </ac:spMkLst>
        </pc:spChg>
      </pc:sldChg>
      <pc:sldChg chg="modSp new mod">
        <pc:chgData name="Abdul Rehman" userId="1fbb86b216254a95" providerId="LiveId" clId="{68E193B7-C750-420B-A433-9376A2E6AE7C}" dt="2022-12-03T13:03:55.465" v="1530" actId="255"/>
        <pc:sldMkLst>
          <pc:docMk/>
          <pc:sldMk cId="654069265" sldId="257"/>
        </pc:sldMkLst>
        <pc:spChg chg="mod">
          <ac:chgData name="Abdul Rehman" userId="1fbb86b216254a95" providerId="LiveId" clId="{68E193B7-C750-420B-A433-9376A2E6AE7C}" dt="2022-12-03T12:29:14.493" v="148" actId="20577"/>
          <ac:spMkLst>
            <pc:docMk/>
            <pc:sldMk cId="654069265" sldId="257"/>
            <ac:spMk id="2" creationId="{42A03BBF-3E5D-1DC6-E42F-E4E4648E8586}"/>
          </ac:spMkLst>
        </pc:spChg>
        <pc:spChg chg="mod">
          <ac:chgData name="Abdul Rehman" userId="1fbb86b216254a95" providerId="LiveId" clId="{68E193B7-C750-420B-A433-9376A2E6AE7C}" dt="2022-12-03T13:03:55.465" v="1530" actId="255"/>
          <ac:spMkLst>
            <pc:docMk/>
            <pc:sldMk cId="654069265" sldId="257"/>
            <ac:spMk id="3" creationId="{CA6316B8-306D-7A72-404E-CA9E5506382E}"/>
          </ac:spMkLst>
        </pc:spChg>
      </pc:sldChg>
      <pc:sldChg chg="new del">
        <pc:chgData name="Abdul Rehman" userId="1fbb86b216254a95" providerId="LiveId" clId="{68E193B7-C750-420B-A433-9376A2E6AE7C}" dt="2022-12-03T12:47:31.600" v="717" actId="47"/>
        <pc:sldMkLst>
          <pc:docMk/>
          <pc:sldMk cId="499859594" sldId="258"/>
        </pc:sldMkLst>
      </pc:sldChg>
      <pc:sldChg chg="modSp new mod">
        <pc:chgData name="Abdul Rehman" userId="1fbb86b216254a95" providerId="LiveId" clId="{68E193B7-C750-420B-A433-9376A2E6AE7C}" dt="2022-12-03T13:04:05.904" v="1531" actId="2711"/>
        <pc:sldMkLst>
          <pc:docMk/>
          <pc:sldMk cId="2675682687" sldId="259"/>
        </pc:sldMkLst>
        <pc:spChg chg="mod">
          <ac:chgData name="Abdul Rehman" userId="1fbb86b216254a95" providerId="LiveId" clId="{68E193B7-C750-420B-A433-9376A2E6AE7C}" dt="2022-12-03T12:29:56.407" v="178" actId="20577"/>
          <ac:spMkLst>
            <pc:docMk/>
            <pc:sldMk cId="2675682687" sldId="259"/>
            <ac:spMk id="2" creationId="{C058E65E-4B64-24C1-0126-673187819BBA}"/>
          </ac:spMkLst>
        </pc:spChg>
        <pc:spChg chg="mod">
          <ac:chgData name="Abdul Rehman" userId="1fbb86b216254a95" providerId="LiveId" clId="{68E193B7-C750-420B-A433-9376A2E6AE7C}" dt="2022-12-03T13:04:05.904" v="1531" actId="2711"/>
          <ac:spMkLst>
            <pc:docMk/>
            <pc:sldMk cId="2675682687" sldId="259"/>
            <ac:spMk id="3" creationId="{786C86B4-2080-F5A1-3D1E-9AE7459F265A}"/>
          </ac:spMkLst>
        </pc:spChg>
      </pc:sldChg>
      <pc:sldChg chg="modSp new mod">
        <pc:chgData name="Abdul Rehman" userId="1fbb86b216254a95" providerId="LiveId" clId="{68E193B7-C750-420B-A433-9376A2E6AE7C}" dt="2022-12-03T13:04:19.921" v="1534" actId="2710"/>
        <pc:sldMkLst>
          <pc:docMk/>
          <pc:sldMk cId="3621218660" sldId="260"/>
        </pc:sldMkLst>
        <pc:spChg chg="mod">
          <ac:chgData name="Abdul Rehman" userId="1fbb86b216254a95" providerId="LiveId" clId="{68E193B7-C750-420B-A433-9376A2E6AE7C}" dt="2022-12-03T12:30:08.410" v="183" actId="20577"/>
          <ac:spMkLst>
            <pc:docMk/>
            <pc:sldMk cId="3621218660" sldId="260"/>
            <ac:spMk id="2" creationId="{69FBDB86-351E-2193-14AE-69B20F1207DA}"/>
          </ac:spMkLst>
        </pc:spChg>
        <pc:spChg chg="mod">
          <ac:chgData name="Abdul Rehman" userId="1fbb86b216254a95" providerId="LiveId" clId="{68E193B7-C750-420B-A433-9376A2E6AE7C}" dt="2022-12-03T13:04:19.921" v="1534" actId="2710"/>
          <ac:spMkLst>
            <pc:docMk/>
            <pc:sldMk cId="3621218660" sldId="260"/>
            <ac:spMk id="3" creationId="{50068711-1F05-7D6C-4267-A6D3F064D3B5}"/>
          </ac:spMkLst>
        </pc:spChg>
      </pc:sldChg>
      <pc:sldChg chg="delSp modSp new mod">
        <pc:chgData name="Abdul Rehman" userId="1fbb86b216254a95" providerId="LiveId" clId="{68E193B7-C750-420B-A433-9376A2E6AE7C}" dt="2022-12-03T12:30:40.602" v="196" actId="255"/>
        <pc:sldMkLst>
          <pc:docMk/>
          <pc:sldMk cId="3273953368" sldId="261"/>
        </pc:sldMkLst>
        <pc:spChg chg="mod">
          <ac:chgData name="Abdul Rehman" userId="1fbb86b216254a95" providerId="LiveId" clId="{68E193B7-C750-420B-A433-9376A2E6AE7C}" dt="2022-12-03T12:30:40.602" v="196" actId="255"/>
          <ac:spMkLst>
            <pc:docMk/>
            <pc:sldMk cId="3273953368" sldId="261"/>
            <ac:spMk id="2" creationId="{A9AD610B-DC2C-ABBC-D9C0-6BD841E4EFE5}"/>
          </ac:spMkLst>
        </pc:spChg>
        <pc:spChg chg="del">
          <ac:chgData name="Abdul Rehman" userId="1fbb86b216254a95" providerId="LiveId" clId="{68E193B7-C750-420B-A433-9376A2E6AE7C}" dt="2022-12-03T12:30:23.662" v="194" actId="478"/>
          <ac:spMkLst>
            <pc:docMk/>
            <pc:sldMk cId="3273953368" sldId="261"/>
            <ac:spMk id="3" creationId="{720E95DC-C593-2DA6-48F0-BE11C0891D56}"/>
          </ac:spMkLst>
        </pc:spChg>
      </pc:sldChg>
      <pc:sldChg chg="modSp new mod">
        <pc:chgData name="Abdul Rehman" userId="1fbb86b216254a95" providerId="LiveId" clId="{68E193B7-C750-420B-A433-9376A2E6AE7C}" dt="2022-12-04T17:52:55.350" v="1706" actId="20577"/>
        <pc:sldMkLst>
          <pc:docMk/>
          <pc:sldMk cId="371387682" sldId="262"/>
        </pc:sldMkLst>
        <pc:spChg chg="mod">
          <ac:chgData name="Abdul Rehman" userId="1fbb86b216254a95" providerId="LiveId" clId="{68E193B7-C750-420B-A433-9376A2E6AE7C}" dt="2022-12-04T17:51:35.132" v="1542" actId="20577"/>
          <ac:spMkLst>
            <pc:docMk/>
            <pc:sldMk cId="371387682" sldId="262"/>
            <ac:spMk id="2" creationId="{356B324E-6D7A-21F5-277D-EDB5AC56084E}"/>
          </ac:spMkLst>
        </pc:spChg>
        <pc:spChg chg="mod">
          <ac:chgData name="Abdul Rehman" userId="1fbb86b216254a95" providerId="LiveId" clId="{68E193B7-C750-420B-A433-9376A2E6AE7C}" dt="2022-12-04T17:52:55.350" v="1706" actId="20577"/>
          <ac:spMkLst>
            <pc:docMk/>
            <pc:sldMk cId="371387682" sldId="262"/>
            <ac:spMk id="3" creationId="{193E89DF-9C05-B397-429D-49F8ACEA83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D7BD6D-CC89-4FA0-90CF-C72DBAEF8FC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AFAF51-0EB9-4F4B-9DAD-3FA8BA63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EFD-E51A-2BC3-F77A-6CA4E3CE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Introduction: Impact of Globalization on Economic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05242-A35B-9900-A523-CA01C3F6CC6B}"/>
              </a:ext>
            </a:extLst>
          </p:cNvPr>
          <p:cNvSpPr txBox="1"/>
          <p:nvPr/>
        </p:nvSpPr>
        <p:spPr>
          <a:xfrm>
            <a:off x="6613071" y="6286500"/>
            <a:ext cx="530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Abdul Rehman </a:t>
            </a:r>
            <a:r>
              <a:rPr lang="en-US" dirty="0" err="1"/>
              <a:t>Shoukat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3BBF-3E5D-1DC6-E42F-E4E4648E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and Societal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16B8-306D-7A72-404E-CA9E5506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28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at Developing Economies of the Asian Region to look at potential impact of Globalization on GDP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impact as all economies have competitive advantage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economic policies are formulated looking at the global interdependence of the world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price instability, exchange rate fluctuations, and Job insecurities in adverse impact but higher education opportunities, and bigger job market.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6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65E-4B64-24C1-0126-67318781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86B4-2080-F5A1-3D1E-9AE7459F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285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Bigger product portfolio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Job Market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production increasing wages, increase in Standard of Livings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of Limited Resources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production, more pollution (Negative Externalities)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Inequality (Making rich, richer and poor, poorer)</a:t>
            </a:r>
          </a:p>
          <a:p>
            <a:pPr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B86-351E-2193-14AE-69B20F12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711-1F05-7D6C-4267-A6D3F064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90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 WDI,  World Bank, and United Nations Conference on Trade and Development (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UNCOTD)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of Analysis is 50 Developing Countries, using surveys done as strategy</a:t>
            </a:r>
          </a:p>
          <a:p>
            <a:pPr>
              <a:lnSpc>
                <a:spcPct val="150000"/>
              </a:lnSpc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Quantative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taken from already published Articles, Data is longitudinal Panel.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causal study with minimal interference of the researcher in all the variables used. So overall Non-Contrived or natural setting</a:t>
            </a:r>
          </a:p>
        </p:txBody>
      </p:sp>
    </p:spTree>
    <p:extLst>
      <p:ext uri="{BB962C8B-B14F-4D97-AF65-F5344CB8AC3E}">
        <p14:creationId xmlns:p14="http://schemas.microsoft.com/office/powerpoint/2010/main" val="362121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324E-6D7A-21F5-277D-EDB5AC56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89DF-9C05-B397-429D-49F8ACEA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Historical Literature </a:t>
            </a:r>
          </a:p>
          <a:p>
            <a:pPr lvl="1"/>
            <a:r>
              <a:rPr lang="en-US" dirty="0"/>
              <a:t>Theoretical Literature </a:t>
            </a:r>
          </a:p>
          <a:p>
            <a:pPr lvl="1"/>
            <a:r>
              <a:rPr lang="en-US" dirty="0"/>
              <a:t>Empirical Literature </a:t>
            </a:r>
          </a:p>
          <a:p>
            <a:r>
              <a:rPr lang="en-US" dirty="0"/>
              <a:t>Theoretical Framework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Empirical Estimation</a:t>
            </a:r>
          </a:p>
          <a:p>
            <a:pPr lvl="1"/>
            <a:r>
              <a:rPr lang="en-US" dirty="0"/>
              <a:t>Hypothesis</a:t>
            </a:r>
          </a:p>
          <a:p>
            <a:pPr lvl="1"/>
            <a:r>
              <a:rPr lang="en-US" dirty="0"/>
              <a:t>Relevance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37138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610B-DC2C-ABBC-D9C0-6BD841E4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962579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3953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</TotalTime>
  <Words>214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Parcel</vt:lpstr>
      <vt:lpstr>Introduction: Impact of Globalization on Economic Growth</vt:lpstr>
      <vt:lpstr>Importance and Societal Impact </vt:lpstr>
      <vt:lpstr>Advantages and Disadvantages</vt:lpstr>
      <vt:lpstr>Data</vt:lpstr>
      <vt:lpstr>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Impact of Globalization on Economic Growth</dc:title>
  <dc:creator>Abdul Rehman</dc:creator>
  <cp:lastModifiedBy>Abdul Rehman</cp:lastModifiedBy>
  <cp:revision>1</cp:revision>
  <dcterms:created xsi:type="dcterms:W3CDTF">2022-12-03T11:57:48Z</dcterms:created>
  <dcterms:modified xsi:type="dcterms:W3CDTF">2022-12-04T17:53:01Z</dcterms:modified>
</cp:coreProperties>
</file>