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8" r:id="rId24"/>
    <p:sldId id="297" r:id="rId25"/>
    <p:sldId id="296" r:id="rId26"/>
    <p:sldId id="295" r:id="rId27"/>
    <p:sldId id="294" r:id="rId28"/>
    <p:sldId id="293" r:id="rId29"/>
    <p:sldId id="292" r:id="rId30"/>
    <p:sldId id="291" r:id="rId31"/>
    <p:sldId id="290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5" autoAdjust="0"/>
    <p:restoredTop sz="94660"/>
  </p:normalViewPr>
  <p:slideViewPr>
    <p:cSldViewPr snapToGrid="0">
      <p:cViewPr>
        <p:scale>
          <a:sx n="42" d="100"/>
          <a:sy n="42" d="100"/>
        </p:scale>
        <p:origin x="4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fbb86b216254a95/Uni/Semester%208/Research%20Project/Data%20Collection/Corrected%20Data/Edited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Gross Domestic Product </a:t>
            </a:r>
          </a:p>
        </c:rich>
      </c:tx>
      <c:layout>
        <c:manualLayout>
          <c:xMode val="edge"/>
          <c:yMode val="edge"/>
          <c:x val="0.29909711286089241"/>
          <c:y val="6.6088393225939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New'!$C$2</c:f>
              <c:strCache>
                <c:ptCount val="1"/>
                <c:pt idx="0">
                  <c:v>GDP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88-4318-A7BD-A3647D5D20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88-4318-A7BD-A3647D5D20B7}"/>
              </c:ext>
            </c:extLst>
          </c:dPt>
          <c:dLbls>
            <c:dLbl>
              <c:idx val="0"/>
              <c:layout>
                <c:manualLayout>
                  <c:x val="0.20277777777777778"/>
                  <c:y val="8.261049153242461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88-4318-A7BD-A3647D5D20B7}"/>
                </c:ext>
              </c:extLst>
            </c:dLbl>
            <c:dLbl>
              <c:idx val="1"/>
              <c:layout>
                <c:manualLayout>
                  <c:x val="-9.1666666666666716E-2"/>
                  <c:y val="-0.1481481481481481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88-4318-A7BD-A3647D5D20B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New'!$B$3:$B$4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New'!$C$3:$C$4</c:f>
              <c:numCache>
                <c:formatCode>General</c:formatCode>
                <c:ptCount val="2"/>
                <c:pt idx="0">
                  <c:v>318539685714.28571</c:v>
                </c:pt>
                <c:pt idx="1">
                  <c:v>7223375000000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88-4318-A7BD-A3647D5D2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New'!$N$30</c:f>
              <c:strCache>
                <c:ptCount val="1"/>
                <c:pt idx="0">
                  <c:v>Foreign Direct Investment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35-43B6-9946-0A08DD5903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35-43B6-9946-0A08DD5903C1}"/>
              </c:ext>
            </c:extLst>
          </c:dPt>
          <c:dLbls>
            <c:dLbl>
              <c:idx val="0"/>
              <c:layout>
                <c:manualLayout>
                  <c:x val="0.1249999999999999"/>
                  <c:y val="7.407407407407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35-43B6-9946-0A08DD5903C1}"/>
                </c:ext>
              </c:extLst>
            </c:dLbl>
            <c:dLbl>
              <c:idx val="1"/>
              <c:layout>
                <c:manualLayout>
                  <c:x val="-0.14444444444444443"/>
                  <c:y val="-6.94444444444444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35-43B6-9946-0A08DD5903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New'!$M$31:$M$32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New'!$N$31:$N$32</c:f>
              <c:numCache>
                <c:formatCode>General</c:formatCode>
                <c:ptCount val="2"/>
                <c:pt idx="0">
                  <c:v>1406464327.9878569</c:v>
                </c:pt>
                <c:pt idx="1">
                  <c:v>-17833375000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35-43B6-9946-0A08DD590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New'!$N$33</c:f>
              <c:strCache>
                <c:ptCount val="1"/>
                <c:pt idx="0">
                  <c:v>Population Growth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6F-4FB6-89D6-CBF1D4B48D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6F-4FB6-89D6-CBF1D4B48D57}"/>
              </c:ext>
            </c:extLst>
          </c:dPt>
          <c:dLbls>
            <c:dLbl>
              <c:idx val="1"/>
              <c:layout>
                <c:manualLayout>
                  <c:x val="-0.1"/>
                  <c:y val="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6F-4FB6-89D6-CBF1D4B48D5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New'!$M$34:$M$35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New'!$N$34:$N$35</c:f>
              <c:numCache>
                <c:formatCode>General</c:formatCode>
                <c:ptCount val="2"/>
                <c:pt idx="0">
                  <c:v>1.1415132233333332</c:v>
                </c:pt>
                <c:pt idx="1">
                  <c:v>0.30145739625000001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6F-4FB6-89D6-CBF1D4B48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Exchange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New'!$N$36</c:f>
              <c:strCache>
                <c:ptCount val="1"/>
                <c:pt idx="0">
                  <c:v>Exchnage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9F-4B03-8C9E-E5BD16EB6C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9F-4B03-8C9E-E5BD16EB6CB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New'!$M$37:$M$38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New'!$N$37:$N$38</c:f>
              <c:numCache>
                <c:formatCode>General</c:formatCode>
                <c:ptCount val="2"/>
                <c:pt idx="0">
                  <c:v>1183.9005482926191</c:v>
                </c:pt>
                <c:pt idx="1">
                  <c:v>2030.0659655625002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9F-4B03-8C9E-E5BD16EB6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Globalization KOF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New'!$N$39</c:f>
              <c:strCache>
                <c:ptCount val="1"/>
                <c:pt idx="0">
                  <c:v>Globalization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CB-4358-BEBE-DB242C357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CB-4358-BEBE-DB242C3573A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New'!$M$40:$M$41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New'!$N$40:$N$41</c:f>
              <c:numCache>
                <c:formatCode>General</c:formatCode>
                <c:ptCount val="2"/>
                <c:pt idx="0">
                  <c:v>59.456839595238101</c:v>
                </c:pt>
                <c:pt idx="1">
                  <c:v>69.425121750000002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B-4358-BEBE-DB242C357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New'!$N$42</c:f>
              <c:strCache>
                <c:ptCount val="1"/>
                <c:pt idx="0">
                  <c:v>Age Dependency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2-469B-8F12-EE2E13E842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B2-469B-8F12-EE2E13E8422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New'!$M$43:$M$44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New'!$N$43:$N$44</c:f>
              <c:numCache>
                <c:formatCode>General</c:formatCode>
                <c:ptCount val="2"/>
                <c:pt idx="0">
                  <c:v>57.491494690476188</c:v>
                </c:pt>
                <c:pt idx="1">
                  <c:v>52.021676124999999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B2-469B-8F12-EE2E13E8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Gross</a:t>
            </a:r>
            <a:r>
              <a:rPr lang="en-US" b="1" baseline="0"/>
              <a:t> Domestic Product in Billion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Graphs'!$A$3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Graphs'!$B$3:$U$3</c:f>
              <c:numCache>
                <c:formatCode>0.00E+00</c:formatCode>
                <c:ptCount val="20"/>
                <c:pt idx="0">
                  <c:v>236400000000</c:v>
                </c:pt>
                <c:pt idx="1">
                  <c:v>257700000000</c:v>
                </c:pt>
                <c:pt idx="2">
                  <c:v>284600000000</c:v>
                </c:pt>
                <c:pt idx="3">
                  <c:v>315700000000</c:v>
                </c:pt>
                <c:pt idx="4">
                  <c:v>348100000000</c:v>
                </c:pt>
                <c:pt idx="5">
                  <c:v>383000000000</c:v>
                </c:pt>
                <c:pt idx="6">
                  <c:v>412500000000</c:v>
                </c:pt>
                <c:pt idx="7">
                  <c:v>437500000000</c:v>
                </c:pt>
                <c:pt idx="8">
                  <c:v>471200000000</c:v>
                </c:pt>
                <c:pt idx="9">
                  <c:v>511900000000</c:v>
                </c:pt>
                <c:pt idx="10">
                  <c:v>568400000000</c:v>
                </c:pt>
                <c:pt idx="11">
                  <c:v>607000000000</c:v>
                </c:pt>
                <c:pt idx="12">
                  <c:v>660600000000</c:v>
                </c:pt>
                <c:pt idx="13">
                  <c:v>700300000000</c:v>
                </c:pt>
                <c:pt idx="14">
                  <c:v>770900000000</c:v>
                </c:pt>
                <c:pt idx="15">
                  <c:v>851100000000</c:v>
                </c:pt>
                <c:pt idx="16">
                  <c:v>936400000000</c:v>
                </c:pt>
                <c:pt idx="17">
                  <c:v>1023000000000</c:v>
                </c:pt>
                <c:pt idx="18">
                  <c:v>1065000000000</c:v>
                </c:pt>
                <c:pt idx="19">
                  <c:v>1138000000000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57-411C-939C-44474E7DD589}"/>
            </c:ext>
          </c:extLst>
        </c:ser>
        <c:ser>
          <c:idx val="1"/>
          <c:order val="1"/>
          <c:tx>
            <c:strRef>
              <c:f>'[Edited Data.xlsx]Line Graphs'!$A$4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Graphs'!$B$4:$U$4</c:f>
              <c:numCache>
                <c:formatCode>0.00E+00</c:formatCode>
                <c:ptCount val="20"/>
                <c:pt idx="0">
                  <c:v>15630000000</c:v>
                </c:pt>
                <c:pt idx="1">
                  <c:v>17290000000</c:v>
                </c:pt>
                <c:pt idx="2">
                  <c:v>19590000000</c:v>
                </c:pt>
                <c:pt idx="3">
                  <c:v>22890000000</c:v>
                </c:pt>
                <c:pt idx="4">
                  <c:v>26130000000</c:v>
                </c:pt>
                <c:pt idx="5">
                  <c:v>29580000000</c:v>
                </c:pt>
                <c:pt idx="6">
                  <c:v>32160000000</c:v>
                </c:pt>
                <c:pt idx="7">
                  <c:v>32400000000</c:v>
                </c:pt>
                <c:pt idx="8">
                  <c:v>34740000000</c:v>
                </c:pt>
                <c:pt idx="9">
                  <c:v>37970000000</c:v>
                </c:pt>
                <c:pt idx="10">
                  <c:v>42400000000</c:v>
                </c:pt>
                <c:pt idx="11">
                  <c:v>45760000000</c:v>
                </c:pt>
                <c:pt idx="12">
                  <c:v>48650000000</c:v>
                </c:pt>
                <c:pt idx="13">
                  <c:v>52600000000</c:v>
                </c:pt>
                <c:pt idx="14">
                  <c:v>57940000000</c:v>
                </c:pt>
                <c:pt idx="15">
                  <c:v>62890000000</c:v>
                </c:pt>
                <c:pt idx="16">
                  <c:v>69200000000</c:v>
                </c:pt>
                <c:pt idx="17">
                  <c:v>75410000000</c:v>
                </c:pt>
                <c:pt idx="18">
                  <c:v>73960000000</c:v>
                </c:pt>
                <c:pt idx="19">
                  <c:v>79360000000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57-411C-939C-44474E7DD589}"/>
            </c:ext>
          </c:extLst>
        </c:ser>
        <c:ser>
          <c:idx val="2"/>
          <c:order val="2"/>
          <c:tx>
            <c:strRef>
              <c:f>'[Edited Data.xlsx]Line Graphs'!$A$5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Graphs'!$B$5:$U$5</c:f>
              <c:numCache>
                <c:formatCode>0.00E+00</c:formatCode>
                <c:ptCount val="20"/>
                <c:pt idx="0">
                  <c:v>38320000000</c:v>
                </c:pt>
                <c:pt idx="1">
                  <c:v>40340000000</c:v>
                </c:pt>
                <c:pt idx="2">
                  <c:v>44190000000</c:v>
                </c:pt>
                <c:pt idx="3">
                  <c:v>46800000000</c:v>
                </c:pt>
                <c:pt idx="4">
                  <c:v>48990000000</c:v>
                </c:pt>
                <c:pt idx="5">
                  <c:v>55000000000</c:v>
                </c:pt>
                <c:pt idx="6">
                  <c:v>61140000000</c:v>
                </c:pt>
                <c:pt idx="7">
                  <c:v>67830000000</c:v>
                </c:pt>
                <c:pt idx="8">
                  <c:v>74110000000</c:v>
                </c:pt>
                <c:pt idx="9">
                  <c:v>76310000000</c:v>
                </c:pt>
                <c:pt idx="10">
                  <c:v>82030000000</c:v>
                </c:pt>
                <c:pt idx="11">
                  <c:v>88500000000</c:v>
                </c:pt>
                <c:pt idx="12">
                  <c:v>94020000000</c:v>
                </c:pt>
                <c:pt idx="13">
                  <c:v>98410000000</c:v>
                </c:pt>
                <c:pt idx="14">
                  <c:v>103800000000</c:v>
                </c:pt>
                <c:pt idx="15">
                  <c:v>108800000000</c:v>
                </c:pt>
                <c:pt idx="16">
                  <c:v>109500000000</c:v>
                </c:pt>
                <c:pt idx="17">
                  <c:v>103500000000</c:v>
                </c:pt>
                <c:pt idx="18">
                  <c:v>82310000000</c:v>
                </c:pt>
                <c:pt idx="19">
                  <c:v>79730000000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57-411C-939C-44474E7DD589}"/>
            </c:ext>
          </c:extLst>
        </c:ser>
        <c:ser>
          <c:idx val="3"/>
          <c:order val="3"/>
          <c:tx>
            <c:strRef>
              <c:f>'[Edited Data.xlsx]Line Graphs'!$A$6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Graphs'!$B$6:$U$6</c:f>
              <c:numCache>
                <c:formatCode>0.00E+00</c:formatCode>
                <c:ptCount val="20"/>
                <c:pt idx="0">
                  <c:v>21210000000</c:v>
                </c:pt>
                <c:pt idx="1">
                  <c:v>22840000000</c:v>
                </c:pt>
                <c:pt idx="2">
                  <c:v>24540000000</c:v>
                </c:pt>
                <c:pt idx="3">
                  <c:v>26400000000</c:v>
                </c:pt>
                <c:pt idx="4">
                  <c:v>27850000000</c:v>
                </c:pt>
                <c:pt idx="5">
                  <c:v>29410000000</c:v>
                </c:pt>
                <c:pt idx="6">
                  <c:v>31090000000</c:v>
                </c:pt>
                <c:pt idx="7">
                  <c:v>32150000000</c:v>
                </c:pt>
                <c:pt idx="8">
                  <c:v>33640000000</c:v>
                </c:pt>
                <c:pt idx="9">
                  <c:v>34790000000</c:v>
                </c:pt>
                <c:pt idx="10">
                  <c:v>36710000000</c:v>
                </c:pt>
                <c:pt idx="11">
                  <c:v>37800000000</c:v>
                </c:pt>
                <c:pt idx="12">
                  <c:v>40120000000</c:v>
                </c:pt>
                <c:pt idx="13">
                  <c:v>43320000000</c:v>
                </c:pt>
                <c:pt idx="14">
                  <c:v>46120000000</c:v>
                </c:pt>
                <c:pt idx="15">
                  <c:v>49400000000</c:v>
                </c:pt>
                <c:pt idx="16">
                  <c:v>53720000000</c:v>
                </c:pt>
                <c:pt idx="17">
                  <c:v>57210000000</c:v>
                </c:pt>
                <c:pt idx="18">
                  <c:v>58660000000</c:v>
                </c:pt>
                <c:pt idx="19">
                  <c:v>64810000000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57-411C-939C-44474E7DD589}"/>
            </c:ext>
          </c:extLst>
        </c:ser>
        <c:ser>
          <c:idx val="4"/>
          <c:order val="4"/>
          <c:tx>
            <c:strRef>
              <c:f>'[Edited Data.xlsx]Line Graphs'!$A$7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Graphs'!$B$7:$U$7</c:f>
              <c:numCache>
                <c:formatCode>0.00E+00</c:formatCode>
                <c:ptCount val="20"/>
                <c:pt idx="0">
                  <c:v>230400000000</c:v>
                </c:pt>
                <c:pt idx="1">
                  <c:v>246100000000</c:v>
                </c:pt>
                <c:pt idx="2">
                  <c:v>266000000000</c:v>
                </c:pt>
                <c:pt idx="3">
                  <c:v>292300000000</c:v>
                </c:pt>
                <c:pt idx="4">
                  <c:v>321400000000</c:v>
                </c:pt>
                <c:pt idx="5">
                  <c:v>353400000000</c:v>
                </c:pt>
                <c:pt idx="6">
                  <c:v>381800000000</c:v>
                </c:pt>
                <c:pt idx="7">
                  <c:v>403600000000</c:v>
                </c:pt>
                <c:pt idx="8">
                  <c:v>431200000000</c:v>
                </c:pt>
                <c:pt idx="9">
                  <c:v>468600000000</c:v>
                </c:pt>
                <c:pt idx="10">
                  <c:v>531400000000</c:v>
                </c:pt>
                <c:pt idx="11">
                  <c:v>575300000000</c:v>
                </c:pt>
                <c:pt idx="12">
                  <c:v>623400000000</c:v>
                </c:pt>
                <c:pt idx="13">
                  <c:v>665500000000</c:v>
                </c:pt>
                <c:pt idx="14">
                  <c:v>728400000000</c:v>
                </c:pt>
                <c:pt idx="15">
                  <c:v>781600000000</c:v>
                </c:pt>
                <c:pt idx="16">
                  <c:v>858800000000</c:v>
                </c:pt>
                <c:pt idx="17">
                  <c:v>943100000000</c:v>
                </c:pt>
                <c:pt idx="18">
                  <c:v>987400000000</c:v>
                </c:pt>
                <c:pt idx="19">
                  <c:v>1100000000000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57-411C-939C-44474E7DD589}"/>
            </c:ext>
          </c:extLst>
        </c:ser>
        <c:ser>
          <c:idx val="5"/>
          <c:order val="5"/>
          <c:tx>
            <c:strRef>
              <c:f>'[Edited Data.xlsx]Line Graphs'!$A$8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Graphs'!$B$8:$U$8</c:f>
              <c:numCache>
                <c:formatCode>0.00E+00</c:formatCode>
                <c:ptCount val="20"/>
                <c:pt idx="0">
                  <c:v>2499000000000</c:v>
                </c:pt>
                <c:pt idx="1">
                  <c:v>2749000000000</c:v>
                </c:pt>
                <c:pt idx="2">
                  <c:v>3046000000000</c:v>
                </c:pt>
                <c:pt idx="3">
                  <c:v>3391000000000</c:v>
                </c:pt>
                <c:pt idx="4">
                  <c:v>3777000000000</c:v>
                </c:pt>
                <c:pt idx="5">
                  <c:v>4176000000000</c:v>
                </c:pt>
                <c:pt idx="6">
                  <c:v>4388000000000</c:v>
                </c:pt>
                <c:pt idx="7">
                  <c:v>4763000000000</c:v>
                </c:pt>
                <c:pt idx="8">
                  <c:v>5230000000000</c:v>
                </c:pt>
                <c:pt idx="9">
                  <c:v>5618000000000</c:v>
                </c:pt>
                <c:pt idx="10">
                  <c:v>6153000000000</c:v>
                </c:pt>
                <c:pt idx="11">
                  <c:v>6478000000000</c:v>
                </c:pt>
                <c:pt idx="12">
                  <c:v>6781000000000</c:v>
                </c:pt>
                <c:pt idx="13">
                  <c:v>7160000000000</c:v>
                </c:pt>
                <c:pt idx="14">
                  <c:v>7735000000000</c:v>
                </c:pt>
                <c:pt idx="15">
                  <c:v>8277000000000</c:v>
                </c:pt>
                <c:pt idx="16">
                  <c:v>9022000000000</c:v>
                </c:pt>
                <c:pt idx="17">
                  <c:v>9526000000000</c:v>
                </c:pt>
                <c:pt idx="18">
                  <c:v>9005000000000</c:v>
                </c:pt>
                <c:pt idx="19">
                  <c:v>10190000000000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57-411C-939C-44474E7DD589}"/>
            </c:ext>
          </c:extLst>
        </c:ser>
        <c:ser>
          <c:idx val="6"/>
          <c:order val="6"/>
          <c:tx>
            <c:strRef>
              <c:f>'[Edited Data.xlsx]Line Graphs'!$A$9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Graphs'!$B$9:$U$9</c:f>
              <c:numCache>
                <c:formatCode>0.00E+00</c:formatCode>
                <c:ptCount val="20"/>
                <c:pt idx="0">
                  <c:v>3648000000000</c:v>
                </c:pt>
                <c:pt idx="1">
                  <c:v>3754000000000</c:v>
                </c:pt>
                <c:pt idx="2">
                  <c:v>3939000000000</c:v>
                </c:pt>
                <c:pt idx="3">
                  <c:v>4110000000000</c:v>
                </c:pt>
                <c:pt idx="4">
                  <c:v>4300000000000</c:v>
                </c:pt>
                <c:pt idx="5">
                  <c:v>4482000000000</c:v>
                </c:pt>
                <c:pt idx="6">
                  <c:v>4517000000000</c:v>
                </c:pt>
                <c:pt idx="7">
                  <c:v>4296000000000</c:v>
                </c:pt>
                <c:pt idx="8">
                  <c:v>4525000000000</c:v>
                </c:pt>
                <c:pt idx="9">
                  <c:v>4629000000000</c:v>
                </c:pt>
                <c:pt idx="10">
                  <c:v>4800000000000</c:v>
                </c:pt>
                <c:pt idx="11">
                  <c:v>5022000000000</c:v>
                </c:pt>
                <c:pt idx="12">
                  <c:v>5034000000000</c:v>
                </c:pt>
                <c:pt idx="13">
                  <c:v>5200000000000</c:v>
                </c:pt>
                <c:pt idx="14">
                  <c:v>5159000000000</c:v>
                </c:pt>
                <c:pt idx="15">
                  <c:v>5262000000000</c:v>
                </c:pt>
                <c:pt idx="16">
                  <c:v>5341000000000</c:v>
                </c:pt>
                <c:pt idx="17">
                  <c:v>5354000000000</c:v>
                </c:pt>
                <c:pt idx="18">
                  <c:v>5316000000000</c:v>
                </c:pt>
                <c:pt idx="19">
                  <c:v>5397000000000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57-411C-939C-44474E7DD589}"/>
            </c:ext>
          </c:extLst>
        </c:ser>
        <c:ser>
          <c:idx val="7"/>
          <c:order val="7"/>
          <c:tx>
            <c:strRef>
              <c:f>'[Edited Data.xlsx]Line Graphs'!$A$10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Graphs'!$B$10:$U$10</c:f>
              <c:numCache>
                <c:formatCode>0.00E+00</c:formatCode>
                <c:ptCount val="20"/>
                <c:pt idx="0">
                  <c:v>1640000000000</c:v>
                </c:pt>
                <c:pt idx="1">
                  <c:v>1673000000000</c:v>
                </c:pt>
                <c:pt idx="2">
                  <c:v>1705000000000</c:v>
                </c:pt>
                <c:pt idx="3">
                  <c:v>1747000000000</c:v>
                </c:pt>
                <c:pt idx="4">
                  <c:v>1887000000000</c:v>
                </c:pt>
                <c:pt idx="5">
                  <c:v>1995000000000</c:v>
                </c:pt>
                <c:pt idx="6">
                  <c:v>2090000000000</c:v>
                </c:pt>
                <c:pt idx="7">
                  <c:v>2045000000000</c:v>
                </c:pt>
                <c:pt idx="8">
                  <c:v>2084000000000</c:v>
                </c:pt>
                <c:pt idx="9">
                  <c:v>2173000000000</c:v>
                </c:pt>
                <c:pt idx="10">
                  <c:v>2172000000000</c:v>
                </c:pt>
                <c:pt idx="11">
                  <c:v>2187000000000</c:v>
                </c:pt>
                <c:pt idx="12">
                  <c:v>2200000000000</c:v>
                </c:pt>
                <c:pt idx="13">
                  <c:v>2241000000000</c:v>
                </c:pt>
                <c:pt idx="14">
                  <c:v>2421000000000</c:v>
                </c:pt>
                <c:pt idx="15">
                  <c:v>2517000000000</c:v>
                </c:pt>
                <c:pt idx="16">
                  <c:v>2600000000000</c:v>
                </c:pt>
                <c:pt idx="17">
                  <c:v>2651000000000</c:v>
                </c:pt>
                <c:pt idx="18">
                  <c:v>2496000000000</c:v>
                </c:pt>
                <c:pt idx="19">
                  <c:v>2713000000000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57-411C-939C-44474E7DD589}"/>
            </c:ext>
          </c:extLst>
        </c:ser>
        <c:ser>
          <c:idx val="8"/>
          <c:order val="8"/>
          <c:tx>
            <c:strRef>
              <c:f>'[Edited Data.xlsx]Line Graphs'!$A$11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Graphs'!$B$11:$U$11</c:f>
              <c:numCache>
                <c:formatCode>0.00E+00</c:formatCode>
                <c:ptCount val="20"/>
                <c:pt idx="0">
                  <c:v>1127000000000</c:v>
                </c:pt>
                <c:pt idx="1">
                  <c:v>1204000000000</c:v>
                </c:pt>
                <c:pt idx="2">
                  <c:v>1299000000000</c:v>
                </c:pt>
                <c:pt idx="3">
                  <c:v>1416000000000</c:v>
                </c:pt>
                <c:pt idx="4">
                  <c:v>1540000000000</c:v>
                </c:pt>
                <c:pt idx="5">
                  <c:v>1682000000000</c:v>
                </c:pt>
                <c:pt idx="6">
                  <c:v>1817000000000</c:v>
                </c:pt>
                <c:pt idx="7">
                  <c:v>1914000000000</c:v>
                </c:pt>
                <c:pt idx="8">
                  <c:v>2057000000000</c:v>
                </c:pt>
                <c:pt idx="9">
                  <c:v>2230000000000</c:v>
                </c:pt>
                <c:pt idx="10">
                  <c:v>2413000000000</c:v>
                </c:pt>
                <c:pt idx="11">
                  <c:v>2535000000000</c:v>
                </c:pt>
                <c:pt idx="12">
                  <c:v>2622000000000</c:v>
                </c:pt>
                <c:pt idx="13">
                  <c:v>2648000000000</c:v>
                </c:pt>
                <c:pt idx="14">
                  <c:v>2745000000000</c:v>
                </c:pt>
                <c:pt idx="15">
                  <c:v>2894000000000</c:v>
                </c:pt>
                <c:pt idx="16">
                  <c:v>3117000000000</c:v>
                </c:pt>
                <c:pt idx="17">
                  <c:v>3332000000000</c:v>
                </c:pt>
                <c:pt idx="18">
                  <c:v>3302000000000</c:v>
                </c:pt>
                <c:pt idx="19">
                  <c:v>3566000000000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A57-411C-939C-44474E7DD589}"/>
            </c:ext>
          </c:extLst>
        </c:ser>
        <c:ser>
          <c:idx val="9"/>
          <c:order val="9"/>
          <c:tx>
            <c:strRef>
              <c:f>'[Edited Data.xlsx]Line Graphs'!$A$12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Graphs'!$B$2:$U$2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Graphs'!$B$12:$U$12</c:f>
              <c:numCache>
                <c:formatCode>0.00E+00</c:formatCode>
                <c:ptCount val="20"/>
                <c:pt idx="0">
                  <c:v>1138000000000</c:v>
                </c:pt>
                <c:pt idx="1">
                  <c:v>1184000000000</c:v>
                </c:pt>
                <c:pt idx="2">
                  <c:v>1264000000000</c:v>
                </c:pt>
                <c:pt idx="3">
                  <c:v>1342000000000</c:v>
                </c:pt>
                <c:pt idx="4">
                  <c:v>1486000000000</c:v>
                </c:pt>
                <c:pt idx="5">
                  <c:v>1561000000000</c:v>
                </c:pt>
                <c:pt idx="6">
                  <c:v>1654000000000</c:v>
                </c:pt>
                <c:pt idx="7">
                  <c:v>1636000000000</c:v>
                </c:pt>
                <c:pt idx="8">
                  <c:v>1740000000000</c:v>
                </c:pt>
                <c:pt idx="9">
                  <c:v>1911000000000</c:v>
                </c:pt>
                <c:pt idx="10">
                  <c:v>2013000000000</c:v>
                </c:pt>
                <c:pt idx="11">
                  <c:v>2064000000000</c:v>
                </c:pt>
                <c:pt idx="12">
                  <c:v>2173000000000</c:v>
                </c:pt>
                <c:pt idx="13">
                  <c:v>2230000000000</c:v>
                </c:pt>
                <c:pt idx="14">
                  <c:v>2383000000000</c:v>
                </c:pt>
                <c:pt idx="15">
                  <c:v>2461000000000</c:v>
                </c:pt>
                <c:pt idx="16">
                  <c:v>2536000000000</c:v>
                </c:pt>
                <c:pt idx="17">
                  <c:v>2533000000000</c:v>
                </c:pt>
                <c:pt idx="18">
                  <c:v>2415000000000</c:v>
                </c:pt>
                <c:pt idx="19">
                  <c:v>2569000000000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A57-411C-939C-44474E7DD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672607"/>
        <c:axId val="781674271"/>
      </c:lineChart>
      <c:catAx>
        <c:axId val="7816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674271"/>
        <c:crosses val="autoZero"/>
        <c:auto val="1"/>
        <c:lblAlgn val="ctr"/>
        <c:lblOffset val="100"/>
        <c:noMultiLvlLbl val="0"/>
      </c:catAx>
      <c:valAx>
        <c:axId val="78167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67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Inflation</a:t>
            </a:r>
            <a:r>
              <a:rPr lang="en-US" b="1" baseline="0"/>
              <a:t> in %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Graphs'!$A$15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Graphs'!$B$15:$U$15</c:f>
              <c:numCache>
                <c:formatCode>General</c:formatCode>
                <c:ptCount val="20"/>
                <c:pt idx="0">
                  <c:v>3.8308284000000001</c:v>
                </c:pt>
                <c:pt idx="1">
                  <c:v>3.2346482000000001</c:v>
                </c:pt>
                <c:pt idx="2">
                  <c:v>7.7549475000000001</c:v>
                </c:pt>
                <c:pt idx="3">
                  <c:v>8.2845724000000001</c:v>
                </c:pt>
                <c:pt idx="4">
                  <c:v>7.4180172000000004</c:v>
                </c:pt>
                <c:pt idx="5">
                  <c:v>8.3444488999999997</c:v>
                </c:pt>
                <c:pt idx="6">
                  <c:v>23.115448000000001</c:v>
                </c:pt>
                <c:pt idx="7">
                  <c:v>6.7169827</c:v>
                </c:pt>
                <c:pt idx="8">
                  <c:v>9.2074665000000007</c:v>
                </c:pt>
                <c:pt idx="9">
                  <c:v>18.677731999999999</c:v>
                </c:pt>
                <c:pt idx="10">
                  <c:v>9.0947034000000002</c:v>
                </c:pt>
                <c:pt idx="11">
                  <c:v>6.5926748000000002</c:v>
                </c:pt>
                <c:pt idx="12">
                  <c:v>4.0845545000000003</c:v>
                </c:pt>
                <c:pt idx="13">
                  <c:v>0.63120091</c:v>
                </c:pt>
                <c:pt idx="14">
                  <c:v>2.6682481999999998</c:v>
                </c:pt>
                <c:pt idx="15">
                  <c:v>3.5202569000000001</c:v>
                </c:pt>
                <c:pt idx="16">
                  <c:v>3.5396280999999998</c:v>
                </c:pt>
                <c:pt idx="17">
                  <c:v>2.7958237000000001</c:v>
                </c:pt>
                <c:pt idx="18">
                  <c:v>3.2209344</c:v>
                </c:pt>
                <c:pt idx="19">
                  <c:v>1.8347154999999999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E-424F-856E-280D17A3089C}"/>
            </c:ext>
          </c:extLst>
        </c:ser>
        <c:ser>
          <c:idx val="1"/>
          <c:order val="1"/>
          <c:tx>
            <c:strRef>
              <c:f>'[Edited Data.xlsx]Line Graphs'!$A$16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Graphs'!$B$16:$U$16</c:f>
              <c:numCache>
                <c:formatCode>General</c:formatCode>
                <c:ptCount val="20"/>
                <c:pt idx="0">
                  <c:v>0.21146656999999999</c:v>
                </c:pt>
                <c:pt idx="1">
                  <c:v>0.94174612000000002</c:v>
                </c:pt>
                <c:pt idx="2">
                  <c:v>4.3193368000000003</c:v>
                </c:pt>
                <c:pt idx="3">
                  <c:v>6.6152591000000003</c:v>
                </c:pt>
                <c:pt idx="4">
                  <c:v>5.8106854999999999</c:v>
                </c:pt>
                <c:pt idx="5">
                  <c:v>8.7088277000000005</c:v>
                </c:pt>
                <c:pt idx="6">
                  <c:v>24.096851999999998</c:v>
                </c:pt>
                <c:pt idx="7">
                  <c:v>-1.2417175</c:v>
                </c:pt>
                <c:pt idx="8">
                  <c:v>3.9963953000000001</c:v>
                </c:pt>
                <c:pt idx="9">
                  <c:v>5.4784474999999997</c:v>
                </c:pt>
                <c:pt idx="10">
                  <c:v>2.9343161000000002</c:v>
                </c:pt>
                <c:pt idx="11">
                  <c:v>2.9416251</c:v>
                </c:pt>
                <c:pt idx="12">
                  <c:v>3.8556886000000001</c:v>
                </c:pt>
                <c:pt idx="13">
                  <c:v>1.223932</c:v>
                </c:pt>
                <c:pt idx="14">
                  <c:v>3.0191398</c:v>
                </c:pt>
                <c:pt idx="15">
                  <c:v>2.9126356000000002</c:v>
                </c:pt>
                <c:pt idx="16">
                  <c:v>2.4590852000000001</c:v>
                </c:pt>
                <c:pt idx="17">
                  <c:v>1.9425749999999999</c:v>
                </c:pt>
                <c:pt idx="18">
                  <c:v>2.9402951000000002</c:v>
                </c:pt>
                <c:pt idx="19">
                  <c:v>2.9207348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6E-424F-856E-280D17A3089C}"/>
            </c:ext>
          </c:extLst>
        </c:ser>
        <c:ser>
          <c:idx val="2"/>
          <c:order val="2"/>
          <c:tx>
            <c:strRef>
              <c:f>'[Edited Data.xlsx]Line Graphs'!$A$17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Graphs'!$B$17:$U$17</c:f>
              <c:numCache>
                <c:formatCode>General</c:formatCode>
                <c:ptCount val="20"/>
                <c:pt idx="0">
                  <c:v>2.1318190000000001</c:v>
                </c:pt>
                <c:pt idx="1">
                  <c:v>2.1100348000000002</c:v>
                </c:pt>
                <c:pt idx="2">
                  <c:v>2.1536032999999999</c:v>
                </c:pt>
                <c:pt idx="3">
                  <c:v>2.0664663000000001</c:v>
                </c:pt>
                <c:pt idx="4">
                  <c:v>2.2407401999999998</c:v>
                </c:pt>
                <c:pt idx="5">
                  <c:v>1.8921924000000001</c:v>
                </c:pt>
                <c:pt idx="6">
                  <c:v>2.5892881000000001</c:v>
                </c:pt>
                <c:pt idx="7">
                  <c:v>1.1950966999999999</c:v>
                </c:pt>
                <c:pt idx="8">
                  <c:v>3.9834793999999998</c:v>
                </c:pt>
                <c:pt idx="9">
                  <c:v>4.9714856999999997</c:v>
                </c:pt>
                <c:pt idx="10">
                  <c:v>6.5814744999999997</c:v>
                </c:pt>
                <c:pt idx="11">
                  <c:v>4.8210195999999996</c:v>
                </c:pt>
                <c:pt idx="12">
                  <c:v>1.8546042</c:v>
                </c:pt>
                <c:pt idx="13">
                  <c:v>-3.7491452000000001</c:v>
                </c:pt>
                <c:pt idx="14">
                  <c:v>-0.78335962000000003</c:v>
                </c:pt>
                <c:pt idx="15">
                  <c:v>4.3213521999999998</c:v>
                </c:pt>
                <c:pt idx="16">
                  <c:v>6.0769890999999996</c:v>
                </c:pt>
                <c:pt idx="17">
                  <c:v>3.0053895000000002</c:v>
                </c:pt>
                <c:pt idx="18">
                  <c:v>84.864333000000002</c:v>
                </c:pt>
                <c:pt idx="19">
                  <c:v>154.7561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6E-424F-856E-280D17A3089C}"/>
            </c:ext>
          </c:extLst>
        </c:ser>
        <c:ser>
          <c:idx val="3"/>
          <c:order val="3"/>
          <c:tx>
            <c:strRef>
              <c:f>'[Edited Data.xlsx]Line Graphs'!$A$18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Graphs'!$B$18:$U$18</c:f>
              <c:numCache>
                <c:formatCode>General</c:formatCode>
                <c:ptCount val="20"/>
                <c:pt idx="0">
                  <c:v>2.3373018999999999</c:v>
                </c:pt>
                <c:pt idx="1">
                  <c:v>-5.1997019999999998E-2</c:v>
                </c:pt>
                <c:pt idx="2">
                  <c:v>0.51478177999999997</c:v>
                </c:pt>
                <c:pt idx="3">
                  <c:v>1.7113332999999999</c:v>
                </c:pt>
                <c:pt idx="4">
                  <c:v>2.1122858</c:v>
                </c:pt>
                <c:pt idx="5">
                  <c:v>5.8533042999999996</c:v>
                </c:pt>
                <c:pt idx="6">
                  <c:v>7.3472023999999996</c:v>
                </c:pt>
                <c:pt idx="7">
                  <c:v>-2.2480215000000001</c:v>
                </c:pt>
                <c:pt idx="8">
                  <c:v>1.2286812</c:v>
                </c:pt>
                <c:pt idx="9">
                  <c:v>3.4032282999999999</c:v>
                </c:pt>
                <c:pt idx="10">
                  <c:v>1.4182287</c:v>
                </c:pt>
                <c:pt idx="11">
                  <c:v>0.71024549000000003</c:v>
                </c:pt>
                <c:pt idx="12">
                  <c:v>-1.0902551</c:v>
                </c:pt>
                <c:pt idx="13">
                  <c:v>0.13521193000000001</c:v>
                </c:pt>
                <c:pt idx="14">
                  <c:v>0.83728493999999998</c:v>
                </c:pt>
                <c:pt idx="15">
                  <c:v>1.3181531</c:v>
                </c:pt>
                <c:pt idx="16">
                  <c:v>0.46098563999999997</c:v>
                </c:pt>
                <c:pt idx="17">
                  <c:v>1.7585652000000001</c:v>
                </c:pt>
                <c:pt idx="18">
                  <c:v>2.5474345999999999</c:v>
                </c:pt>
                <c:pt idx="19">
                  <c:v>2.1529999000000002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6E-424F-856E-280D17A3089C}"/>
            </c:ext>
          </c:extLst>
        </c:ser>
        <c:ser>
          <c:idx val="4"/>
          <c:order val="4"/>
          <c:tx>
            <c:strRef>
              <c:f>'[Edited Data.xlsx]Line Graphs'!$A$19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Graphs'!$B$19:$U$19</c:f>
              <c:numCache>
                <c:formatCode>General</c:formatCode>
                <c:ptCount val="20"/>
                <c:pt idx="0">
                  <c:v>3.3325648999999999</c:v>
                </c:pt>
                <c:pt idx="1">
                  <c:v>5.6687076999999997</c:v>
                </c:pt>
                <c:pt idx="2">
                  <c:v>7.5875364000000003</c:v>
                </c:pt>
                <c:pt idx="3">
                  <c:v>7.0466182000000002</c:v>
                </c:pt>
                <c:pt idx="4">
                  <c:v>6.7652612000000003</c:v>
                </c:pt>
                <c:pt idx="5">
                  <c:v>9.1069849999999999</c:v>
                </c:pt>
                <c:pt idx="6">
                  <c:v>8.9019449000000002</c:v>
                </c:pt>
                <c:pt idx="7">
                  <c:v>5.4234723999999996</c:v>
                </c:pt>
                <c:pt idx="8">
                  <c:v>8.1266763999999991</c:v>
                </c:pt>
                <c:pt idx="9">
                  <c:v>11.395165</c:v>
                </c:pt>
                <c:pt idx="10">
                  <c:v>6.2175041999999996</c:v>
                </c:pt>
                <c:pt idx="11">
                  <c:v>7.5304064000000004</c:v>
                </c:pt>
                <c:pt idx="12">
                  <c:v>6.9916388999999999</c:v>
                </c:pt>
                <c:pt idx="13">
                  <c:v>6.1942801999999997</c:v>
                </c:pt>
                <c:pt idx="14">
                  <c:v>5.5135256999999998</c:v>
                </c:pt>
                <c:pt idx="15">
                  <c:v>5.7020701999999996</c:v>
                </c:pt>
                <c:pt idx="16">
                  <c:v>5.5436214000000001</c:v>
                </c:pt>
                <c:pt idx="17">
                  <c:v>5.5919964000000002</c:v>
                </c:pt>
                <c:pt idx="18">
                  <c:v>5.6910746999999997</c:v>
                </c:pt>
                <c:pt idx="19">
                  <c:v>5.5456542999999998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6E-424F-856E-280D17A3089C}"/>
            </c:ext>
          </c:extLst>
        </c:ser>
        <c:ser>
          <c:idx val="5"/>
          <c:order val="5"/>
          <c:tx>
            <c:strRef>
              <c:f>'[Edited Data.xlsx]Line Graphs'!$A$20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Graphs'!$B$20:$U$20</c:f>
              <c:numCache>
                <c:formatCode>General</c:formatCode>
                <c:ptCount val="20"/>
                <c:pt idx="0">
                  <c:v>4.2971519999999996</c:v>
                </c:pt>
                <c:pt idx="1">
                  <c:v>3.8058589999999999</c:v>
                </c:pt>
                <c:pt idx="2">
                  <c:v>3.7672517000000001</c:v>
                </c:pt>
                <c:pt idx="3">
                  <c:v>4.2463436000000003</c:v>
                </c:pt>
                <c:pt idx="4">
                  <c:v>5.7965233999999999</c:v>
                </c:pt>
                <c:pt idx="5">
                  <c:v>6.3728813999999998</c:v>
                </c:pt>
                <c:pt idx="6">
                  <c:v>8.3492669999999993</c:v>
                </c:pt>
                <c:pt idx="7">
                  <c:v>10.882353</c:v>
                </c:pt>
                <c:pt idx="8">
                  <c:v>11.98939</c:v>
                </c:pt>
                <c:pt idx="9">
                  <c:v>8.9117934000000005</c:v>
                </c:pt>
                <c:pt idx="10">
                  <c:v>9.4789969000000003</c:v>
                </c:pt>
                <c:pt idx="11">
                  <c:v>10.017878</c:v>
                </c:pt>
                <c:pt idx="12">
                  <c:v>6.6656567000000004</c:v>
                </c:pt>
                <c:pt idx="13">
                  <c:v>4.9069734</c:v>
                </c:pt>
                <c:pt idx="14">
                  <c:v>4.9482163000000003</c:v>
                </c:pt>
                <c:pt idx="15">
                  <c:v>3.3281733999999998</c:v>
                </c:pt>
                <c:pt idx="16">
                  <c:v>3.9388264999999998</c:v>
                </c:pt>
                <c:pt idx="17">
                  <c:v>3.7295056999999998</c:v>
                </c:pt>
                <c:pt idx="18">
                  <c:v>6.6234368000000003</c:v>
                </c:pt>
                <c:pt idx="19">
                  <c:v>5.1314074999999999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6E-424F-856E-280D17A3089C}"/>
            </c:ext>
          </c:extLst>
        </c:ser>
        <c:ser>
          <c:idx val="6"/>
          <c:order val="6"/>
          <c:tx>
            <c:strRef>
              <c:f>'[Edited Data.xlsx]Line Graphs'!$A$21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Graphs'!$B$21:$U$21</c:f>
              <c:numCache>
                <c:formatCode>General</c:formatCode>
                <c:ptCount val="20"/>
                <c:pt idx="0">
                  <c:v>-0.92349402999999997</c:v>
                </c:pt>
                <c:pt idx="1">
                  <c:v>-0.25654181999999998</c:v>
                </c:pt>
                <c:pt idx="2">
                  <c:v>-8.5733900000000002E-3</c:v>
                </c:pt>
                <c:pt idx="3">
                  <c:v>-0.28294606999999999</c:v>
                </c:pt>
                <c:pt idx="4">
                  <c:v>0.24935512000000001</c:v>
                </c:pt>
                <c:pt idx="5">
                  <c:v>6.0039450000000001E-2</c:v>
                </c:pt>
                <c:pt idx="6">
                  <c:v>1.3800789</c:v>
                </c:pt>
                <c:pt idx="7">
                  <c:v>-1.3528366999999999</c:v>
                </c:pt>
                <c:pt idx="8">
                  <c:v>-0.72824321000000003</c:v>
                </c:pt>
                <c:pt idx="9">
                  <c:v>-0.27245562000000001</c:v>
                </c:pt>
                <c:pt idx="10">
                  <c:v>-4.4064510000000001E-2</c:v>
                </c:pt>
                <c:pt idx="11">
                  <c:v>0.33503790999999999</c:v>
                </c:pt>
                <c:pt idx="12">
                  <c:v>2.7592267000000001</c:v>
                </c:pt>
                <c:pt idx="13">
                  <c:v>0.79527963000000002</c:v>
                </c:pt>
                <c:pt idx="14">
                  <c:v>-0.12725884000000001</c:v>
                </c:pt>
                <c:pt idx="15">
                  <c:v>0.48419980000000001</c:v>
                </c:pt>
                <c:pt idx="16">
                  <c:v>0.98909460000000005</c:v>
                </c:pt>
                <c:pt idx="17">
                  <c:v>0.46877616</c:v>
                </c:pt>
                <c:pt idx="18">
                  <c:v>-2.499583E-2</c:v>
                </c:pt>
                <c:pt idx="19">
                  <c:v>-0.23335278000000001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D6E-424F-856E-280D17A3089C}"/>
            </c:ext>
          </c:extLst>
        </c:ser>
        <c:ser>
          <c:idx val="7"/>
          <c:order val="7"/>
          <c:tx>
            <c:strRef>
              <c:f>'[Edited Data.xlsx]Line Graphs'!$A$22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Graphs'!$B$22:$U$22</c:f>
              <c:numCache>
                <c:formatCode>General</c:formatCode>
                <c:ptCount val="20"/>
                <c:pt idx="0">
                  <c:v>2.4653231999999998</c:v>
                </c:pt>
                <c:pt idx="1">
                  <c:v>2.6725555000000001</c:v>
                </c:pt>
                <c:pt idx="2">
                  <c:v>2.2067366000000002</c:v>
                </c:pt>
                <c:pt idx="3">
                  <c:v>1.985293</c:v>
                </c:pt>
                <c:pt idx="4">
                  <c:v>2.0908438999999999</c:v>
                </c:pt>
                <c:pt idx="5">
                  <c:v>1.8297410999999999</c:v>
                </c:pt>
                <c:pt idx="6">
                  <c:v>3.3478325999999998</c:v>
                </c:pt>
                <c:pt idx="7">
                  <c:v>0.77476813</c:v>
                </c:pt>
                <c:pt idx="8">
                  <c:v>1.5255160000000001</c:v>
                </c:pt>
                <c:pt idx="9">
                  <c:v>2.7806327</c:v>
                </c:pt>
                <c:pt idx="10">
                  <c:v>3.0413633</c:v>
                </c:pt>
                <c:pt idx="11">
                  <c:v>1.2199933999999999</c:v>
                </c:pt>
                <c:pt idx="12">
                  <c:v>0.24104743000000001</c:v>
                </c:pt>
                <c:pt idx="13">
                  <c:v>3.8790400000000003E-2</c:v>
                </c:pt>
                <c:pt idx="14">
                  <c:v>-9.4016660000000002E-2</c:v>
                </c:pt>
                <c:pt idx="15">
                  <c:v>1.2265332</c:v>
                </c:pt>
                <c:pt idx="16">
                  <c:v>1.1374876</c:v>
                </c:pt>
                <c:pt idx="17">
                  <c:v>0.61124694000000002</c:v>
                </c:pt>
                <c:pt idx="18">
                  <c:v>-0.13770757</c:v>
                </c:pt>
                <c:pt idx="19">
                  <c:v>1.8737832999999999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D6E-424F-856E-280D17A3089C}"/>
            </c:ext>
          </c:extLst>
        </c:ser>
        <c:ser>
          <c:idx val="8"/>
          <c:order val="8"/>
          <c:tx>
            <c:strRef>
              <c:f>'[Edited Data.xlsx]Line Graphs'!$A$23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Graphs'!$B$23:$U$23</c:f>
              <c:numCache>
                <c:formatCode>General</c:formatCode>
                <c:ptCount val="20"/>
                <c:pt idx="0">
                  <c:v>11.900118000000001</c:v>
                </c:pt>
                <c:pt idx="1">
                  <c:v>6.7573172000000001</c:v>
                </c:pt>
                <c:pt idx="2">
                  <c:v>6.0640599000000002</c:v>
                </c:pt>
                <c:pt idx="3">
                  <c:v>10.453198</c:v>
                </c:pt>
                <c:pt idx="4">
                  <c:v>13.108672</c:v>
                </c:pt>
                <c:pt idx="5">
                  <c:v>6.4065627999999997</c:v>
                </c:pt>
                <c:pt idx="6">
                  <c:v>10.226665000000001</c:v>
                </c:pt>
                <c:pt idx="7">
                  <c:v>4.3864156000000003</c:v>
                </c:pt>
                <c:pt idx="8">
                  <c:v>5.1342040000000004</c:v>
                </c:pt>
                <c:pt idx="9">
                  <c:v>5.3560477999999998</c:v>
                </c:pt>
                <c:pt idx="10">
                  <c:v>4.2794999999999996</c:v>
                </c:pt>
                <c:pt idx="11">
                  <c:v>6.4125132999999996</c:v>
                </c:pt>
                <c:pt idx="12">
                  <c:v>6.3949254</c:v>
                </c:pt>
                <c:pt idx="13">
                  <c:v>6.3631210999999999</c:v>
                </c:pt>
                <c:pt idx="14">
                  <c:v>3.5258052000000002</c:v>
                </c:pt>
                <c:pt idx="15">
                  <c:v>3.8087981000000002</c:v>
                </c:pt>
                <c:pt idx="16">
                  <c:v>3.1983464000000001</c:v>
                </c:pt>
                <c:pt idx="17">
                  <c:v>3.0305865999999999</c:v>
                </c:pt>
                <c:pt idx="18">
                  <c:v>1.920968</c:v>
                </c:pt>
                <c:pt idx="19">
                  <c:v>1.5601299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D6E-424F-856E-280D17A3089C}"/>
            </c:ext>
          </c:extLst>
        </c:ser>
        <c:ser>
          <c:idx val="9"/>
          <c:order val="9"/>
          <c:tx>
            <c:strRef>
              <c:f>'[Edited Data.xlsx]Line Graphs'!$A$24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Graphs'!$B$14:$U$14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Graphs'!$B$24:$U$24</c:f>
              <c:numCache>
                <c:formatCode>General</c:formatCode>
                <c:ptCount val="20"/>
                <c:pt idx="0">
                  <c:v>5.0307272999999997</c:v>
                </c:pt>
                <c:pt idx="1">
                  <c:v>4.5469001000000002</c:v>
                </c:pt>
                <c:pt idx="2">
                  <c:v>4.6884088000000004</c:v>
                </c:pt>
                <c:pt idx="3">
                  <c:v>3.9880570999999998</c:v>
                </c:pt>
                <c:pt idx="4">
                  <c:v>3.6294675999999999</c:v>
                </c:pt>
                <c:pt idx="5">
                  <c:v>3.9668491000000001</c:v>
                </c:pt>
                <c:pt idx="6">
                  <c:v>5.1249827000000003</c:v>
                </c:pt>
                <c:pt idx="7">
                  <c:v>5.2973558000000001</c:v>
                </c:pt>
                <c:pt idx="8">
                  <c:v>4.1567271999999997</c:v>
                </c:pt>
                <c:pt idx="9">
                  <c:v>3.4073782000000001</c:v>
                </c:pt>
                <c:pt idx="10">
                  <c:v>4.1115098000000003</c:v>
                </c:pt>
                <c:pt idx="11">
                  <c:v>3.8063907000000001</c:v>
                </c:pt>
                <c:pt idx="12">
                  <c:v>4.0186161</c:v>
                </c:pt>
                <c:pt idx="13">
                  <c:v>2.7206405999999999</c:v>
                </c:pt>
                <c:pt idx="14">
                  <c:v>2.8217078</c:v>
                </c:pt>
                <c:pt idx="15">
                  <c:v>6.0414572</c:v>
                </c:pt>
                <c:pt idx="16">
                  <c:v>4.8993501999999998</c:v>
                </c:pt>
                <c:pt idx="17">
                  <c:v>3.6359613999999998</c:v>
                </c:pt>
                <c:pt idx="18">
                  <c:v>3.3968341999999998</c:v>
                </c:pt>
                <c:pt idx="19">
                  <c:v>5.6892085000000003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D6E-424F-856E-280D17A30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194703"/>
        <c:axId val="581196783"/>
      </c:lineChart>
      <c:catAx>
        <c:axId val="58119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96783"/>
        <c:crosses val="autoZero"/>
        <c:auto val="1"/>
        <c:lblAlgn val="ctr"/>
        <c:lblOffset val="100"/>
        <c:noMultiLvlLbl val="0"/>
      </c:catAx>
      <c:valAx>
        <c:axId val="58119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9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Gross</a:t>
            </a:r>
            <a:r>
              <a:rPr lang="en-US" b="1" baseline="0"/>
              <a:t> Fixed Capital Formation in Billion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Graphs'!$A$27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Graphs'!$B$27:$U$27</c:f>
              <c:numCache>
                <c:formatCode>0.00E+00</c:formatCode>
                <c:ptCount val="20"/>
                <c:pt idx="0">
                  <c:v>166800000000000</c:v>
                </c:pt>
                <c:pt idx="1">
                  <c:v>204600000000000</c:v>
                </c:pt>
                <c:pt idx="2">
                  <c:v>237900000000000</c:v>
                </c:pt>
                <c:pt idx="3">
                  <c:v>285800000000000</c:v>
                </c:pt>
                <c:pt idx="4">
                  <c:v>332900000000000</c:v>
                </c:pt>
                <c:pt idx="5">
                  <c:v>437700000000000</c:v>
                </c:pt>
                <c:pt idx="6">
                  <c:v>514000000000000</c:v>
                </c:pt>
                <c:pt idx="7">
                  <c:v>612500000000000</c:v>
                </c:pt>
                <c:pt idx="8">
                  <c:v>963300000000000</c:v>
                </c:pt>
                <c:pt idx="9">
                  <c:v>1082000000000000</c:v>
                </c:pt>
                <c:pt idx="10">
                  <c:v>1167000000000000</c:v>
                </c:pt>
                <c:pt idx="11">
                  <c:v>1266000000000000</c:v>
                </c:pt>
                <c:pt idx="12">
                  <c:v>1402000000000000</c:v>
                </c:pt>
                <c:pt idx="13">
                  <c:v>1567000000000000</c:v>
                </c:pt>
                <c:pt idx="14">
                  <c:v>1686000000000000</c:v>
                </c:pt>
                <c:pt idx="15">
                  <c:v>1922000000000000</c:v>
                </c:pt>
                <c:pt idx="16">
                  <c:v>2127000000000000</c:v>
                </c:pt>
                <c:pt idx="17">
                  <c:v>2340000000000000</c:v>
                </c:pt>
                <c:pt idx="18">
                  <c:v>2436000000000000</c:v>
                </c:pt>
                <c:pt idx="19">
                  <c:v>2686000000000000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1-40AB-B61A-52345C8C68A3}"/>
            </c:ext>
          </c:extLst>
        </c:ser>
        <c:ser>
          <c:idx val="1"/>
          <c:order val="1"/>
          <c:tx>
            <c:strRef>
              <c:f>'[Edited Data.xlsx]Line Graphs'!$A$28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Graphs'!$B$28:$U$28</c:f>
              <c:numCache>
                <c:formatCode>0.00E+00</c:formatCode>
                <c:ptCount val="20"/>
                <c:pt idx="0">
                  <c:v>3193000000000</c:v>
                </c:pt>
                <c:pt idx="1">
                  <c:v>3461000000000</c:v>
                </c:pt>
                <c:pt idx="2">
                  <c:v>3932000000000</c:v>
                </c:pt>
                <c:pt idx="3">
                  <c:v>4864000000000</c:v>
                </c:pt>
                <c:pt idx="4">
                  <c:v>5775000000000</c:v>
                </c:pt>
                <c:pt idx="5">
                  <c:v>6928000000000</c:v>
                </c:pt>
                <c:pt idx="6">
                  <c:v>7247000000000</c:v>
                </c:pt>
                <c:pt idx="7">
                  <c:v>8665000000000</c:v>
                </c:pt>
                <c:pt idx="8">
                  <c:v>7619000000000</c:v>
                </c:pt>
                <c:pt idx="9">
                  <c:v>8316000000000</c:v>
                </c:pt>
                <c:pt idx="10">
                  <c:v>9841000000000</c:v>
                </c:pt>
                <c:pt idx="11">
                  <c:v>11620000000000</c:v>
                </c:pt>
                <c:pt idx="12">
                  <c:v>14190000000000</c:v>
                </c:pt>
                <c:pt idx="13">
                  <c:v>15740000000000</c:v>
                </c:pt>
                <c:pt idx="14">
                  <c:v>17620000000000</c:v>
                </c:pt>
                <c:pt idx="15">
                  <c:v>19670000000000</c:v>
                </c:pt>
                <c:pt idx="16">
                  <c:v>22450000000000</c:v>
                </c:pt>
                <c:pt idx="17">
                  <c:v>25700000000000</c:v>
                </c:pt>
                <c:pt idx="18">
                  <c:v>25440000000000</c:v>
                </c:pt>
                <c:pt idx="19">
                  <c:v>28480000000000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1-40AB-B61A-52345C8C68A3}"/>
            </c:ext>
          </c:extLst>
        </c:ser>
        <c:ser>
          <c:idx val="2"/>
          <c:order val="2"/>
          <c:tx>
            <c:strRef>
              <c:f>'[Edited Data.xlsx]Line Graphs'!$A$29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Graphs'!$B$29:$U$29</c:f>
              <c:numCache>
                <c:formatCode>0.00E+00</c:formatCode>
                <c:ptCount val="20"/>
                <c:pt idx="0">
                  <c:v>5601000000000</c:v>
                </c:pt>
                <c:pt idx="1">
                  <c:v>5991000000000</c:v>
                </c:pt>
                <c:pt idx="2">
                  <c:v>7135000000000</c:v>
                </c:pt>
                <c:pt idx="3">
                  <c:v>7125000000000</c:v>
                </c:pt>
                <c:pt idx="4">
                  <c:v>7276000000000</c:v>
                </c:pt>
                <c:pt idx="5">
                  <c:v>9164000000000</c:v>
                </c:pt>
                <c:pt idx="6">
                  <c:v>11990000000000</c:v>
                </c:pt>
                <c:pt idx="7">
                  <c:v>14960000000000</c:v>
                </c:pt>
                <c:pt idx="8">
                  <c:v>14510000000000</c:v>
                </c:pt>
                <c:pt idx="9">
                  <c:v>15430000000000</c:v>
                </c:pt>
                <c:pt idx="10">
                  <c:v>16790000000000</c:v>
                </c:pt>
                <c:pt idx="11">
                  <c:v>19090000000000</c:v>
                </c:pt>
                <c:pt idx="12">
                  <c:v>17670000000000</c:v>
                </c:pt>
                <c:pt idx="13">
                  <c:v>16350000000000</c:v>
                </c:pt>
                <c:pt idx="14">
                  <c:v>17420000000000</c:v>
                </c:pt>
                <c:pt idx="15">
                  <c:v>17100000000000</c:v>
                </c:pt>
                <c:pt idx="16">
                  <c:v>18030000000000</c:v>
                </c:pt>
                <c:pt idx="17">
                  <c:v>10870000000000</c:v>
                </c:pt>
                <c:pt idx="18">
                  <c:v>9873000000000</c:v>
                </c:pt>
                <c:pt idx="19">
                  <c:v>14970000000000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B1-40AB-B61A-52345C8C68A3}"/>
            </c:ext>
          </c:extLst>
        </c:ser>
        <c:ser>
          <c:idx val="3"/>
          <c:order val="3"/>
          <c:tx>
            <c:strRef>
              <c:f>'[Edited Data.xlsx]Line Graphs'!$A$30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Graphs'!$B$30:$U$30</c:f>
              <c:numCache>
                <c:formatCode>0.00E+00</c:formatCode>
                <c:ptCount val="20"/>
                <c:pt idx="0">
                  <c:v>993100000000</c:v>
                </c:pt>
                <c:pt idx="1">
                  <c:v>885300000000</c:v>
                </c:pt>
                <c:pt idx="2">
                  <c:v>929800000000</c:v>
                </c:pt>
                <c:pt idx="3">
                  <c:v>1062000000000</c:v>
                </c:pt>
                <c:pt idx="4">
                  <c:v>1296000000000</c:v>
                </c:pt>
                <c:pt idx="5">
                  <c:v>1411000000000</c:v>
                </c:pt>
                <c:pt idx="6">
                  <c:v>1698000000000</c:v>
                </c:pt>
                <c:pt idx="7">
                  <c:v>1510000000000</c:v>
                </c:pt>
                <c:pt idx="8">
                  <c:v>1477000000000</c:v>
                </c:pt>
                <c:pt idx="9">
                  <c:v>1764000000000</c:v>
                </c:pt>
                <c:pt idx="10">
                  <c:v>1867000000000</c:v>
                </c:pt>
                <c:pt idx="11">
                  <c:v>2071000000000</c:v>
                </c:pt>
                <c:pt idx="12">
                  <c:v>2295000000000</c:v>
                </c:pt>
                <c:pt idx="13">
                  <c:v>2419000000000</c:v>
                </c:pt>
                <c:pt idx="14">
                  <c:v>2700000000000</c:v>
                </c:pt>
                <c:pt idx="15">
                  <c:v>3149000000000</c:v>
                </c:pt>
                <c:pt idx="16">
                  <c:v>3637000000000</c:v>
                </c:pt>
                <c:pt idx="17">
                  <c:v>4067000000000</c:v>
                </c:pt>
                <c:pt idx="18">
                  <c:v>4155000000000</c:v>
                </c:pt>
                <c:pt idx="19">
                  <c:v>4658000000000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B1-40AB-B61A-52345C8C68A3}"/>
            </c:ext>
          </c:extLst>
        </c:ser>
        <c:ser>
          <c:idx val="4"/>
          <c:order val="4"/>
          <c:tx>
            <c:strRef>
              <c:f>'[Edited Data.xlsx]Line Graphs'!$A$31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Graphs'!$B$31:$U$31</c:f>
              <c:numCache>
                <c:formatCode>0.00E+00</c:formatCode>
                <c:ptCount val="20"/>
                <c:pt idx="0">
                  <c:v>765000000000</c:v>
                </c:pt>
                <c:pt idx="1">
                  <c:v>859600000000</c:v>
                </c:pt>
                <c:pt idx="2">
                  <c:v>957900000000</c:v>
                </c:pt>
                <c:pt idx="3">
                  <c:v>1103000000000</c:v>
                </c:pt>
                <c:pt idx="4">
                  <c:v>1261000000000</c:v>
                </c:pt>
                <c:pt idx="5">
                  <c:v>1439000000000</c:v>
                </c:pt>
                <c:pt idx="6">
                  <c:v>1647000000000</c:v>
                </c:pt>
                <c:pt idx="7">
                  <c:v>1848000000000</c:v>
                </c:pt>
                <c:pt idx="8">
                  <c:v>2093000000000</c:v>
                </c:pt>
                <c:pt idx="9">
                  <c:v>2511000000000</c:v>
                </c:pt>
                <c:pt idx="10">
                  <c:v>2982000000000</c:v>
                </c:pt>
                <c:pt idx="11">
                  <c:v>3404000000000</c:v>
                </c:pt>
                <c:pt idx="12">
                  <c:v>3840000000000</c:v>
                </c:pt>
                <c:pt idx="13">
                  <c:v>4379000000000</c:v>
                </c:pt>
                <c:pt idx="14">
                  <c:v>6277000000000</c:v>
                </c:pt>
                <c:pt idx="15">
                  <c:v>7193000000000</c:v>
                </c:pt>
                <c:pt idx="16">
                  <c:v>8399000000000</c:v>
                </c:pt>
                <c:pt idx="17">
                  <c:v>9508000000000</c:v>
                </c:pt>
                <c:pt idx="18">
                  <c:v>9926000000000</c:v>
                </c:pt>
                <c:pt idx="19">
                  <c:v>10950000000000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B1-40AB-B61A-52345C8C68A3}"/>
            </c:ext>
          </c:extLst>
        </c:ser>
        <c:ser>
          <c:idx val="5"/>
          <c:order val="5"/>
          <c:tx>
            <c:strRef>
              <c:f>'[Edited Data.xlsx]Line Graphs'!$A$32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Graphs'!$B$32:$U$32</c:f>
              <c:numCache>
                <c:formatCode>0.00E+00</c:formatCode>
                <c:ptCount val="20"/>
                <c:pt idx="0">
                  <c:v>7062000000000</c:v>
                </c:pt>
                <c:pt idx="1">
                  <c:v>7913000000000</c:v>
                </c:pt>
                <c:pt idx="2">
                  <c:v>9785000000000</c:v>
                </c:pt>
                <c:pt idx="3">
                  <c:v>11900000000000</c:v>
                </c:pt>
                <c:pt idx="4">
                  <c:v>14290000000000</c:v>
                </c:pt>
                <c:pt idx="5">
                  <c:v>17540000000000</c:v>
                </c:pt>
                <c:pt idx="6">
                  <c:v>19140000000000</c:v>
                </c:pt>
                <c:pt idx="7">
                  <c:v>21610000000000</c:v>
                </c:pt>
                <c:pt idx="8">
                  <c:v>25370000000000</c:v>
                </c:pt>
                <c:pt idx="9">
                  <c:v>29980000000000</c:v>
                </c:pt>
                <c:pt idx="10">
                  <c:v>33250000000000</c:v>
                </c:pt>
                <c:pt idx="11">
                  <c:v>35160000000000</c:v>
                </c:pt>
                <c:pt idx="12">
                  <c:v>37500000000000</c:v>
                </c:pt>
                <c:pt idx="13">
                  <c:v>39570000000000</c:v>
                </c:pt>
                <c:pt idx="14">
                  <c:v>43390000000000</c:v>
                </c:pt>
                <c:pt idx="15">
                  <c:v>48160000000000</c:v>
                </c:pt>
                <c:pt idx="16">
                  <c:v>55680000000000</c:v>
                </c:pt>
                <c:pt idx="17">
                  <c:v>57380000000000</c:v>
                </c:pt>
                <c:pt idx="18">
                  <c:v>52640000000000</c:v>
                </c:pt>
                <c:pt idx="19">
                  <c:v>67600000000000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B1-40AB-B61A-52345C8C68A3}"/>
            </c:ext>
          </c:extLst>
        </c:ser>
        <c:ser>
          <c:idx val="6"/>
          <c:order val="6"/>
          <c:tx>
            <c:strRef>
              <c:f>'[Edited Data.xlsx]Line Graphs'!$A$33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Graphs'!$B$33:$U$33</c:f>
              <c:numCache>
                <c:formatCode>0.00E+00</c:formatCode>
                <c:ptCount val="20"/>
                <c:pt idx="0">
                  <c:v>137700000000000</c:v>
                </c:pt>
                <c:pt idx="1">
                  <c:v>134700000000000</c:v>
                </c:pt>
                <c:pt idx="2">
                  <c:v>134100000000000</c:v>
                </c:pt>
                <c:pt idx="3">
                  <c:v>137900000000000</c:v>
                </c:pt>
                <c:pt idx="4">
                  <c:v>139400000000000</c:v>
                </c:pt>
                <c:pt idx="5">
                  <c:v>137000000000000</c:v>
                </c:pt>
                <c:pt idx="6">
                  <c:v>133500000000000</c:v>
                </c:pt>
                <c:pt idx="7">
                  <c:v>116900000000000</c:v>
                </c:pt>
                <c:pt idx="8">
                  <c:v>114300000000000</c:v>
                </c:pt>
                <c:pt idx="9">
                  <c:v>116200000000000</c:v>
                </c:pt>
                <c:pt idx="10">
                  <c:v>119000000000000</c:v>
                </c:pt>
                <c:pt idx="11">
                  <c:v>124900000000000</c:v>
                </c:pt>
                <c:pt idx="12">
                  <c:v>130100000000000</c:v>
                </c:pt>
                <c:pt idx="13">
                  <c:v>134400000000000</c:v>
                </c:pt>
                <c:pt idx="14">
                  <c:v>134800000000000</c:v>
                </c:pt>
                <c:pt idx="15">
                  <c:v>138300000000000</c:v>
                </c:pt>
                <c:pt idx="16">
                  <c:v>140300000000000</c:v>
                </c:pt>
                <c:pt idx="17">
                  <c:v>142800000000000</c:v>
                </c:pt>
                <c:pt idx="18">
                  <c:v>136500000000000</c:v>
                </c:pt>
                <c:pt idx="19">
                  <c:v>137500000000000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0B1-40AB-B61A-52345C8C68A3}"/>
            </c:ext>
          </c:extLst>
        </c:ser>
        <c:ser>
          <c:idx val="7"/>
          <c:order val="7"/>
          <c:tx>
            <c:strRef>
              <c:f>'[Edited Data.xlsx]Line Graphs'!$A$34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Graphs'!$B$34:$U$34</c:f>
              <c:numCache>
                <c:formatCode>0.00E+00</c:formatCode>
                <c:ptCount val="20"/>
                <c:pt idx="0">
                  <c:v>288500000000</c:v>
                </c:pt>
                <c:pt idx="1">
                  <c:v>291100000000</c:v>
                </c:pt>
                <c:pt idx="2">
                  <c:v>304500000000</c:v>
                </c:pt>
                <c:pt idx="3">
                  <c:v>317900000000</c:v>
                </c:pt>
                <c:pt idx="4">
                  <c:v>335100000000</c:v>
                </c:pt>
                <c:pt idx="5">
                  <c:v>349800000000</c:v>
                </c:pt>
                <c:pt idx="6">
                  <c:v>348500000000</c:v>
                </c:pt>
                <c:pt idx="7">
                  <c:v>317200000000</c:v>
                </c:pt>
                <c:pt idx="8">
                  <c:v>322600000000</c:v>
                </c:pt>
                <c:pt idx="9">
                  <c:v>325000000000</c:v>
                </c:pt>
                <c:pt idx="10">
                  <c:v>297400000000</c:v>
                </c:pt>
                <c:pt idx="11">
                  <c:v>277500000000</c:v>
                </c:pt>
                <c:pt idx="12">
                  <c:v>272100000000</c:v>
                </c:pt>
                <c:pt idx="13">
                  <c:v>280300000000</c:v>
                </c:pt>
                <c:pt idx="14">
                  <c:v>291200000000</c:v>
                </c:pt>
                <c:pt idx="15">
                  <c:v>303600000000</c:v>
                </c:pt>
                <c:pt idx="16">
                  <c:v>316100000000</c:v>
                </c:pt>
                <c:pt idx="17">
                  <c:v>323200000000</c:v>
                </c:pt>
                <c:pt idx="18">
                  <c:v>298000000000</c:v>
                </c:pt>
                <c:pt idx="19">
                  <c:v>355600000000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0B1-40AB-B61A-52345C8C68A3}"/>
            </c:ext>
          </c:extLst>
        </c:ser>
        <c:ser>
          <c:idx val="8"/>
          <c:order val="8"/>
          <c:tx>
            <c:strRef>
              <c:f>'[Edited Data.xlsx]Line Graphs'!$A$35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Graphs'!$B$35:$U$35</c:f>
              <c:numCache>
                <c:formatCode>0.00E+00</c:formatCode>
                <c:ptCount val="20"/>
                <c:pt idx="0">
                  <c:v>354000000000000</c:v>
                </c:pt>
                <c:pt idx="1">
                  <c:v>392800000000000</c:v>
                </c:pt>
                <c:pt idx="2">
                  <c:v>515400000000000</c:v>
                </c:pt>
                <c:pt idx="3">
                  <c:v>655900000000000</c:v>
                </c:pt>
                <c:pt idx="4">
                  <c:v>805800000000000</c:v>
                </c:pt>
                <c:pt idx="5">
                  <c:v>985600000000000</c:v>
                </c:pt>
                <c:pt idx="6">
                  <c:v>1371000000000000</c:v>
                </c:pt>
                <c:pt idx="7">
                  <c:v>1744000000000000</c:v>
                </c:pt>
                <c:pt idx="8">
                  <c:v>2128000000000000</c:v>
                </c:pt>
                <c:pt idx="9">
                  <c:v>2452000000000000</c:v>
                </c:pt>
                <c:pt idx="10">
                  <c:v>2819000000000000</c:v>
                </c:pt>
                <c:pt idx="11">
                  <c:v>3051000000000000</c:v>
                </c:pt>
                <c:pt idx="12">
                  <c:v>3437000000000000</c:v>
                </c:pt>
                <c:pt idx="13">
                  <c:v>3782000000000000</c:v>
                </c:pt>
                <c:pt idx="14">
                  <c:v>4040000000000000</c:v>
                </c:pt>
                <c:pt idx="15">
                  <c:v>4371000000000000</c:v>
                </c:pt>
                <c:pt idx="16">
                  <c:v>4791000000000000</c:v>
                </c:pt>
                <c:pt idx="17">
                  <c:v>5121000000000000</c:v>
                </c:pt>
                <c:pt idx="18">
                  <c:v>4897000000000000</c:v>
                </c:pt>
                <c:pt idx="19">
                  <c:v>5228000000000000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0B1-40AB-B61A-52345C8C68A3}"/>
            </c:ext>
          </c:extLst>
        </c:ser>
        <c:ser>
          <c:idx val="9"/>
          <c:order val="9"/>
          <c:tx>
            <c:strRef>
              <c:f>'[Edited Data.xlsx]Line Graphs'!$A$36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Graphs'!$B$36:$U$36</c:f>
              <c:numCache>
                <c:formatCode>0.00E+00</c:formatCode>
                <c:ptCount val="20"/>
                <c:pt idx="0">
                  <c:v>1437000000000</c:v>
                </c:pt>
                <c:pt idx="1">
                  <c:v>1556000000000</c:v>
                </c:pt>
                <c:pt idx="2">
                  <c:v>1808000000000</c:v>
                </c:pt>
                <c:pt idx="3">
                  <c:v>1980000000000</c:v>
                </c:pt>
                <c:pt idx="4">
                  <c:v>2290000000000</c:v>
                </c:pt>
                <c:pt idx="5">
                  <c:v>2524000000000</c:v>
                </c:pt>
                <c:pt idx="6">
                  <c:v>2862000000000</c:v>
                </c:pt>
                <c:pt idx="7">
                  <c:v>2691000000000</c:v>
                </c:pt>
                <c:pt idx="8">
                  <c:v>2885000000000</c:v>
                </c:pt>
                <c:pt idx="9">
                  <c:v>3267000000000</c:v>
                </c:pt>
                <c:pt idx="10">
                  <c:v>3613000000000</c:v>
                </c:pt>
                <c:pt idx="11">
                  <c:v>3459000000000</c:v>
                </c:pt>
                <c:pt idx="12">
                  <c:v>3671000000000</c:v>
                </c:pt>
                <c:pt idx="13">
                  <c:v>4166000000000</c:v>
                </c:pt>
                <c:pt idx="14">
                  <c:v>4590000000000</c:v>
                </c:pt>
                <c:pt idx="15">
                  <c:v>4846000000000</c:v>
                </c:pt>
                <c:pt idx="16">
                  <c:v>5179000000000</c:v>
                </c:pt>
                <c:pt idx="17">
                  <c:v>5038000000000</c:v>
                </c:pt>
                <c:pt idx="18">
                  <c:v>4427000000000</c:v>
                </c:pt>
                <c:pt idx="19">
                  <c:v>5173000000000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0B1-40AB-B61A-52345C8C6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687487"/>
        <c:axId val="540696223"/>
      </c:lineChart>
      <c:catAx>
        <c:axId val="54068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6223"/>
        <c:crosses val="autoZero"/>
        <c:auto val="1"/>
        <c:lblAlgn val="ctr"/>
        <c:lblOffset val="100"/>
        <c:noMultiLvlLbl val="0"/>
      </c:catAx>
      <c:valAx>
        <c:axId val="54069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Exports</a:t>
            </a:r>
            <a:r>
              <a:rPr lang="en-US" b="1" baseline="0"/>
              <a:t> in Billion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Graphs'!$A$87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Graphs'!$B$87:$U$87</c:f>
              <c:numCache>
                <c:formatCode>0.00E+00</c:formatCode>
                <c:ptCount val="20"/>
                <c:pt idx="0">
                  <c:v>293300000000000</c:v>
                </c:pt>
                <c:pt idx="1">
                  <c:v>347700000000000</c:v>
                </c:pt>
                <c:pt idx="2">
                  <c:v>427300000000000</c:v>
                </c:pt>
                <c:pt idx="3">
                  <c:v>582200000000000</c:v>
                </c:pt>
                <c:pt idx="4">
                  <c:v>718900000000000</c:v>
                </c:pt>
                <c:pt idx="5">
                  <c:v>879200000000000</c:v>
                </c:pt>
                <c:pt idx="6">
                  <c:v>1137000000000000</c:v>
                </c:pt>
                <c:pt idx="7">
                  <c:v>1133000000000000</c:v>
                </c:pt>
                <c:pt idx="8">
                  <c:v>1484000000000000</c:v>
                </c:pt>
                <c:pt idx="9">
                  <c:v>2166000000000000</c:v>
                </c:pt>
                <c:pt idx="10">
                  <c:v>2586000000000000</c:v>
                </c:pt>
                <c:pt idx="11">
                  <c:v>2988000000000000</c:v>
                </c:pt>
                <c:pt idx="12">
                  <c:v>3436000000000000</c:v>
                </c:pt>
                <c:pt idx="13">
                  <c:v>3786000000000000</c:v>
                </c:pt>
                <c:pt idx="14">
                  <c:v>4179000000000000</c:v>
                </c:pt>
                <c:pt idx="15">
                  <c:v>5146000000000000</c:v>
                </c:pt>
                <c:pt idx="16">
                  <c:v>5917000000000000</c:v>
                </c:pt>
                <c:pt idx="17">
                  <c:v>6563000000000000</c:v>
                </c:pt>
                <c:pt idx="18">
                  <c:v>6788000000000000</c:v>
                </c:pt>
                <c:pt idx="19">
                  <c:v>7911000000000000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B6-4DE4-870A-11BBF4C7B74B}"/>
            </c:ext>
          </c:extLst>
        </c:ser>
        <c:ser>
          <c:idx val="1"/>
          <c:order val="1"/>
          <c:tx>
            <c:strRef>
              <c:f>'[Edited Data.xlsx]Line Graphs'!$A$88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Graphs'!$B$88:$U$88</c:f>
              <c:numCache>
                <c:formatCode>0.00E+00</c:formatCode>
                <c:ptCount val="20"/>
                <c:pt idx="0">
                  <c:v>9300000000000</c:v>
                </c:pt>
                <c:pt idx="1">
                  <c:v>10480000000000</c:v>
                </c:pt>
                <c:pt idx="2">
                  <c:v>13640000000000</c:v>
                </c:pt>
                <c:pt idx="3">
                  <c:v>16500000000000</c:v>
                </c:pt>
                <c:pt idx="4">
                  <c:v>20470000000000</c:v>
                </c:pt>
                <c:pt idx="5">
                  <c:v>22890000000000</c:v>
                </c:pt>
                <c:pt idx="6">
                  <c:v>27510000000000</c:v>
                </c:pt>
                <c:pt idx="7">
                  <c:v>21190000000000</c:v>
                </c:pt>
                <c:pt idx="8">
                  <c:v>25440000000000</c:v>
                </c:pt>
                <c:pt idx="9">
                  <c:v>28160000000000</c:v>
                </c:pt>
                <c:pt idx="10">
                  <c:v>32810000000000</c:v>
                </c:pt>
                <c:pt idx="11">
                  <c:v>38260000000000</c:v>
                </c:pt>
                <c:pt idx="12">
                  <c:v>42220000000000</c:v>
                </c:pt>
                <c:pt idx="13">
                  <c:v>45320000000000</c:v>
                </c:pt>
                <c:pt idx="14">
                  <c:v>49790000000000</c:v>
                </c:pt>
                <c:pt idx="15">
                  <c:v>54510000000000</c:v>
                </c:pt>
                <c:pt idx="16">
                  <c:v>61320000000000</c:v>
                </c:pt>
                <c:pt idx="17">
                  <c:v>67210000000000</c:v>
                </c:pt>
                <c:pt idx="18">
                  <c:v>64640000000000</c:v>
                </c:pt>
                <c:pt idx="19">
                  <c:v>71390000000000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B6-4DE4-870A-11BBF4C7B74B}"/>
            </c:ext>
          </c:extLst>
        </c:ser>
        <c:ser>
          <c:idx val="2"/>
          <c:order val="2"/>
          <c:tx>
            <c:strRef>
              <c:f>'[Edited Data.xlsx]Line Graphs'!$A$89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Graphs'!$B$89:$U$89</c:f>
              <c:numCache>
                <c:formatCode>0.00E+00</c:formatCode>
                <c:ptCount val="20"/>
                <c:pt idx="0">
                  <c:v>4648000000000</c:v>
                </c:pt>
                <c:pt idx="1">
                  <c:v>5067000000000</c:v>
                </c:pt>
                <c:pt idx="2">
                  <c:v>11180000000000</c:v>
                </c:pt>
                <c:pt idx="3">
                  <c:v>11870000000000</c:v>
                </c:pt>
                <c:pt idx="4">
                  <c:v>11820000000000</c:v>
                </c:pt>
                <c:pt idx="5">
                  <c:v>13900000000000</c:v>
                </c:pt>
                <c:pt idx="6">
                  <c:v>16920000000000</c:v>
                </c:pt>
                <c:pt idx="7">
                  <c:v>17710000000000</c:v>
                </c:pt>
                <c:pt idx="8">
                  <c:v>20300000000000</c:v>
                </c:pt>
                <c:pt idx="9">
                  <c:v>21890000000000</c:v>
                </c:pt>
                <c:pt idx="10">
                  <c:v>19120000000000</c:v>
                </c:pt>
                <c:pt idx="11">
                  <c:v>18830000000000</c:v>
                </c:pt>
                <c:pt idx="12">
                  <c:v>17220000000000</c:v>
                </c:pt>
                <c:pt idx="13">
                  <c:v>17420000000000</c:v>
                </c:pt>
                <c:pt idx="14">
                  <c:v>16750000000000</c:v>
                </c:pt>
                <c:pt idx="15">
                  <c:v>17530000000000</c:v>
                </c:pt>
                <c:pt idx="16">
                  <c:v>17180000000000</c:v>
                </c:pt>
                <c:pt idx="17">
                  <c:v>16600000000000</c:v>
                </c:pt>
                <c:pt idx="18">
                  <c:v>19150000000000</c:v>
                </c:pt>
                <c:pt idx="19">
                  <c:v>70770000000000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B6-4DE4-870A-11BBF4C7B74B}"/>
            </c:ext>
          </c:extLst>
        </c:ser>
        <c:ser>
          <c:idx val="3"/>
          <c:order val="3"/>
          <c:tx>
            <c:strRef>
              <c:f>'[Edited Data.xlsx]Line Graphs'!$A$90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Graphs'!$B$90:$U$90</c:f>
              <c:numCache>
                <c:formatCode>0.00E+00</c:formatCode>
                <c:ptCount val="20"/>
                <c:pt idx="0">
                  <c:v>953500000000</c:v>
                </c:pt>
                <c:pt idx="1">
                  <c:v>926400000000</c:v>
                </c:pt>
                <c:pt idx="2">
                  <c:v>1015000000000</c:v>
                </c:pt>
                <c:pt idx="3">
                  <c:v>1150000000000</c:v>
                </c:pt>
                <c:pt idx="4">
                  <c:v>1177000000000</c:v>
                </c:pt>
                <c:pt idx="5">
                  <c:v>1377000000000</c:v>
                </c:pt>
                <c:pt idx="6">
                  <c:v>1567000000000</c:v>
                </c:pt>
                <c:pt idx="7">
                  <c:v>1473000000000</c:v>
                </c:pt>
                <c:pt idx="8">
                  <c:v>1594000000000</c:v>
                </c:pt>
                <c:pt idx="9">
                  <c:v>1788000000000</c:v>
                </c:pt>
                <c:pt idx="10">
                  <c:v>2026000000000</c:v>
                </c:pt>
                <c:pt idx="11">
                  <c:v>2088000000000</c:v>
                </c:pt>
                <c:pt idx="12">
                  <c:v>2129000000000</c:v>
                </c:pt>
                <c:pt idx="13">
                  <c:v>2383000000000</c:v>
                </c:pt>
                <c:pt idx="14">
                  <c:v>2433000000000</c:v>
                </c:pt>
                <c:pt idx="15">
                  <c:v>2674000000000</c:v>
                </c:pt>
                <c:pt idx="16">
                  <c:v>2947000000000</c:v>
                </c:pt>
                <c:pt idx="17">
                  <c:v>3426000000000</c:v>
                </c:pt>
                <c:pt idx="18">
                  <c:v>2914000000000</c:v>
                </c:pt>
                <c:pt idx="19">
                  <c:v>3419000000000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B6-4DE4-870A-11BBF4C7B74B}"/>
            </c:ext>
          </c:extLst>
        </c:ser>
        <c:ser>
          <c:idx val="4"/>
          <c:order val="4"/>
          <c:tx>
            <c:strRef>
              <c:f>'[Edited Data.xlsx]Line Graphs'!$A$91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Graphs'!$B$91:$U$91</c:f>
              <c:numCache>
                <c:formatCode>0.00E+00</c:formatCode>
                <c:ptCount val="20"/>
                <c:pt idx="0">
                  <c:v>390000000000</c:v>
                </c:pt>
                <c:pt idx="1">
                  <c:v>398200000000</c:v>
                </c:pt>
                <c:pt idx="2">
                  <c:v>427200000000</c:v>
                </c:pt>
                <c:pt idx="3">
                  <c:v>614700000000</c:v>
                </c:pt>
                <c:pt idx="4">
                  <c:v>788800000000</c:v>
                </c:pt>
                <c:pt idx="5">
                  <c:v>934400000000</c:v>
                </c:pt>
                <c:pt idx="6">
                  <c:v>1110000000000</c:v>
                </c:pt>
                <c:pt idx="7">
                  <c:v>1194000000000</c:v>
                </c:pt>
                <c:pt idx="8">
                  <c:v>1278000000000</c:v>
                </c:pt>
                <c:pt idx="9">
                  <c:v>1825000000000</c:v>
                </c:pt>
                <c:pt idx="10">
                  <c:v>2127000000000</c:v>
                </c:pt>
                <c:pt idx="11">
                  <c:v>2342000000000</c:v>
                </c:pt>
                <c:pt idx="12">
                  <c:v>2552000000000</c:v>
                </c:pt>
                <c:pt idx="13">
                  <c:v>2628000000000</c:v>
                </c:pt>
                <c:pt idx="14">
                  <c:v>2890000000000</c:v>
                </c:pt>
                <c:pt idx="15">
                  <c:v>2980000000000</c:v>
                </c:pt>
                <c:pt idx="16">
                  <c:v>3345000000000</c:v>
                </c:pt>
                <c:pt idx="17">
                  <c:v>3865000000000</c:v>
                </c:pt>
                <c:pt idx="18">
                  <c:v>3311000000000</c:v>
                </c:pt>
                <c:pt idx="19">
                  <c:v>3764000000000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B6-4DE4-870A-11BBF4C7B74B}"/>
            </c:ext>
          </c:extLst>
        </c:ser>
        <c:ser>
          <c:idx val="5"/>
          <c:order val="5"/>
          <c:tx>
            <c:strRef>
              <c:f>'[Edited Data.xlsx]Line Graphs'!$A$92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Graphs'!$B$92:$U$92</c:f>
              <c:numCache>
                <c:formatCode>0.00E+00</c:formatCode>
                <c:ptCount val="20"/>
                <c:pt idx="0">
                  <c:v>3556000000000</c:v>
                </c:pt>
                <c:pt idx="1">
                  <c:v>4174000000000</c:v>
                </c:pt>
                <c:pt idx="2">
                  <c:v>5691000000000</c:v>
                </c:pt>
                <c:pt idx="3">
                  <c:v>7121000000000</c:v>
                </c:pt>
                <c:pt idx="4">
                  <c:v>9049000000000</c:v>
                </c:pt>
                <c:pt idx="5">
                  <c:v>10190000000000</c:v>
                </c:pt>
                <c:pt idx="6">
                  <c:v>13290000000000</c:v>
                </c:pt>
                <c:pt idx="7">
                  <c:v>12990000000000</c:v>
                </c:pt>
                <c:pt idx="8">
                  <c:v>17100000000000</c:v>
                </c:pt>
                <c:pt idx="9">
                  <c:v>21440000000000</c:v>
                </c:pt>
                <c:pt idx="10">
                  <c:v>24400000000000</c:v>
                </c:pt>
                <c:pt idx="11">
                  <c:v>28570000000000</c:v>
                </c:pt>
                <c:pt idx="12">
                  <c:v>28640000000000</c:v>
                </c:pt>
                <c:pt idx="13">
                  <c:v>27290000000000</c:v>
                </c:pt>
                <c:pt idx="14">
                  <c:v>29490000000000</c:v>
                </c:pt>
                <c:pt idx="15">
                  <c:v>32120000000000</c:v>
                </c:pt>
                <c:pt idx="16">
                  <c:v>37660000000000</c:v>
                </c:pt>
                <c:pt idx="17">
                  <c:v>37520000000000</c:v>
                </c:pt>
                <c:pt idx="18">
                  <c:v>37050000000000</c:v>
                </c:pt>
                <c:pt idx="19">
                  <c:v>50640000000000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B6-4DE4-870A-11BBF4C7B74B}"/>
            </c:ext>
          </c:extLst>
        </c:ser>
        <c:ser>
          <c:idx val="6"/>
          <c:order val="6"/>
          <c:tx>
            <c:strRef>
              <c:f>'[Edited Data.xlsx]Line Graphs'!$A$93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Graphs'!$B$93:$U$93</c:f>
              <c:numCache>
                <c:formatCode>0.00E+00</c:formatCode>
                <c:ptCount val="20"/>
                <c:pt idx="0">
                  <c:v>56930000000000</c:v>
                </c:pt>
                <c:pt idx="1">
                  <c:v>60080000000000</c:v>
                </c:pt>
                <c:pt idx="2">
                  <c:v>67690000000000</c:v>
                </c:pt>
                <c:pt idx="3">
                  <c:v>73570000000000</c:v>
                </c:pt>
                <c:pt idx="4">
                  <c:v>83790000000000</c:v>
                </c:pt>
                <c:pt idx="5">
                  <c:v>93240000000000</c:v>
                </c:pt>
                <c:pt idx="6">
                  <c:v>90970000000000</c:v>
                </c:pt>
                <c:pt idx="7">
                  <c:v>61470000000000</c:v>
                </c:pt>
                <c:pt idx="8">
                  <c:v>75420000000000</c:v>
                </c:pt>
                <c:pt idx="9">
                  <c:v>73500000000000</c:v>
                </c:pt>
                <c:pt idx="10">
                  <c:v>72140000000000</c:v>
                </c:pt>
                <c:pt idx="11">
                  <c:v>80290000000000</c:v>
                </c:pt>
                <c:pt idx="12">
                  <c:v>90370000000000</c:v>
                </c:pt>
                <c:pt idx="13">
                  <c:v>93820000000000</c:v>
                </c:pt>
                <c:pt idx="14">
                  <c:v>87410000000000</c:v>
                </c:pt>
                <c:pt idx="15">
                  <c:v>97290000000000</c:v>
                </c:pt>
                <c:pt idx="16">
                  <c:v>101900000000000</c:v>
                </c:pt>
                <c:pt idx="17">
                  <c:v>97430000000000</c:v>
                </c:pt>
                <c:pt idx="18">
                  <c:v>83730000000000</c:v>
                </c:pt>
                <c:pt idx="19">
                  <c:v>99930000000000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CB6-4DE4-870A-11BBF4C7B74B}"/>
            </c:ext>
          </c:extLst>
        </c:ser>
        <c:ser>
          <c:idx val="7"/>
          <c:order val="7"/>
          <c:tx>
            <c:strRef>
              <c:f>'[Edited Data.xlsx]Line Graphs'!$A$94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Graphs'!$B$94:$U$94</c:f>
              <c:numCache>
                <c:formatCode>0.00E+00</c:formatCode>
                <c:ptCount val="20"/>
                <c:pt idx="0">
                  <c:v>329600000000</c:v>
                </c:pt>
                <c:pt idx="1">
                  <c:v>325000000000</c:v>
                </c:pt>
                <c:pt idx="2">
                  <c:v>348700000000</c:v>
                </c:pt>
                <c:pt idx="3">
                  <c:v>367500000000</c:v>
                </c:pt>
                <c:pt idx="4">
                  <c:v>406400000000</c:v>
                </c:pt>
                <c:pt idx="5">
                  <c:v>441800000000</c:v>
                </c:pt>
                <c:pt idx="6">
                  <c:v>439900000000</c:v>
                </c:pt>
                <c:pt idx="7">
                  <c:v>353300000000</c:v>
                </c:pt>
                <c:pt idx="8">
                  <c:v>404000000000</c:v>
                </c:pt>
                <c:pt idx="9">
                  <c:v>443100000000</c:v>
                </c:pt>
                <c:pt idx="10">
                  <c:v>461000000000</c:v>
                </c:pt>
                <c:pt idx="11">
                  <c:v>461800000000</c:v>
                </c:pt>
                <c:pt idx="12">
                  <c:v>473700000000</c:v>
                </c:pt>
                <c:pt idx="13">
                  <c:v>491900000000</c:v>
                </c:pt>
                <c:pt idx="14">
                  <c:v>497300000000</c:v>
                </c:pt>
                <c:pt idx="15">
                  <c:v>533700000000</c:v>
                </c:pt>
                <c:pt idx="16">
                  <c:v>555400000000</c:v>
                </c:pt>
                <c:pt idx="17">
                  <c:v>567800000000</c:v>
                </c:pt>
                <c:pt idx="18">
                  <c:v>488900000000</c:v>
                </c:pt>
                <c:pt idx="19">
                  <c:v>582200000000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CB6-4DE4-870A-11BBF4C7B74B}"/>
            </c:ext>
          </c:extLst>
        </c:ser>
        <c:ser>
          <c:idx val="8"/>
          <c:order val="8"/>
          <c:tx>
            <c:strRef>
              <c:f>'[Edited Data.xlsx]Line Graphs'!$A$95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Graphs'!$B$95:$U$95</c:f>
              <c:numCache>
                <c:formatCode>0.00E+00</c:formatCode>
                <c:ptCount val="20"/>
                <c:pt idx="0">
                  <c:v>595500000000000</c:v>
                </c:pt>
                <c:pt idx="1">
                  <c:v>613700000000000</c:v>
                </c:pt>
                <c:pt idx="2">
                  <c:v>739600000000000</c:v>
                </c:pt>
                <c:pt idx="3">
                  <c:v>945100000000000</c:v>
                </c:pt>
                <c:pt idx="4">
                  <c:v>1036000000000000</c:v>
                </c:pt>
                <c:pt idx="5">
                  <c:v>1163000000000000</c:v>
                </c:pt>
                <c:pt idx="6">
                  <c:v>1475000000000000</c:v>
                </c:pt>
                <c:pt idx="7">
                  <c:v>1354000000000000</c:v>
                </c:pt>
                <c:pt idx="8">
                  <c:v>1668000000000000</c:v>
                </c:pt>
                <c:pt idx="9">
                  <c:v>2062000000000000</c:v>
                </c:pt>
                <c:pt idx="10">
                  <c:v>2119000000000000</c:v>
                </c:pt>
                <c:pt idx="11">
                  <c:v>2284000000000000</c:v>
                </c:pt>
                <c:pt idx="12">
                  <c:v>2501000000000000</c:v>
                </c:pt>
                <c:pt idx="13">
                  <c:v>2439000000000000</c:v>
                </c:pt>
                <c:pt idx="14">
                  <c:v>2367000000000000</c:v>
                </c:pt>
                <c:pt idx="15">
                  <c:v>2742000000000000</c:v>
                </c:pt>
                <c:pt idx="16">
                  <c:v>3117000000000000</c:v>
                </c:pt>
                <c:pt idx="17">
                  <c:v>2944000000000000</c:v>
                </c:pt>
                <c:pt idx="18">
                  <c:v>2666000000000000</c:v>
                </c:pt>
                <c:pt idx="19">
                  <c:v>3659000000000000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CB6-4DE4-870A-11BBF4C7B74B}"/>
            </c:ext>
          </c:extLst>
        </c:ser>
        <c:ser>
          <c:idx val="9"/>
          <c:order val="9"/>
          <c:tx>
            <c:strRef>
              <c:f>'[Edited Data.xlsx]Line Graphs'!$A$96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Graphs'!$B$86:$U$86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Graphs'!$B$96:$U$96</c:f>
              <c:numCache>
                <c:formatCode>0.00E+00</c:formatCode>
                <c:ptCount val="20"/>
                <c:pt idx="0">
                  <c:v>1681000000000</c:v>
                </c:pt>
                <c:pt idx="1">
                  <c:v>1917000000000</c:v>
                </c:pt>
                <c:pt idx="2">
                  <c:v>2281000000000</c:v>
                </c:pt>
                <c:pt idx="3">
                  <c:v>2509000000000</c:v>
                </c:pt>
                <c:pt idx="4">
                  <c:v>2905000000000</c:v>
                </c:pt>
                <c:pt idx="5">
                  <c:v>3167000000000</c:v>
                </c:pt>
                <c:pt idx="6">
                  <c:v>3422000000000</c:v>
                </c:pt>
                <c:pt idx="7">
                  <c:v>3303000000000</c:v>
                </c:pt>
                <c:pt idx="8">
                  <c:v>3970000000000</c:v>
                </c:pt>
                <c:pt idx="9">
                  <c:v>4552000000000</c:v>
                </c:pt>
                <c:pt idx="10">
                  <c:v>5104000000000</c:v>
                </c:pt>
                <c:pt idx="11">
                  <c:v>5096000000000</c:v>
                </c:pt>
                <c:pt idx="12">
                  <c:v>5573000000000</c:v>
                </c:pt>
                <c:pt idx="13">
                  <c:v>6412000000000</c:v>
                </c:pt>
                <c:pt idx="14">
                  <c:v>7456000000000</c:v>
                </c:pt>
                <c:pt idx="15">
                  <c:v>8259000000000</c:v>
                </c:pt>
                <c:pt idx="16">
                  <c:v>9235000000000</c:v>
                </c:pt>
                <c:pt idx="17">
                  <c:v>9490000000000</c:v>
                </c:pt>
                <c:pt idx="18">
                  <c:v>9250000000000</c:v>
                </c:pt>
                <c:pt idx="19">
                  <c:v>10590000000000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CB6-4DE4-870A-11BBF4C7B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018223"/>
        <c:axId val="538021551"/>
      </c:lineChart>
      <c:catAx>
        <c:axId val="53801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21551"/>
        <c:crosses val="autoZero"/>
        <c:auto val="1"/>
        <c:lblAlgn val="ctr"/>
        <c:lblOffset val="100"/>
        <c:noMultiLvlLbl val="0"/>
      </c:catAx>
      <c:valAx>
        <c:axId val="53802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1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Government</a:t>
            </a:r>
            <a:r>
              <a:rPr lang="en-US" b="1" baseline="0"/>
              <a:t> Spending in Billion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Graphs'!$A$39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Graphs'!$B$39:$U$39</c:f>
              <c:numCache>
                <c:formatCode>0.00E+00</c:formatCode>
                <c:ptCount val="20"/>
                <c:pt idx="0">
                  <c:v>33390000000000</c:v>
                </c:pt>
                <c:pt idx="1">
                  <c:v>38770000000000</c:v>
                </c:pt>
                <c:pt idx="2">
                  <c:v>45720000000000</c:v>
                </c:pt>
                <c:pt idx="3">
                  <c:v>49950000000000</c:v>
                </c:pt>
                <c:pt idx="4">
                  <c:v>58730000000000</c:v>
                </c:pt>
                <c:pt idx="5">
                  <c:v>69250000000000</c:v>
                </c:pt>
                <c:pt idx="6">
                  <c:v>90900000000000</c:v>
                </c:pt>
                <c:pt idx="7">
                  <c:v>104500000000000</c:v>
                </c:pt>
                <c:pt idx="8">
                  <c:v>284500000000000</c:v>
                </c:pt>
                <c:pt idx="9">
                  <c:v>353300000000000</c:v>
                </c:pt>
                <c:pt idx="10">
                  <c:v>425500000000000</c:v>
                </c:pt>
                <c:pt idx="11">
                  <c:v>488400000000000</c:v>
                </c:pt>
                <c:pt idx="12">
                  <c:v>509400000000000</c:v>
                </c:pt>
                <c:pt idx="13">
                  <c:v>553100000000000</c:v>
                </c:pt>
                <c:pt idx="14">
                  <c:v>586400000000000</c:v>
                </c:pt>
                <c:pt idx="15">
                  <c:v>637900000000000</c:v>
                </c:pt>
                <c:pt idx="16">
                  <c:v>683100000000000</c:v>
                </c:pt>
                <c:pt idx="17">
                  <c:v>738300000000000</c:v>
                </c:pt>
                <c:pt idx="18">
                  <c:v>762500000000000</c:v>
                </c:pt>
                <c:pt idx="19">
                  <c:v>815000000000000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EE-4C2B-9149-28F29255C98F}"/>
            </c:ext>
          </c:extLst>
        </c:ser>
        <c:ser>
          <c:idx val="1"/>
          <c:order val="1"/>
          <c:tx>
            <c:strRef>
              <c:f>'[Edited Data.xlsx]Line Graphs'!$A$40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Graphs'!$B$40:$U$40</c:f>
              <c:numCache>
                <c:formatCode>0.00E+00</c:formatCode>
                <c:ptCount val="20"/>
                <c:pt idx="0">
                  <c:v>913200000000</c:v>
                </c:pt>
                <c:pt idx="1">
                  <c:v>975000000000</c:v>
                </c:pt>
                <c:pt idx="2">
                  <c:v>961200000000</c:v>
                </c:pt>
                <c:pt idx="3">
                  <c:v>1048000000000</c:v>
                </c:pt>
                <c:pt idx="4">
                  <c:v>1033000000000</c:v>
                </c:pt>
                <c:pt idx="5">
                  <c:v>2008000000000</c:v>
                </c:pt>
                <c:pt idx="6">
                  <c:v>2365000000000</c:v>
                </c:pt>
                <c:pt idx="7">
                  <c:v>2653000000000</c:v>
                </c:pt>
                <c:pt idx="8">
                  <c:v>2985000000000</c:v>
                </c:pt>
                <c:pt idx="9">
                  <c:v>3134000000000</c:v>
                </c:pt>
                <c:pt idx="10">
                  <c:v>3277000000000</c:v>
                </c:pt>
                <c:pt idx="11">
                  <c:v>3442000000000</c:v>
                </c:pt>
                <c:pt idx="12">
                  <c:v>3705000000000</c:v>
                </c:pt>
                <c:pt idx="13">
                  <c:v>3963000000000</c:v>
                </c:pt>
                <c:pt idx="14">
                  <c:v>4233000000000</c:v>
                </c:pt>
                <c:pt idx="15">
                  <c:v>4602000000000</c:v>
                </c:pt>
                <c:pt idx="16">
                  <c:v>4904000000000</c:v>
                </c:pt>
                <c:pt idx="17">
                  <c:v>5288000000000</c:v>
                </c:pt>
                <c:pt idx="18">
                  <c:v>5703000000000</c:v>
                </c:pt>
                <c:pt idx="19">
                  <c:v>8450000000000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EE-4C2B-9149-28F29255C98F}"/>
            </c:ext>
          </c:extLst>
        </c:ser>
        <c:ser>
          <c:idx val="2"/>
          <c:order val="2"/>
          <c:tx>
            <c:strRef>
              <c:f>'[Edited Data.xlsx]Line Graphs'!$A$41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Graphs'!$B$41:$U$41</c:f>
              <c:numCache>
                <c:formatCode>0.00E+00</c:formatCode>
                <c:ptCount val="20"/>
                <c:pt idx="0">
                  <c:v>4938000000000</c:v>
                </c:pt>
                <c:pt idx="1">
                  <c:v>5036000000000</c:v>
                </c:pt>
                <c:pt idx="2">
                  <c:v>4609000000000</c:v>
                </c:pt>
                <c:pt idx="3">
                  <c:v>4712000000000</c:v>
                </c:pt>
                <c:pt idx="4">
                  <c:v>4822000000000</c:v>
                </c:pt>
                <c:pt idx="5">
                  <c:v>5137000000000</c:v>
                </c:pt>
                <c:pt idx="6">
                  <c:v>5882000000000</c:v>
                </c:pt>
                <c:pt idx="7">
                  <c:v>6889000000000</c:v>
                </c:pt>
                <c:pt idx="8">
                  <c:v>7082000000000</c:v>
                </c:pt>
                <c:pt idx="9">
                  <c:v>7565000000000</c:v>
                </c:pt>
                <c:pt idx="10">
                  <c:v>9071000000000</c:v>
                </c:pt>
                <c:pt idx="11">
                  <c:v>9136000000000</c:v>
                </c:pt>
                <c:pt idx="12">
                  <c:v>9241000000000</c:v>
                </c:pt>
                <c:pt idx="13">
                  <c:v>9432000000000</c:v>
                </c:pt>
                <c:pt idx="14">
                  <c:v>10010000000000</c:v>
                </c:pt>
                <c:pt idx="15">
                  <c:v>10560000000000</c:v>
                </c:pt>
                <c:pt idx="16">
                  <c:v>12690000000000</c:v>
                </c:pt>
                <c:pt idx="17">
                  <c:v>12530000000000</c:v>
                </c:pt>
                <c:pt idx="18">
                  <c:v>10690000000000</c:v>
                </c:pt>
                <c:pt idx="19">
                  <c:v>6418000000000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EE-4C2B-9149-28F29255C98F}"/>
            </c:ext>
          </c:extLst>
        </c:ser>
        <c:ser>
          <c:idx val="3"/>
          <c:order val="3"/>
          <c:tx>
            <c:strRef>
              <c:f>'[Edited Data.xlsx]Line Graphs'!$A$42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Graphs'!$B$42:$U$42</c:f>
              <c:numCache>
                <c:formatCode>0.00E+00</c:formatCode>
                <c:ptCount val="20"/>
                <c:pt idx="0">
                  <c:v>591800000000</c:v>
                </c:pt>
                <c:pt idx="1">
                  <c:v>612100000000</c:v>
                </c:pt>
                <c:pt idx="2">
                  <c:v>673800000000</c:v>
                </c:pt>
                <c:pt idx="3">
                  <c:v>722600000000</c:v>
                </c:pt>
                <c:pt idx="4">
                  <c:v>786500000000</c:v>
                </c:pt>
                <c:pt idx="5">
                  <c:v>910100000000</c:v>
                </c:pt>
                <c:pt idx="6">
                  <c:v>961300000000</c:v>
                </c:pt>
                <c:pt idx="7">
                  <c:v>1030000000000</c:v>
                </c:pt>
                <c:pt idx="8">
                  <c:v>1130000000000</c:v>
                </c:pt>
                <c:pt idx="9">
                  <c:v>1245000000000</c:v>
                </c:pt>
                <c:pt idx="10">
                  <c:v>1314000000000</c:v>
                </c:pt>
                <c:pt idx="11">
                  <c:v>1364000000000</c:v>
                </c:pt>
                <c:pt idx="12">
                  <c:v>1440000000000</c:v>
                </c:pt>
                <c:pt idx="13">
                  <c:v>1503000000000</c:v>
                </c:pt>
                <c:pt idx="14">
                  <c:v>1583000000000</c:v>
                </c:pt>
                <c:pt idx="15">
                  <c:v>1662000000000</c:v>
                </c:pt>
                <c:pt idx="16">
                  <c:v>1770000000000</c:v>
                </c:pt>
                <c:pt idx="17">
                  <c:v>1921000000000</c:v>
                </c:pt>
                <c:pt idx="18">
                  <c:v>2073000000000</c:v>
                </c:pt>
                <c:pt idx="19">
                  <c:v>2235000000000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EE-4C2B-9149-28F29255C98F}"/>
            </c:ext>
          </c:extLst>
        </c:ser>
        <c:ser>
          <c:idx val="4"/>
          <c:order val="4"/>
          <c:tx>
            <c:strRef>
              <c:f>'[Edited Data.xlsx]Line Graphs'!$A$43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Graphs'!$B$43:$U$43</c:f>
              <c:numCache>
                <c:formatCode>0.00E+00</c:formatCode>
                <c:ptCount val="20"/>
                <c:pt idx="0">
                  <c:v>157900000000</c:v>
                </c:pt>
                <c:pt idx="1">
                  <c:v>178600000000</c:v>
                </c:pt>
                <c:pt idx="2">
                  <c:v>198300000000</c:v>
                </c:pt>
                <c:pt idx="3">
                  <c:v>221200000000</c:v>
                </c:pt>
                <c:pt idx="4">
                  <c:v>262400000000</c:v>
                </c:pt>
                <c:pt idx="5">
                  <c:v>294700000000</c:v>
                </c:pt>
                <c:pt idx="6">
                  <c:v>325500000000</c:v>
                </c:pt>
                <c:pt idx="7">
                  <c:v>359100000000</c:v>
                </c:pt>
                <c:pt idx="8">
                  <c:v>404800000000</c:v>
                </c:pt>
                <c:pt idx="9">
                  <c:v>466800000000</c:v>
                </c:pt>
                <c:pt idx="10">
                  <c:v>531800000000</c:v>
                </c:pt>
                <c:pt idx="11">
                  <c:v>613400000000</c:v>
                </c:pt>
                <c:pt idx="12">
                  <c:v>717200000000</c:v>
                </c:pt>
                <c:pt idx="13">
                  <c:v>819200000000</c:v>
                </c:pt>
                <c:pt idx="14">
                  <c:v>1218000000000</c:v>
                </c:pt>
                <c:pt idx="15">
                  <c:v>1400000000000</c:v>
                </c:pt>
                <c:pt idx="16">
                  <c:v>1573000000000</c:v>
                </c:pt>
                <c:pt idx="17">
                  <c:v>1841000000000</c:v>
                </c:pt>
                <c:pt idx="18">
                  <c:v>1893000000000</c:v>
                </c:pt>
                <c:pt idx="19">
                  <c:v>2077000000000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EE-4C2B-9149-28F29255C98F}"/>
            </c:ext>
          </c:extLst>
        </c:ser>
        <c:ser>
          <c:idx val="5"/>
          <c:order val="5"/>
          <c:tx>
            <c:strRef>
              <c:f>'[Edited Data.xlsx]Line Graphs'!$A$44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Graphs'!$B$44:$U$44</c:f>
              <c:numCache>
                <c:formatCode>0.00E+00</c:formatCode>
                <c:ptCount val="20"/>
                <c:pt idx="0">
                  <c:v>2820000000000</c:v>
                </c:pt>
                <c:pt idx="1">
                  <c:v>3037000000000</c:v>
                </c:pt>
                <c:pt idx="2">
                  <c:v>3315000000000</c:v>
                </c:pt>
                <c:pt idx="3">
                  <c:v>3765000000000</c:v>
                </c:pt>
                <c:pt idx="4">
                  <c:v>4171000000000</c:v>
                </c:pt>
                <c:pt idx="5">
                  <c:v>4831000000000</c:v>
                </c:pt>
                <c:pt idx="6">
                  <c:v>5811000000000</c:v>
                </c:pt>
                <c:pt idx="7">
                  <c:v>7296000000000</c:v>
                </c:pt>
                <c:pt idx="8">
                  <c:v>8404000000000</c:v>
                </c:pt>
                <c:pt idx="9">
                  <c:v>9684000000000</c:v>
                </c:pt>
                <c:pt idx="10">
                  <c:v>10620000000000</c:v>
                </c:pt>
                <c:pt idx="11">
                  <c:v>11570000000000</c:v>
                </c:pt>
                <c:pt idx="12">
                  <c:v>13020000000000</c:v>
                </c:pt>
                <c:pt idx="13">
                  <c:v>14360000000000</c:v>
                </c:pt>
                <c:pt idx="14">
                  <c:v>15870000000000</c:v>
                </c:pt>
                <c:pt idx="15">
                  <c:v>18400000000000</c:v>
                </c:pt>
                <c:pt idx="16">
                  <c:v>20460000000000</c:v>
                </c:pt>
                <c:pt idx="17">
                  <c:v>22010000000000</c:v>
                </c:pt>
                <c:pt idx="18">
                  <c:v>23930000000000</c:v>
                </c:pt>
                <c:pt idx="19">
                  <c:v>26340000000000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EE-4C2B-9149-28F29255C98F}"/>
            </c:ext>
          </c:extLst>
        </c:ser>
        <c:ser>
          <c:idx val="6"/>
          <c:order val="6"/>
          <c:tx>
            <c:strRef>
              <c:f>'[Edited Data.xlsx]Line Graphs'!$A$45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Graphs'!$B$45:$U$45</c:f>
              <c:numCache>
                <c:formatCode>0.00E+00</c:formatCode>
                <c:ptCount val="20"/>
                <c:pt idx="0">
                  <c:v>93230000000000</c:v>
                </c:pt>
                <c:pt idx="1">
                  <c:v>93460000000000</c:v>
                </c:pt>
                <c:pt idx="2">
                  <c:v>93830000000000</c:v>
                </c:pt>
                <c:pt idx="3">
                  <c:v>94490000000000</c:v>
                </c:pt>
                <c:pt idx="4">
                  <c:v>94160000000000</c:v>
                </c:pt>
                <c:pt idx="5">
                  <c:v>95100000000000</c:v>
                </c:pt>
                <c:pt idx="6">
                  <c:v>95140000000000</c:v>
                </c:pt>
                <c:pt idx="7">
                  <c:v>95690000000000</c:v>
                </c:pt>
                <c:pt idx="8">
                  <c:v>97080000000000</c:v>
                </c:pt>
                <c:pt idx="9">
                  <c:v>98920000000000</c:v>
                </c:pt>
                <c:pt idx="10">
                  <c:v>99880000000000</c:v>
                </c:pt>
                <c:pt idx="11">
                  <c:v>101000000000000</c:v>
                </c:pt>
                <c:pt idx="12">
                  <c:v>103400000000000</c:v>
                </c:pt>
                <c:pt idx="13">
                  <c:v>105500000000000</c:v>
                </c:pt>
                <c:pt idx="14">
                  <c:v>107000000000000</c:v>
                </c:pt>
                <c:pt idx="15">
                  <c:v>107400000000000</c:v>
                </c:pt>
                <c:pt idx="16">
                  <c:v>108900000000000</c:v>
                </c:pt>
                <c:pt idx="17">
                  <c:v>111300000000000</c:v>
                </c:pt>
                <c:pt idx="18">
                  <c:v>113200000000000</c:v>
                </c:pt>
                <c:pt idx="19">
                  <c:v>116200000000000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EE-4C2B-9149-28F29255C98F}"/>
            </c:ext>
          </c:extLst>
        </c:ser>
        <c:ser>
          <c:idx val="7"/>
          <c:order val="7"/>
          <c:tx>
            <c:strRef>
              <c:f>'[Edited Data.xlsx]Line Graphs'!$A$46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Graphs'!$B$46:$U$46</c:f>
              <c:numCache>
                <c:formatCode>0.00E+00</c:formatCode>
                <c:ptCount val="20"/>
                <c:pt idx="0">
                  <c:v>250400000000</c:v>
                </c:pt>
                <c:pt idx="1">
                  <c:v>264600000000</c:v>
                </c:pt>
                <c:pt idx="2">
                  <c:v>278300000000</c:v>
                </c:pt>
                <c:pt idx="3">
                  <c:v>293000000000</c:v>
                </c:pt>
                <c:pt idx="4">
                  <c:v>302500000000</c:v>
                </c:pt>
                <c:pt idx="5">
                  <c:v>307300000000</c:v>
                </c:pt>
                <c:pt idx="6">
                  <c:v>320300000000</c:v>
                </c:pt>
                <c:pt idx="7">
                  <c:v>326200000000</c:v>
                </c:pt>
                <c:pt idx="8">
                  <c:v>331200000000</c:v>
                </c:pt>
                <c:pt idx="9">
                  <c:v>326700000000</c:v>
                </c:pt>
                <c:pt idx="10">
                  <c:v>321800000000</c:v>
                </c:pt>
                <c:pt idx="11">
                  <c:v>319400000000</c:v>
                </c:pt>
                <c:pt idx="12">
                  <c:v>318000000000</c:v>
                </c:pt>
                <c:pt idx="13">
                  <c:v>316300000000</c:v>
                </c:pt>
                <c:pt idx="14">
                  <c:v>322700000000</c:v>
                </c:pt>
                <c:pt idx="15">
                  <c:v>327000000000</c:v>
                </c:pt>
                <c:pt idx="16">
                  <c:v>334500000000</c:v>
                </c:pt>
                <c:pt idx="17">
                  <c:v>334500000000</c:v>
                </c:pt>
                <c:pt idx="18">
                  <c:v>343600000000</c:v>
                </c:pt>
                <c:pt idx="19">
                  <c:v>352700000000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DEE-4C2B-9149-28F29255C98F}"/>
            </c:ext>
          </c:extLst>
        </c:ser>
        <c:ser>
          <c:idx val="8"/>
          <c:order val="8"/>
          <c:tx>
            <c:strRef>
              <c:f>'[Edited Data.xlsx]Line Graphs'!$A$47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Graphs'!$B$47:$U$47</c:f>
              <c:numCache>
                <c:formatCode>0.00E+00</c:formatCode>
                <c:ptCount val="20"/>
                <c:pt idx="0">
                  <c:v>132200000000000</c:v>
                </c:pt>
                <c:pt idx="1">
                  <c:v>163700000000000</c:v>
                </c:pt>
                <c:pt idx="2">
                  <c:v>191100000000000</c:v>
                </c:pt>
                <c:pt idx="3">
                  <c:v>225000000000000</c:v>
                </c:pt>
                <c:pt idx="4">
                  <c:v>288100000000000</c:v>
                </c:pt>
                <c:pt idx="5">
                  <c:v>329800000000000</c:v>
                </c:pt>
                <c:pt idx="6">
                  <c:v>416900000000000</c:v>
                </c:pt>
                <c:pt idx="7">
                  <c:v>537600000000000</c:v>
                </c:pt>
                <c:pt idx="8">
                  <c:v>618200000000000</c:v>
                </c:pt>
                <c:pt idx="9">
                  <c:v>709500000000000</c:v>
                </c:pt>
                <c:pt idx="10">
                  <c:v>796800000000000</c:v>
                </c:pt>
                <c:pt idx="11">
                  <c:v>908600000000000</c:v>
                </c:pt>
                <c:pt idx="12">
                  <c:v>996200000000000</c:v>
                </c:pt>
                <c:pt idx="13">
                  <c:v>1124000000000000</c:v>
                </c:pt>
                <c:pt idx="14">
                  <c:v>1182000000000000</c:v>
                </c:pt>
                <c:pt idx="15">
                  <c:v>1239000000000000</c:v>
                </c:pt>
                <c:pt idx="16">
                  <c:v>1339000000000000</c:v>
                </c:pt>
                <c:pt idx="17">
                  <c:v>1395000000000000</c:v>
                </c:pt>
                <c:pt idx="18">
                  <c:v>1474000000000000</c:v>
                </c:pt>
                <c:pt idx="19">
                  <c:v>1552000000000000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DEE-4C2B-9149-28F29255C98F}"/>
            </c:ext>
          </c:extLst>
        </c:ser>
        <c:ser>
          <c:idx val="9"/>
          <c:order val="9"/>
          <c:tx>
            <c:strRef>
              <c:f>'[Edited Data.xlsx]Line Graphs'!$A$48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Graphs'!$B$38:$U$38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Graphs'!$B$48:$U$48</c:f>
              <c:numCache>
                <c:formatCode>0.00E+00</c:formatCode>
                <c:ptCount val="20"/>
                <c:pt idx="0">
                  <c:v>773700000000</c:v>
                </c:pt>
                <c:pt idx="1">
                  <c:v>868200000000</c:v>
                </c:pt>
                <c:pt idx="2">
                  <c:v>925900000000</c:v>
                </c:pt>
                <c:pt idx="3">
                  <c:v>1006000000000</c:v>
                </c:pt>
                <c:pt idx="4">
                  <c:v>1100000000000</c:v>
                </c:pt>
                <c:pt idx="5">
                  <c:v>1197000000000</c:v>
                </c:pt>
                <c:pt idx="6">
                  <c:v>1326000000000</c:v>
                </c:pt>
                <c:pt idx="7">
                  <c:v>1449000000000</c:v>
                </c:pt>
                <c:pt idx="8">
                  <c:v>1573000000000</c:v>
                </c:pt>
                <c:pt idx="9">
                  <c:v>1727000000000</c:v>
                </c:pt>
                <c:pt idx="10">
                  <c:v>1890000000000</c:v>
                </c:pt>
                <c:pt idx="11">
                  <c:v>1984000000000</c:v>
                </c:pt>
                <c:pt idx="12">
                  <c:v>2132000000000</c:v>
                </c:pt>
                <c:pt idx="13">
                  <c:v>2288000000000</c:v>
                </c:pt>
                <c:pt idx="14">
                  <c:v>2418000000000</c:v>
                </c:pt>
                <c:pt idx="15">
                  <c:v>2548000000000</c:v>
                </c:pt>
                <c:pt idx="16">
                  <c:v>2722000000000</c:v>
                </c:pt>
                <c:pt idx="17">
                  <c:v>2785000000000</c:v>
                </c:pt>
                <c:pt idx="18">
                  <c:v>2943000000000</c:v>
                </c:pt>
                <c:pt idx="19">
                  <c:v>3107000000000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DEE-4C2B-9149-28F29255C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591071"/>
        <c:axId val="123588575"/>
      </c:lineChart>
      <c:catAx>
        <c:axId val="12359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88575"/>
        <c:crosses val="autoZero"/>
        <c:auto val="1"/>
        <c:lblAlgn val="ctr"/>
        <c:lblOffset val="100"/>
        <c:noMultiLvlLbl val="0"/>
      </c:catAx>
      <c:valAx>
        <c:axId val="12358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9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New'!$N$6</c:f>
              <c:strCache>
                <c:ptCount val="1"/>
                <c:pt idx="0">
                  <c:v>Inflation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BF-438D-9F92-EAC74C4ABB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BF-438D-9F92-EAC74C4ABB2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New'!$M$7:$M$8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New'!$N$7:$N$8</c:f>
              <c:numCache>
                <c:formatCode>General</c:formatCode>
                <c:ptCount val="2"/>
                <c:pt idx="0">
                  <c:v>19.100426117142852</c:v>
                </c:pt>
                <c:pt idx="1">
                  <c:v>5.3625430449999998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F-438D-9F92-EAC74C4AB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Life</a:t>
            </a:r>
            <a:r>
              <a:rPr lang="en-US" b="1" baseline="0"/>
              <a:t> Expectancy in Years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Graphs'!$A$51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Graphs'!$B$51:$U$51</c:f>
              <c:numCache>
                <c:formatCode>General</c:formatCode>
                <c:ptCount val="20"/>
                <c:pt idx="0">
                  <c:v>72.801000000000002</c:v>
                </c:pt>
                <c:pt idx="1">
                  <c:v>72.98</c:v>
                </c:pt>
                <c:pt idx="2">
                  <c:v>73.135000000000005</c:v>
                </c:pt>
                <c:pt idx="3">
                  <c:v>73.271000000000001</c:v>
                </c:pt>
                <c:pt idx="4">
                  <c:v>73.319000000000003</c:v>
                </c:pt>
                <c:pt idx="5">
                  <c:v>73.436000000000007</c:v>
                </c:pt>
                <c:pt idx="6">
                  <c:v>73.411000000000001</c:v>
                </c:pt>
                <c:pt idx="7">
                  <c:v>73.498000000000005</c:v>
                </c:pt>
                <c:pt idx="8">
                  <c:v>73.513000000000005</c:v>
                </c:pt>
                <c:pt idx="9">
                  <c:v>73.691999999999993</c:v>
                </c:pt>
                <c:pt idx="10">
                  <c:v>73.703999999999994</c:v>
                </c:pt>
                <c:pt idx="11">
                  <c:v>73.775000000000006</c:v>
                </c:pt>
                <c:pt idx="12">
                  <c:v>73.855000000000004</c:v>
                </c:pt>
                <c:pt idx="13">
                  <c:v>73.876000000000005</c:v>
                </c:pt>
                <c:pt idx="14">
                  <c:v>73.938000000000002</c:v>
                </c:pt>
                <c:pt idx="15">
                  <c:v>73.962999999999994</c:v>
                </c:pt>
                <c:pt idx="16">
                  <c:v>73.975999999999999</c:v>
                </c:pt>
                <c:pt idx="17">
                  <c:v>74.093000000000004</c:v>
                </c:pt>
                <c:pt idx="18">
                  <c:v>75.378</c:v>
                </c:pt>
                <c:pt idx="19">
                  <c:v>74.735500000000002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BE-4B00-AF52-E37019E5E91A}"/>
            </c:ext>
          </c:extLst>
        </c:ser>
        <c:ser>
          <c:idx val="1"/>
          <c:order val="1"/>
          <c:tx>
            <c:strRef>
              <c:f>'[Edited Data.xlsx]Line Graphs'!$A$52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Graphs'!$B$52:$U$52</c:f>
              <c:numCache>
                <c:formatCode>General</c:formatCode>
                <c:ptCount val="20"/>
                <c:pt idx="0">
                  <c:v>61.225999999999999</c:v>
                </c:pt>
                <c:pt idx="1">
                  <c:v>62.523000000000003</c:v>
                </c:pt>
                <c:pt idx="2">
                  <c:v>63.552</c:v>
                </c:pt>
                <c:pt idx="3">
                  <c:v>64.293000000000006</c:v>
                </c:pt>
                <c:pt idx="4">
                  <c:v>65.058999999999997</c:v>
                </c:pt>
                <c:pt idx="5">
                  <c:v>65.730999999999995</c:v>
                </c:pt>
                <c:pt idx="6">
                  <c:v>66.47</c:v>
                </c:pt>
                <c:pt idx="7">
                  <c:v>67.444000000000003</c:v>
                </c:pt>
                <c:pt idx="8">
                  <c:v>67.712000000000003</c:v>
                </c:pt>
                <c:pt idx="9">
                  <c:v>68.415999999999997</c:v>
                </c:pt>
                <c:pt idx="10">
                  <c:v>68.915000000000006</c:v>
                </c:pt>
                <c:pt idx="11">
                  <c:v>69.304000000000002</c:v>
                </c:pt>
                <c:pt idx="12">
                  <c:v>69.736000000000004</c:v>
                </c:pt>
                <c:pt idx="13">
                  <c:v>69.873000000000005</c:v>
                </c:pt>
                <c:pt idx="14">
                  <c:v>70.224000000000004</c:v>
                </c:pt>
                <c:pt idx="15">
                  <c:v>70.515000000000001</c:v>
                </c:pt>
                <c:pt idx="16">
                  <c:v>70.561000000000007</c:v>
                </c:pt>
                <c:pt idx="17">
                  <c:v>70.691999999999993</c:v>
                </c:pt>
                <c:pt idx="18">
                  <c:v>70.415999999999997</c:v>
                </c:pt>
                <c:pt idx="19">
                  <c:v>70.554000000000002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BE-4B00-AF52-E37019E5E91A}"/>
            </c:ext>
          </c:extLst>
        </c:ser>
        <c:ser>
          <c:idx val="2"/>
          <c:order val="2"/>
          <c:tx>
            <c:strRef>
              <c:f>'[Edited Data.xlsx]Line Graphs'!$A$53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Graphs'!$B$53:$U$53</c:f>
              <c:numCache>
                <c:formatCode>General</c:formatCode>
                <c:ptCount val="20"/>
                <c:pt idx="0">
                  <c:v>75.063999999999993</c:v>
                </c:pt>
                <c:pt idx="1">
                  <c:v>75.593000000000004</c:v>
                </c:pt>
                <c:pt idx="2">
                  <c:v>75.975999999999999</c:v>
                </c:pt>
                <c:pt idx="3">
                  <c:v>76.272999999999996</c:v>
                </c:pt>
                <c:pt idx="4">
                  <c:v>76.08</c:v>
                </c:pt>
                <c:pt idx="5">
                  <c:v>77.08</c:v>
                </c:pt>
                <c:pt idx="6">
                  <c:v>77.584000000000003</c:v>
                </c:pt>
                <c:pt idx="7">
                  <c:v>77.888999999999996</c:v>
                </c:pt>
                <c:pt idx="8">
                  <c:v>78.156000000000006</c:v>
                </c:pt>
                <c:pt idx="9">
                  <c:v>78.403999999999996</c:v>
                </c:pt>
                <c:pt idx="10">
                  <c:v>78.628</c:v>
                </c:pt>
                <c:pt idx="11">
                  <c:v>78.765000000000001</c:v>
                </c:pt>
                <c:pt idx="12">
                  <c:v>78.972999999999999</c:v>
                </c:pt>
                <c:pt idx="13">
                  <c:v>79.228999999999999</c:v>
                </c:pt>
                <c:pt idx="14">
                  <c:v>79.504999999999995</c:v>
                </c:pt>
                <c:pt idx="15">
                  <c:v>79.653999999999996</c:v>
                </c:pt>
                <c:pt idx="16">
                  <c:v>79.728999999999999</c:v>
                </c:pt>
                <c:pt idx="17">
                  <c:v>79.236000000000004</c:v>
                </c:pt>
                <c:pt idx="18">
                  <c:v>77.804000000000002</c:v>
                </c:pt>
                <c:pt idx="19">
                  <c:v>78.52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BE-4B00-AF52-E37019E5E91A}"/>
            </c:ext>
          </c:extLst>
        </c:ser>
        <c:ser>
          <c:idx val="3"/>
          <c:order val="3"/>
          <c:tx>
            <c:strRef>
              <c:f>'[Edited Data.xlsx]Line Graphs'!$A$54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Graphs'!$B$54:$U$54</c:f>
              <c:numCache>
                <c:formatCode>General</c:formatCode>
                <c:ptCount val="20"/>
                <c:pt idx="0">
                  <c:v>58.231000000000002</c:v>
                </c:pt>
                <c:pt idx="1">
                  <c:v>59.122</c:v>
                </c:pt>
                <c:pt idx="2">
                  <c:v>60.027000000000001</c:v>
                </c:pt>
                <c:pt idx="3">
                  <c:v>60.914999999999999</c:v>
                </c:pt>
                <c:pt idx="4">
                  <c:v>61.75</c:v>
                </c:pt>
                <c:pt idx="5">
                  <c:v>62.542999999999999</c:v>
                </c:pt>
                <c:pt idx="6">
                  <c:v>63.241999999999997</c:v>
                </c:pt>
                <c:pt idx="7">
                  <c:v>63.923000000000002</c:v>
                </c:pt>
                <c:pt idx="8">
                  <c:v>64.614999999999995</c:v>
                </c:pt>
                <c:pt idx="9">
                  <c:v>65.262</c:v>
                </c:pt>
                <c:pt idx="10">
                  <c:v>65.456999999999994</c:v>
                </c:pt>
                <c:pt idx="11">
                  <c:v>66.072000000000003</c:v>
                </c:pt>
                <c:pt idx="12">
                  <c:v>66.451999999999998</c:v>
                </c:pt>
                <c:pt idx="13">
                  <c:v>66.879000000000005</c:v>
                </c:pt>
                <c:pt idx="14">
                  <c:v>67.497</c:v>
                </c:pt>
                <c:pt idx="15">
                  <c:v>67.75</c:v>
                </c:pt>
                <c:pt idx="16">
                  <c:v>68.096999999999994</c:v>
                </c:pt>
                <c:pt idx="17">
                  <c:v>68.525999999999996</c:v>
                </c:pt>
                <c:pt idx="18">
                  <c:v>68.006</c:v>
                </c:pt>
                <c:pt idx="19">
                  <c:v>68.266000000000005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BE-4B00-AF52-E37019E5E91A}"/>
            </c:ext>
          </c:extLst>
        </c:ser>
        <c:ser>
          <c:idx val="4"/>
          <c:order val="4"/>
          <c:tx>
            <c:strRef>
              <c:f>'[Edited Data.xlsx]Line Graphs'!$A$55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Graphs'!$B$55:$U$55</c:f>
              <c:numCache>
                <c:formatCode>General</c:formatCode>
                <c:ptCount val="20"/>
                <c:pt idx="0">
                  <c:v>66.611999999999995</c:v>
                </c:pt>
                <c:pt idx="1">
                  <c:v>66.823999999999998</c:v>
                </c:pt>
                <c:pt idx="2">
                  <c:v>67.186999999999998</c:v>
                </c:pt>
                <c:pt idx="3">
                  <c:v>67.299000000000007</c:v>
                </c:pt>
                <c:pt idx="4">
                  <c:v>67.241</c:v>
                </c:pt>
                <c:pt idx="5">
                  <c:v>66.713999999999999</c:v>
                </c:pt>
                <c:pt idx="6">
                  <c:v>67.051000000000002</c:v>
                </c:pt>
                <c:pt idx="7">
                  <c:v>67.403000000000006</c:v>
                </c:pt>
                <c:pt idx="8">
                  <c:v>68.638000000000005</c:v>
                </c:pt>
                <c:pt idx="9">
                  <c:v>68.808999999999997</c:v>
                </c:pt>
                <c:pt idx="10">
                  <c:v>69.554000000000002</c:v>
                </c:pt>
                <c:pt idx="11">
                  <c:v>69.564999999999998</c:v>
                </c:pt>
                <c:pt idx="12">
                  <c:v>69.986000000000004</c:v>
                </c:pt>
                <c:pt idx="13">
                  <c:v>70.491</c:v>
                </c:pt>
                <c:pt idx="14">
                  <c:v>71.09</c:v>
                </c:pt>
                <c:pt idx="15">
                  <c:v>71.787999999999997</c:v>
                </c:pt>
                <c:pt idx="16">
                  <c:v>72.566999999999993</c:v>
                </c:pt>
                <c:pt idx="17">
                  <c:v>72.805999999999997</c:v>
                </c:pt>
                <c:pt idx="18">
                  <c:v>71.968000000000004</c:v>
                </c:pt>
                <c:pt idx="19">
                  <c:v>72.387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BE-4B00-AF52-E37019E5E91A}"/>
            </c:ext>
          </c:extLst>
        </c:ser>
        <c:ser>
          <c:idx val="5"/>
          <c:order val="5"/>
          <c:tx>
            <c:strRef>
              <c:f>'[Edited Data.xlsx]Line Graphs'!$A$56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Graphs'!$B$56:$U$56</c:f>
              <c:numCache>
                <c:formatCode>General</c:formatCode>
                <c:ptCount val="20"/>
                <c:pt idx="0">
                  <c:v>63.616</c:v>
                </c:pt>
                <c:pt idx="1">
                  <c:v>64.093999999999994</c:v>
                </c:pt>
                <c:pt idx="2">
                  <c:v>64.524000000000001</c:v>
                </c:pt>
                <c:pt idx="3">
                  <c:v>64.995999999999995</c:v>
                </c:pt>
                <c:pt idx="4">
                  <c:v>65.412000000000006</c:v>
                </c:pt>
                <c:pt idx="5">
                  <c:v>65.787999999999997</c:v>
                </c:pt>
                <c:pt idx="6">
                  <c:v>66.149000000000001</c:v>
                </c:pt>
                <c:pt idx="7">
                  <c:v>66.513000000000005</c:v>
                </c:pt>
                <c:pt idx="8">
                  <c:v>66.909000000000006</c:v>
                </c:pt>
                <c:pt idx="9">
                  <c:v>67.358999999999995</c:v>
                </c:pt>
                <c:pt idx="10">
                  <c:v>67.887</c:v>
                </c:pt>
                <c:pt idx="11">
                  <c:v>68.459999999999994</c:v>
                </c:pt>
                <c:pt idx="12">
                  <c:v>69.073999999999998</c:v>
                </c:pt>
                <c:pt idx="13">
                  <c:v>69.635999999999996</c:v>
                </c:pt>
                <c:pt idx="14">
                  <c:v>70.117000000000004</c:v>
                </c:pt>
                <c:pt idx="15">
                  <c:v>70.466999999999999</c:v>
                </c:pt>
                <c:pt idx="16">
                  <c:v>70.709999999999994</c:v>
                </c:pt>
                <c:pt idx="17">
                  <c:v>70.91</c:v>
                </c:pt>
                <c:pt idx="18">
                  <c:v>70.150000000000006</c:v>
                </c:pt>
                <c:pt idx="19">
                  <c:v>70.53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BE-4B00-AF52-E37019E5E91A}"/>
            </c:ext>
          </c:extLst>
        </c:ser>
        <c:ser>
          <c:idx val="6"/>
          <c:order val="6"/>
          <c:tx>
            <c:strRef>
              <c:f>'[Edited Data.xlsx]Line Graphs'!$A$57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Graphs'!$B$57:$U$57</c:f>
              <c:numCache>
                <c:formatCode>General</c:formatCode>
                <c:ptCount val="20"/>
                <c:pt idx="0">
                  <c:v>81.563415000000006</c:v>
                </c:pt>
                <c:pt idx="1">
                  <c:v>81.760000000000005</c:v>
                </c:pt>
                <c:pt idx="2">
                  <c:v>82.030243999999996</c:v>
                </c:pt>
                <c:pt idx="3">
                  <c:v>81.925122000000002</c:v>
                </c:pt>
                <c:pt idx="4">
                  <c:v>82.321950999999999</c:v>
                </c:pt>
                <c:pt idx="5">
                  <c:v>82.507073000000005</c:v>
                </c:pt>
                <c:pt idx="6">
                  <c:v>82.587560999999994</c:v>
                </c:pt>
                <c:pt idx="7">
                  <c:v>82.931462999999994</c:v>
                </c:pt>
                <c:pt idx="8">
                  <c:v>82.842682999999994</c:v>
                </c:pt>
                <c:pt idx="9">
                  <c:v>82.591220000000007</c:v>
                </c:pt>
                <c:pt idx="10">
                  <c:v>83.096097999999998</c:v>
                </c:pt>
                <c:pt idx="11">
                  <c:v>83.331951000000004</c:v>
                </c:pt>
                <c:pt idx="12">
                  <c:v>83.587805000000003</c:v>
                </c:pt>
                <c:pt idx="13">
                  <c:v>83.793902000000003</c:v>
                </c:pt>
                <c:pt idx="14">
                  <c:v>83.984877999999995</c:v>
                </c:pt>
                <c:pt idx="15">
                  <c:v>84.099755999999999</c:v>
                </c:pt>
                <c:pt idx="16">
                  <c:v>84.210976000000002</c:v>
                </c:pt>
                <c:pt idx="17">
                  <c:v>84.356341</c:v>
                </c:pt>
                <c:pt idx="18">
                  <c:v>84.283659</c:v>
                </c:pt>
                <c:pt idx="19">
                  <c:v>84.32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BE-4B00-AF52-E37019E5E91A}"/>
            </c:ext>
          </c:extLst>
        </c:ser>
        <c:ser>
          <c:idx val="7"/>
          <c:order val="7"/>
          <c:tx>
            <c:strRef>
              <c:f>'[Edited Data.xlsx]Line Graphs'!$A$58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Graphs'!$B$58:$U$58</c:f>
              <c:numCache>
                <c:formatCode>General</c:formatCode>
                <c:ptCount val="20"/>
                <c:pt idx="0">
                  <c:v>80.229268000000005</c:v>
                </c:pt>
                <c:pt idx="1">
                  <c:v>79.982927000000004</c:v>
                </c:pt>
                <c:pt idx="2">
                  <c:v>80.780488000000005</c:v>
                </c:pt>
                <c:pt idx="3">
                  <c:v>80.782927000000001</c:v>
                </c:pt>
                <c:pt idx="4">
                  <c:v>81.282927000000001</c:v>
                </c:pt>
                <c:pt idx="5">
                  <c:v>81.434145999999998</c:v>
                </c:pt>
                <c:pt idx="6">
                  <c:v>81.485365999999999</c:v>
                </c:pt>
                <c:pt idx="7">
                  <c:v>81.636584999999997</c:v>
                </c:pt>
                <c:pt idx="8">
                  <c:v>82.036585000000002</c:v>
                </c:pt>
                <c:pt idx="9">
                  <c:v>82.187804999999997</c:v>
                </c:pt>
                <c:pt idx="10">
                  <c:v>82.239024000000001</c:v>
                </c:pt>
                <c:pt idx="11">
                  <c:v>82.690244000000007</c:v>
                </c:pt>
                <c:pt idx="12">
                  <c:v>83.090243999999998</c:v>
                </c:pt>
                <c:pt idx="13">
                  <c:v>82.543902000000003</c:v>
                </c:pt>
                <c:pt idx="14">
                  <c:v>83.243902000000006</c:v>
                </c:pt>
                <c:pt idx="15">
                  <c:v>82.946341000000004</c:v>
                </c:pt>
                <c:pt idx="16">
                  <c:v>83.346340999999995</c:v>
                </c:pt>
                <c:pt idx="17">
                  <c:v>83.497561000000005</c:v>
                </c:pt>
                <c:pt idx="18">
                  <c:v>82.343902</c:v>
                </c:pt>
                <c:pt idx="19">
                  <c:v>82.920732000000001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9BE-4B00-AF52-E37019E5E91A}"/>
            </c:ext>
          </c:extLst>
        </c:ser>
        <c:ser>
          <c:idx val="8"/>
          <c:order val="8"/>
          <c:tx>
            <c:strRef>
              <c:f>'[Edited Data.xlsx]Line Graphs'!$A$59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Graphs'!$B$59:$U$59</c:f>
              <c:numCache>
                <c:formatCode>General</c:formatCode>
                <c:ptCount val="20"/>
                <c:pt idx="0">
                  <c:v>67.134</c:v>
                </c:pt>
                <c:pt idx="1">
                  <c:v>67.412999999999997</c:v>
                </c:pt>
                <c:pt idx="2">
                  <c:v>65.75</c:v>
                </c:pt>
                <c:pt idx="3">
                  <c:v>67.649000000000001</c:v>
                </c:pt>
                <c:pt idx="4">
                  <c:v>67.914000000000001</c:v>
                </c:pt>
                <c:pt idx="5">
                  <c:v>68.188999999999993</c:v>
                </c:pt>
                <c:pt idx="6">
                  <c:v>68.225999999999999</c:v>
                </c:pt>
                <c:pt idx="7">
                  <c:v>68.494</c:v>
                </c:pt>
                <c:pt idx="8">
                  <c:v>68.679000000000002</c:v>
                </c:pt>
                <c:pt idx="9">
                  <c:v>68.822999999999993</c:v>
                </c:pt>
                <c:pt idx="10">
                  <c:v>68.972999999999999</c:v>
                </c:pt>
                <c:pt idx="11">
                  <c:v>69.263999999999996</c:v>
                </c:pt>
                <c:pt idx="12">
                  <c:v>69.533000000000001</c:v>
                </c:pt>
                <c:pt idx="13">
                  <c:v>69.698999999999998</c:v>
                </c:pt>
                <c:pt idx="14">
                  <c:v>69.798000000000002</c:v>
                </c:pt>
                <c:pt idx="15">
                  <c:v>69.936000000000007</c:v>
                </c:pt>
                <c:pt idx="16">
                  <c:v>70.337999999999994</c:v>
                </c:pt>
                <c:pt idx="17">
                  <c:v>70.518000000000001</c:v>
                </c:pt>
                <c:pt idx="18">
                  <c:v>68.808000000000007</c:v>
                </c:pt>
                <c:pt idx="19">
                  <c:v>69.662999999999997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9BE-4B00-AF52-E37019E5E91A}"/>
            </c:ext>
          </c:extLst>
        </c:ser>
        <c:ser>
          <c:idx val="9"/>
          <c:order val="9"/>
          <c:tx>
            <c:strRef>
              <c:f>'[Edited Data.xlsx]Line Graphs'!$A$60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Graphs'!$B$50:$U$50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Graphs'!$B$60:$U$60</c:f>
              <c:numCache>
                <c:formatCode>General</c:formatCode>
                <c:ptCount val="20"/>
                <c:pt idx="0">
                  <c:v>74.105999999999995</c:v>
                </c:pt>
                <c:pt idx="1">
                  <c:v>74.274000000000001</c:v>
                </c:pt>
                <c:pt idx="2">
                  <c:v>74.372</c:v>
                </c:pt>
                <c:pt idx="3">
                  <c:v>74.376000000000005</c:v>
                </c:pt>
                <c:pt idx="4">
                  <c:v>74.331000000000003</c:v>
                </c:pt>
                <c:pt idx="5">
                  <c:v>74.238</c:v>
                </c:pt>
                <c:pt idx="6">
                  <c:v>74.152000000000001</c:v>
                </c:pt>
                <c:pt idx="7">
                  <c:v>74.119</c:v>
                </c:pt>
                <c:pt idx="8">
                  <c:v>74.19</c:v>
                </c:pt>
                <c:pt idx="9">
                  <c:v>74.364999999999995</c:v>
                </c:pt>
                <c:pt idx="10">
                  <c:v>74.573999999999998</c:v>
                </c:pt>
                <c:pt idx="11">
                  <c:v>74.739000000000004</c:v>
                </c:pt>
                <c:pt idx="12">
                  <c:v>74.796999999999997</c:v>
                </c:pt>
                <c:pt idx="13">
                  <c:v>74.682000000000002</c:v>
                </c:pt>
                <c:pt idx="14">
                  <c:v>74.412000000000006</c:v>
                </c:pt>
                <c:pt idx="15">
                  <c:v>74.138000000000005</c:v>
                </c:pt>
                <c:pt idx="16">
                  <c:v>74.015000000000001</c:v>
                </c:pt>
                <c:pt idx="17">
                  <c:v>74.201999999999998</c:v>
                </c:pt>
                <c:pt idx="18">
                  <c:v>70.132999999999996</c:v>
                </c:pt>
                <c:pt idx="19">
                  <c:v>72.167500000000004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9BE-4B00-AF52-E37019E5E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699135"/>
        <c:axId val="540692895"/>
      </c:lineChart>
      <c:catAx>
        <c:axId val="54069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2895"/>
        <c:crosses val="autoZero"/>
        <c:auto val="1"/>
        <c:lblAlgn val="ctr"/>
        <c:lblOffset val="100"/>
        <c:noMultiLvlLbl val="0"/>
      </c:catAx>
      <c:valAx>
        <c:axId val="54069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Imports</a:t>
            </a:r>
            <a:r>
              <a:rPr lang="en-US" b="1" baseline="0"/>
              <a:t> in Billion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Graphs'!$A$99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Graphs'!$B$99:$U$99</c:f>
              <c:numCache>
                <c:formatCode>0.00E+00</c:formatCode>
                <c:ptCount val="20"/>
                <c:pt idx="0">
                  <c:v>331900000000000</c:v>
                </c:pt>
                <c:pt idx="1">
                  <c:v>415000000000000</c:v>
                </c:pt>
                <c:pt idx="2">
                  <c:v>524200000000000</c:v>
                </c:pt>
                <c:pt idx="3">
                  <c:v>612500000000000</c:v>
                </c:pt>
                <c:pt idx="4">
                  <c:v>749400000000000</c:v>
                </c:pt>
                <c:pt idx="5">
                  <c:v>1048000000000000</c:v>
                </c:pt>
                <c:pt idx="6">
                  <c:v>1357000000000000</c:v>
                </c:pt>
                <c:pt idx="7">
                  <c:v>1304000000000000</c:v>
                </c:pt>
                <c:pt idx="8">
                  <c:v>1638000000000000</c:v>
                </c:pt>
                <c:pt idx="9">
                  <c:v>2268000000000000</c:v>
                </c:pt>
                <c:pt idx="10">
                  <c:v>2434000000000000</c:v>
                </c:pt>
                <c:pt idx="11">
                  <c:v>2865000000000000</c:v>
                </c:pt>
                <c:pt idx="12">
                  <c:v>3249000000000000</c:v>
                </c:pt>
                <c:pt idx="13">
                  <c:v>3737000000000000</c:v>
                </c:pt>
                <c:pt idx="14">
                  <c:v>4021000000000000</c:v>
                </c:pt>
                <c:pt idx="15">
                  <c:v>4986000000000000</c:v>
                </c:pt>
                <c:pt idx="16">
                  <c:v>5624000000000000</c:v>
                </c:pt>
                <c:pt idx="17">
                  <c:v>6131000000000000</c:v>
                </c:pt>
                <c:pt idx="18">
                  <c:v>6344000000000000</c:v>
                </c:pt>
                <c:pt idx="19">
                  <c:v>7901000000000000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B7-41D8-8419-456A44197D3C}"/>
            </c:ext>
          </c:extLst>
        </c:ser>
        <c:ser>
          <c:idx val="1"/>
          <c:order val="1"/>
          <c:tx>
            <c:strRef>
              <c:f>'[Edited Data.xlsx]Line Graphs'!$A$100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Graphs'!$B$100:$U$100</c:f>
              <c:numCache>
                <c:formatCode>0.00E+00</c:formatCode>
                <c:ptCount val="20"/>
                <c:pt idx="0">
                  <c:v>10780000000000</c:v>
                </c:pt>
                <c:pt idx="1">
                  <c:v>12340000000000</c:v>
                </c:pt>
                <c:pt idx="2">
                  <c:v>15200000000000</c:v>
                </c:pt>
                <c:pt idx="3">
                  <c:v>18740000000000</c:v>
                </c:pt>
                <c:pt idx="4">
                  <c:v>22690000000000</c:v>
                </c:pt>
                <c:pt idx="5">
                  <c:v>25560000000000</c:v>
                </c:pt>
                <c:pt idx="6">
                  <c:v>28440000000000</c:v>
                </c:pt>
                <c:pt idx="7">
                  <c:v>24080000000000</c:v>
                </c:pt>
                <c:pt idx="8">
                  <c:v>28000000000000</c:v>
                </c:pt>
                <c:pt idx="9">
                  <c:v>30980000000000</c:v>
                </c:pt>
                <c:pt idx="10">
                  <c:v>35540000000000</c:v>
                </c:pt>
                <c:pt idx="11">
                  <c:v>41490000000000</c:v>
                </c:pt>
                <c:pt idx="12">
                  <c:v>45190000000000</c:v>
                </c:pt>
                <c:pt idx="13">
                  <c:v>48570000000000</c:v>
                </c:pt>
                <c:pt idx="14">
                  <c:v>53350000000000</c:v>
                </c:pt>
                <c:pt idx="15">
                  <c:v>57590000000000</c:v>
                </c:pt>
                <c:pt idx="16">
                  <c:v>63010000000000</c:v>
                </c:pt>
                <c:pt idx="17">
                  <c:v>68720000000000</c:v>
                </c:pt>
                <c:pt idx="18">
                  <c:v>66140000000000</c:v>
                </c:pt>
                <c:pt idx="19">
                  <c:v>74710000000000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B7-41D8-8419-456A44197D3C}"/>
            </c:ext>
          </c:extLst>
        </c:ser>
        <c:ser>
          <c:idx val="2"/>
          <c:order val="2"/>
          <c:tx>
            <c:strRef>
              <c:f>'[Edited Data.xlsx]Line Graphs'!$A$101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Graphs'!$B$101:$U$101</c:f>
              <c:numCache>
                <c:formatCode>0.00E+00</c:formatCode>
                <c:ptCount val="20"/>
                <c:pt idx="0">
                  <c:v>10090000000000</c:v>
                </c:pt>
                <c:pt idx="1">
                  <c:v>11310000000000</c:v>
                </c:pt>
                <c:pt idx="2">
                  <c:v>17840000000000</c:v>
                </c:pt>
                <c:pt idx="3">
                  <c:v>18190000000000</c:v>
                </c:pt>
                <c:pt idx="4">
                  <c:v>18420000000000</c:v>
                </c:pt>
                <c:pt idx="5">
                  <c:v>22770000000000</c:v>
                </c:pt>
                <c:pt idx="6">
                  <c:v>29880000000000</c:v>
                </c:pt>
                <c:pt idx="7">
                  <c:v>30530000000000</c:v>
                </c:pt>
                <c:pt idx="8">
                  <c:v>34820000000000</c:v>
                </c:pt>
                <c:pt idx="9">
                  <c:v>39590000000000</c:v>
                </c:pt>
                <c:pt idx="10">
                  <c:v>39640000000000</c:v>
                </c:pt>
                <c:pt idx="11">
                  <c:v>42070000000000</c:v>
                </c:pt>
                <c:pt idx="12">
                  <c:v>40650000000000</c:v>
                </c:pt>
                <c:pt idx="13">
                  <c:v>36660000000000</c:v>
                </c:pt>
                <c:pt idx="14">
                  <c:v>35470000000000</c:v>
                </c:pt>
                <c:pt idx="15">
                  <c:v>37190000000000</c:v>
                </c:pt>
                <c:pt idx="16">
                  <c:v>39320000000000</c:v>
                </c:pt>
                <c:pt idx="17">
                  <c:v>33910000000000</c:v>
                </c:pt>
                <c:pt idx="18">
                  <c:v>39480000000000</c:v>
                </c:pt>
                <c:pt idx="19">
                  <c:v>143600000000000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B7-41D8-8419-456A44197D3C}"/>
            </c:ext>
          </c:extLst>
        </c:ser>
        <c:ser>
          <c:idx val="3"/>
          <c:order val="3"/>
          <c:tx>
            <c:strRef>
              <c:f>'[Edited Data.xlsx]Line Graphs'!$A$102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Graphs'!$B$102:$U$102</c:f>
              <c:numCache>
                <c:formatCode>0.00E+00</c:formatCode>
                <c:ptCount val="20"/>
                <c:pt idx="0">
                  <c:v>1630000000000</c:v>
                </c:pt>
                <c:pt idx="1">
                  <c:v>1658000000000</c:v>
                </c:pt>
                <c:pt idx="2">
                  <c:v>1836000000000</c:v>
                </c:pt>
                <c:pt idx="3">
                  <c:v>2037000000000</c:v>
                </c:pt>
                <c:pt idx="4">
                  <c:v>2132000000000</c:v>
                </c:pt>
                <c:pt idx="5">
                  <c:v>2593000000000</c:v>
                </c:pt>
                <c:pt idx="6">
                  <c:v>3151000000000</c:v>
                </c:pt>
                <c:pt idx="7">
                  <c:v>2499000000000</c:v>
                </c:pt>
                <c:pt idx="8">
                  <c:v>2591000000000</c:v>
                </c:pt>
                <c:pt idx="9">
                  <c:v>3045000000000</c:v>
                </c:pt>
                <c:pt idx="10">
                  <c:v>3562000000000</c:v>
                </c:pt>
                <c:pt idx="11">
                  <c:v>3577000000000</c:v>
                </c:pt>
                <c:pt idx="12">
                  <c:v>3584000000000</c:v>
                </c:pt>
                <c:pt idx="13">
                  <c:v>3724000000000</c:v>
                </c:pt>
                <c:pt idx="14">
                  <c:v>3672000000000</c:v>
                </c:pt>
                <c:pt idx="15">
                  <c:v>4362000000000</c:v>
                </c:pt>
                <c:pt idx="16">
                  <c:v>4987000000000</c:v>
                </c:pt>
                <c:pt idx="17">
                  <c:v>5383000000000</c:v>
                </c:pt>
                <c:pt idx="18">
                  <c:v>5545000000000</c:v>
                </c:pt>
                <c:pt idx="19">
                  <c:v>6273000000000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B7-41D8-8419-456A44197D3C}"/>
            </c:ext>
          </c:extLst>
        </c:ser>
        <c:ser>
          <c:idx val="4"/>
          <c:order val="4"/>
          <c:tx>
            <c:strRef>
              <c:f>'[Edited Data.xlsx]Line Graphs'!$A$103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Graphs'!$B$103:$U$103</c:f>
              <c:numCache>
                <c:formatCode>0.00E+00</c:formatCode>
                <c:ptCount val="20"/>
                <c:pt idx="0">
                  <c:v>520400000000</c:v>
                </c:pt>
                <c:pt idx="1">
                  <c:v>565200000000</c:v>
                </c:pt>
                <c:pt idx="2">
                  <c:v>602200000000</c:v>
                </c:pt>
                <c:pt idx="3">
                  <c:v>854300000000</c:v>
                </c:pt>
                <c:pt idx="4">
                  <c:v>1049000000000</c:v>
                </c:pt>
                <c:pt idx="5">
                  <c:v>1262000000000</c:v>
                </c:pt>
                <c:pt idx="6">
                  <c:v>1569000000000</c:v>
                </c:pt>
                <c:pt idx="7">
                  <c:v>1632000000000</c:v>
                </c:pt>
                <c:pt idx="8">
                  <c:v>1737000000000</c:v>
                </c:pt>
                <c:pt idx="9">
                  <c:v>2518000000000</c:v>
                </c:pt>
                <c:pt idx="10">
                  <c:v>2949000000000</c:v>
                </c:pt>
                <c:pt idx="11">
                  <c:v>3208000000000</c:v>
                </c:pt>
                <c:pt idx="12">
                  <c:v>3430000000000</c:v>
                </c:pt>
                <c:pt idx="13">
                  <c:v>3752000000000</c:v>
                </c:pt>
                <c:pt idx="14">
                  <c:v>3615000000000</c:v>
                </c:pt>
                <c:pt idx="15">
                  <c:v>3993000000000</c:v>
                </c:pt>
                <c:pt idx="16">
                  <c:v>5236000000000</c:v>
                </c:pt>
                <c:pt idx="17">
                  <c:v>5455000000000</c:v>
                </c:pt>
                <c:pt idx="18">
                  <c:v>5018000000000</c:v>
                </c:pt>
                <c:pt idx="19">
                  <c:v>6023000000000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B7-41D8-8419-456A44197D3C}"/>
            </c:ext>
          </c:extLst>
        </c:ser>
        <c:ser>
          <c:idx val="5"/>
          <c:order val="5"/>
          <c:tx>
            <c:strRef>
              <c:f>'[Edited Data.xlsx]Line Graphs'!$A$104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Graphs'!$B$104:$U$104</c:f>
              <c:numCache>
                <c:formatCode>0.00E+00</c:formatCode>
                <c:ptCount val="20"/>
                <c:pt idx="0">
                  <c:v>3800000000000</c:v>
                </c:pt>
                <c:pt idx="1">
                  <c:v>4369000000000</c:v>
                </c:pt>
                <c:pt idx="2">
                  <c:v>6259000000000</c:v>
                </c:pt>
                <c:pt idx="3">
                  <c:v>8135000000000</c:v>
                </c:pt>
                <c:pt idx="4">
                  <c:v>10410000000000</c:v>
                </c:pt>
                <c:pt idx="5">
                  <c:v>12190000000000</c:v>
                </c:pt>
                <c:pt idx="6">
                  <c:v>16140000000000</c:v>
                </c:pt>
                <c:pt idx="7">
                  <c:v>16470000000000</c:v>
                </c:pt>
                <c:pt idx="8">
                  <c:v>20500000000000</c:v>
                </c:pt>
                <c:pt idx="9">
                  <c:v>27160000000000</c:v>
                </c:pt>
                <c:pt idx="10">
                  <c:v>31080000000000</c:v>
                </c:pt>
                <c:pt idx="11">
                  <c:v>31920000000000</c:v>
                </c:pt>
                <c:pt idx="12">
                  <c:v>32360000000000</c:v>
                </c:pt>
                <c:pt idx="13">
                  <c:v>30450000000000</c:v>
                </c:pt>
                <c:pt idx="14">
                  <c:v>32210000000000</c:v>
                </c:pt>
                <c:pt idx="15">
                  <c:v>37510000000000</c:v>
                </c:pt>
                <c:pt idx="16">
                  <c:v>44770000000000</c:v>
                </c:pt>
                <c:pt idx="17">
                  <c:v>42700000000000</c:v>
                </c:pt>
                <c:pt idx="18">
                  <c:v>37810000000000</c:v>
                </c:pt>
                <c:pt idx="19">
                  <c:v>56540000000000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B7-41D8-8419-456A44197D3C}"/>
            </c:ext>
          </c:extLst>
        </c:ser>
        <c:ser>
          <c:idx val="6"/>
          <c:order val="6"/>
          <c:tx>
            <c:strRef>
              <c:f>'[Edited Data.xlsx]Line Graphs'!$A$105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Graphs'!$B$105:$U$105</c:f>
              <c:numCache>
                <c:formatCode>0.00E+00</c:formatCode>
                <c:ptCount val="20"/>
                <c:pt idx="0">
                  <c:v>50310000000000</c:v>
                </c:pt>
                <c:pt idx="1">
                  <c:v>51670000000000</c:v>
                </c:pt>
                <c:pt idx="2">
                  <c:v>57590000000000</c:v>
                </c:pt>
                <c:pt idx="3">
                  <c:v>66110000000000</c:v>
                </c:pt>
                <c:pt idx="4">
                  <c:v>76850000000000</c:v>
                </c:pt>
                <c:pt idx="5">
                  <c:v>83740000000000</c:v>
                </c:pt>
                <c:pt idx="6">
                  <c:v>89170000000000</c:v>
                </c:pt>
                <c:pt idx="7">
                  <c:v>59250000000000</c:v>
                </c:pt>
                <c:pt idx="8">
                  <c:v>68650000000000</c:v>
                </c:pt>
                <c:pt idx="9">
                  <c:v>76710000000000</c:v>
                </c:pt>
                <c:pt idx="10">
                  <c:v>80360000000000</c:v>
                </c:pt>
                <c:pt idx="11">
                  <c:v>92560000000000</c:v>
                </c:pt>
                <c:pt idx="12">
                  <c:v>103800000000000</c:v>
                </c:pt>
                <c:pt idx="13">
                  <c:v>96800000000000</c:v>
                </c:pt>
                <c:pt idx="14">
                  <c:v>83030000000000</c:v>
                </c:pt>
                <c:pt idx="15">
                  <c:v>93090000000000</c:v>
                </c:pt>
                <c:pt idx="16">
                  <c:v>101800000000000</c:v>
                </c:pt>
                <c:pt idx="17">
                  <c:v>99050000000000</c:v>
                </c:pt>
                <c:pt idx="18">
                  <c:v>85030000000000</c:v>
                </c:pt>
                <c:pt idx="19">
                  <c:v>102800000000000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B7-41D8-8419-456A44197D3C}"/>
            </c:ext>
          </c:extLst>
        </c:ser>
        <c:ser>
          <c:idx val="7"/>
          <c:order val="7"/>
          <c:tx>
            <c:strRef>
              <c:f>'[Edited Data.xlsx]Line Graphs'!$A$106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Graphs'!$B$106:$U$106</c:f>
              <c:numCache>
                <c:formatCode>0.00E+00</c:formatCode>
                <c:ptCount val="20"/>
                <c:pt idx="0">
                  <c:v>319300000000</c:v>
                </c:pt>
                <c:pt idx="1">
                  <c:v>318600000000</c:v>
                </c:pt>
                <c:pt idx="2">
                  <c:v>340100000000</c:v>
                </c:pt>
                <c:pt idx="3">
                  <c:v>368900000000</c:v>
                </c:pt>
                <c:pt idx="4">
                  <c:v>419100000000</c:v>
                </c:pt>
                <c:pt idx="5">
                  <c:v>447300000000</c:v>
                </c:pt>
                <c:pt idx="6">
                  <c:v>452500000000</c:v>
                </c:pt>
                <c:pt idx="7">
                  <c:v>363100000000</c:v>
                </c:pt>
                <c:pt idx="8">
                  <c:v>434000000000</c:v>
                </c:pt>
                <c:pt idx="9">
                  <c:v>466200000000</c:v>
                </c:pt>
                <c:pt idx="10">
                  <c:v>443100000000</c:v>
                </c:pt>
                <c:pt idx="11">
                  <c:v>423100000000</c:v>
                </c:pt>
                <c:pt idx="12">
                  <c:v>426600000000</c:v>
                </c:pt>
                <c:pt idx="13">
                  <c:v>442000000000</c:v>
                </c:pt>
                <c:pt idx="14">
                  <c:v>441600000000</c:v>
                </c:pt>
                <c:pt idx="15">
                  <c:v>484000000000</c:v>
                </c:pt>
                <c:pt idx="16">
                  <c:v>512800000000</c:v>
                </c:pt>
                <c:pt idx="17">
                  <c:v>508000000000</c:v>
                </c:pt>
                <c:pt idx="18">
                  <c:v>429200000000</c:v>
                </c:pt>
                <c:pt idx="19">
                  <c:v>540200000000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B7-41D8-8419-456A44197D3C}"/>
            </c:ext>
          </c:extLst>
        </c:ser>
        <c:ser>
          <c:idx val="8"/>
          <c:order val="8"/>
          <c:tx>
            <c:strRef>
              <c:f>'[Edited Data.xlsx]Line Graphs'!$A$107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Graphs'!$B$107:$U$107</c:f>
              <c:numCache>
                <c:formatCode>0.00E+00</c:formatCode>
                <c:ptCount val="20"/>
                <c:pt idx="0">
                  <c:v>480800000000000</c:v>
                </c:pt>
                <c:pt idx="1">
                  <c:v>465900000000000</c:v>
                </c:pt>
                <c:pt idx="2">
                  <c:v>632400000000000</c:v>
                </c:pt>
                <c:pt idx="3">
                  <c:v>830100000000000</c:v>
                </c:pt>
                <c:pt idx="4">
                  <c:v>855600000000000</c:v>
                </c:pt>
                <c:pt idx="5">
                  <c:v>1003000000000000</c:v>
                </c:pt>
                <c:pt idx="6">
                  <c:v>1423000000000000</c:v>
                </c:pt>
                <c:pt idx="7">
                  <c:v>1197000000000000</c:v>
                </c:pt>
                <c:pt idx="8">
                  <c:v>1538000000000000</c:v>
                </c:pt>
                <c:pt idx="9">
                  <c:v>1868000000000000</c:v>
                </c:pt>
                <c:pt idx="10">
                  <c:v>2153000000000000</c:v>
                </c:pt>
                <c:pt idx="11">
                  <c:v>2359000000000000</c:v>
                </c:pt>
                <c:pt idx="12">
                  <c:v>2581000000000000</c:v>
                </c:pt>
                <c:pt idx="13">
                  <c:v>2395000000000000</c:v>
                </c:pt>
                <c:pt idx="14">
                  <c:v>2274000000000000</c:v>
                </c:pt>
                <c:pt idx="15">
                  <c:v>2606000000000000</c:v>
                </c:pt>
                <c:pt idx="16">
                  <c:v>3275000000000000</c:v>
                </c:pt>
                <c:pt idx="17">
                  <c:v>3014000000000000</c:v>
                </c:pt>
                <c:pt idx="18">
                  <c:v>2424000000000000</c:v>
                </c:pt>
                <c:pt idx="19">
                  <c:v>3201000000000000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EB7-41D8-8419-456A44197D3C}"/>
            </c:ext>
          </c:extLst>
        </c:ser>
        <c:ser>
          <c:idx val="9"/>
          <c:order val="9"/>
          <c:tx>
            <c:strRef>
              <c:f>'[Edited Data.xlsx]Line Graphs'!$A$108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Graphs'!$B$98:$U$98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Graphs'!$B$108:$U$108</c:f>
              <c:numCache>
                <c:formatCode>0.00E+00</c:formatCode>
                <c:ptCount val="20"/>
                <c:pt idx="0">
                  <c:v>1800000000000</c:v>
                </c:pt>
                <c:pt idx="1">
                  <c:v>2034000000000</c:v>
                </c:pt>
                <c:pt idx="2">
                  <c:v>2441000000000</c:v>
                </c:pt>
                <c:pt idx="3">
                  <c:v>2649000000000</c:v>
                </c:pt>
                <c:pt idx="4">
                  <c:v>3058000000000</c:v>
                </c:pt>
                <c:pt idx="5">
                  <c:v>3367000000000</c:v>
                </c:pt>
                <c:pt idx="6">
                  <c:v>3715000000000</c:v>
                </c:pt>
                <c:pt idx="7">
                  <c:v>3504000000000</c:v>
                </c:pt>
                <c:pt idx="8">
                  <c:v>4152000000000</c:v>
                </c:pt>
                <c:pt idx="9">
                  <c:v>4756000000000</c:v>
                </c:pt>
                <c:pt idx="10">
                  <c:v>5299000000000</c:v>
                </c:pt>
                <c:pt idx="11">
                  <c:v>5283000000000</c:v>
                </c:pt>
                <c:pt idx="12">
                  <c:v>5779000000000</c:v>
                </c:pt>
                <c:pt idx="13">
                  <c:v>6791000000000</c:v>
                </c:pt>
                <c:pt idx="14">
                  <c:v>7854000000000</c:v>
                </c:pt>
                <c:pt idx="15">
                  <c:v>8656000000000</c:v>
                </c:pt>
                <c:pt idx="16">
                  <c:v>9716000000000</c:v>
                </c:pt>
                <c:pt idx="17">
                  <c:v>9552000000000</c:v>
                </c:pt>
                <c:pt idx="18">
                  <c:v>8768000000000</c:v>
                </c:pt>
                <c:pt idx="19">
                  <c:v>10980000000000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EB7-41D8-8419-456A4419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446399"/>
        <c:axId val="1013448895"/>
      </c:lineChart>
      <c:catAx>
        <c:axId val="101344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448895"/>
        <c:crosses val="autoZero"/>
        <c:auto val="1"/>
        <c:lblAlgn val="ctr"/>
        <c:lblOffset val="100"/>
        <c:noMultiLvlLbl val="0"/>
      </c:catAx>
      <c:valAx>
        <c:axId val="101344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44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/>
              <a:t>Foreign</a:t>
            </a:r>
            <a:r>
              <a:rPr lang="en-US" sz="1500" b="1" baseline="0"/>
              <a:t> Direct Investment</a:t>
            </a:r>
            <a:endParaRPr lang="en-US" sz="15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Graphs'!$A$111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Graphs'!$B$111:$U$111</c:f>
              <c:numCache>
                <c:formatCode>0.00E+00</c:formatCode>
                <c:ptCount val="20"/>
                <c:pt idx="0">
                  <c:v>-1400000000</c:v>
                </c:pt>
                <c:pt idx="1">
                  <c:v>-1450000000</c:v>
                </c:pt>
                <c:pt idx="2">
                  <c:v>-1610000000</c:v>
                </c:pt>
                <c:pt idx="3">
                  <c:v>-1889000000</c:v>
                </c:pt>
                <c:pt idx="4">
                  <c:v>-2315000000</c:v>
                </c:pt>
                <c:pt idx="5">
                  <c:v>-6516000000</c:v>
                </c:pt>
                <c:pt idx="6">
                  <c:v>-9279000000</c:v>
                </c:pt>
                <c:pt idx="7">
                  <c:v>-6900000000</c:v>
                </c:pt>
                <c:pt idx="8">
                  <c:v>-7100000000</c:v>
                </c:pt>
                <c:pt idx="9">
                  <c:v>-6480000000</c:v>
                </c:pt>
                <c:pt idx="10">
                  <c:v>-7168000000</c:v>
                </c:pt>
                <c:pt idx="11">
                  <c:v>-6944000000</c:v>
                </c:pt>
                <c:pt idx="12">
                  <c:v>-8050000000</c:v>
                </c:pt>
                <c:pt idx="13">
                  <c:v>-10700000000</c:v>
                </c:pt>
                <c:pt idx="14">
                  <c:v>-11600000000</c:v>
                </c:pt>
                <c:pt idx="15">
                  <c:v>-13620000000</c:v>
                </c:pt>
                <c:pt idx="16">
                  <c:v>-14900000000</c:v>
                </c:pt>
                <c:pt idx="17">
                  <c:v>-15640000000</c:v>
                </c:pt>
                <c:pt idx="18">
                  <c:v>-15420000000</c:v>
                </c:pt>
                <c:pt idx="19">
                  <c:v>-15360000000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6C-4551-B9A6-07C44246290E}"/>
            </c:ext>
          </c:extLst>
        </c:ser>
        <c:ser>
          <c:idx val="1"/>
          <c:order val="1"/>
          <c:tx>
            <c:strRef>
              <c:f>'[Edited Data.xlsx]Line Graphs'!$A$112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Graphs'!$B$112:$U$112</c:f>
              <c:numCache>
                <c:formatCode>0.00E+00</c:formatCode>
                <c:ptCount val="20"/>
                <c:pt idx="0">
                  <c:v>-139100000</c:v>
                </c:pt>
                <c:pt idx="1">
                  <c:v>-74319651</c:v>
                </c:pt>
                <c:pt idx="2">
                  <c:v>-121200000</c:v>
                </c:pt>
                <c:pt idx="3">
                  <c:v>-374900000</c:v>
                </c:pt>
                <c:pt idx="4">
                  <c:v>-474800000</c:v>
                </c:pt>
                <c:pt idx="5">
                  <c:v>-866200000</c:v>
                </c:pt>
                <c:pt idx="6">
                  <c:v>-794700000</c:v>
                </c:pt>
                <c:pt idx="7">
                  <c:v>-909500000</c:v>
                </c:pt>
                <c:pt idx="8">
                  <c:v>-1384000000</c:v>
                </c:pt>
                <c:pt idx="9">
                  <c:v>-1510000000</c:v>
                </c:pt>
                <c:pt idx="10">
                  <c:v>-1952000000</c:v>
                </c:pt>
                <c:pt idx="11">
                  <c:v>-2006000000</c:v>
                </c:pt>
                <c:pt idx="12">
                  <c:v>-1771000000</c:v>
                </c:pt>
                <c:pt idx="13">
                  <c:v>-1735000000</c:v>
                </c:pt>
                <c:pt idx="14">
                  <c:v>-2397000000</c:v>
                </c:pt>
                <c:pt idx="15">
                  <c:v>-2673000000</c:v>
                </c:pt>
                <c:pt idx="16">
                  <c:v>-3089000000</c:v>
                </c:pt>
                <c:pt idx="17">
                  <c:v>-3561000000</c:v>
                </c:pt>
                <c:pt idx="18">
                  <c:v>-3498000000</c:v>
                </c:pt>
                <c:pt idx="19">
                  <c:v>-3391000000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6C-4551-B9A6-07C44246290E}"/>
            </c:ext>
          </c:extLst>
        </c:ser>
        <c:ser>
          <c:idx val="2"/>
          <c:order val="2"/>
          <c:tx>
            <c:strRef>
              <c:f>'[Edited Data.xlsx]Line Graphs'!$A$113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Graphs'!$B$113:$U$113</c:f>
              <c:numCache>
                <c:formatCode>0.00E+00</c:formatCode>
                <c:ptCount val="20"/>
                <c:pt idx="0">
                  <c:v>-1336000000</c:v>
                </c:pt>
                <c:pt idx="1">
                  <c:v>-2249000000</c:v>
                </c:pt>
                <c:pt idx="2">
                  <c:v>-1072000000</c:v>
                </c:pt>
                <c:pt idx="3">
                  <c:v>-1908000000</c:v>
                </c:pt>
                <c:pt idx="4">
                  <c:v>-1800000000</c:v>
                </c:pt>
                <c:pt idx="5">
                  <c:v>-2528000000</c:v>
                </c:pt>
                <c:pt idx="6">
                  <c:v>-3346000000</c:v>
                </c:pt>
                <c:pt idx="7">
                  <c:v>-3678000000</c:v>
                </c:pt>
                <c:pt idx="8">
                  <c:v>-3793000000</c:v>
                </c:pt>
                <c:pt idx="9">
                  <c:v>-2200000000</c:v>
                </c:pt>
                <c:pt idx="10">
                  <c:v>-2081000000</c:v>
                </c:pt>
                <c:pt idx="11">
                  <c:v>-685400000</c:v>
                </c:pt>
                <c:pt idx="12">
                  <c:v>-1622000000</c:v>
                </c:pt>
                <c:pt idx="13">
                  <c:v>-1499000000</c:v>
                </c:pt>
                <c:pt idx="14">
                  <c:v>-1564000000</c:v>
                </c:pt>
                <c:pt idx="15">
                  <c:v>-1205000000</c:v>
                </c:pt>
                <c:pt idx="16">
                  <c:v>-2027000000</c:v>
                </c:pt>
                <c:pt idx="17">
                  <c:v>-1567000000</c:v>
                </c:pt>
                <c:pt idx="18">
                  <c:v>-1613000000</c:v>
                </c:pt>
                <c:pt idx="19">
                  <c:v>-569100000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6C-4551-B9A6-07C44246290E}"/>
            </c:ext>
          </c:extLst>
        </c:ser>
        <c:ser>
          <c:idx val="3"/>
          <c:order val="3"/>
          <c:tx>
            <c:strRef>
              <c:f>'[Edited Data.xlsx]Line Graphs'!$A$114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Graphs'!$B$114:$U$114</c:f>
              <c:numCache>
                <c:formatCode>0.00E+00</c:formatCode>
                <c:ptCount val="20"/>
                <c:pt idx="0">
                  <c:v>-44244507</c:v>
                </c:pt>
                <c:pt idx="1">
                  <c:v>-49948489</c:v>
                </c:pt>
                <c:pt idx="2">
                  <c:v>-64080339</c:v>
                </c:pt>
                <c:pt idx="3">
                  <c:v>-52327288</c:v>
                </c:pt>
                <c:pt idx="4">
                  <c:v>-210600000</c:v>
                </c:pt>
                <c:pt idx="5">
                  <c:v>-273100000</c:v>
                </c:pt>
                <c:pt idx="6">
                  <c:v>-272500000</c:v>
                </c:pt>
                <c:pt idx="7">
                  <c:v>-243900000</c:v>
                </c:pt>
                <c:pt idx="8">
                  <c:v>-264100000</c:v>
                </c:pt>
                <c:pt idx="9">
                  <c:v>-291100000</c:v>
                </c:pt>
                <c:pt idx="10">
                  <c:v>-220200000</c:v>
                </c:pt>
                <c:pt idx="11">
                  <c:v>-278000000</c:v>
                </c:pt>
                <c:pt idx="12">
                  <c:v>-375600000</c:v>
                </c:pt>
                <c:pt idx="13">
                  <c:v>-377800000</c:v>
                </c:pt>
                <c:pt idx="14">
                  <c:v>-248500000</c:v>
                </c:pt>
                <c:pt idx="15">
                  <c:v>-505900000</c:v>
                </c:pt>
                <c:pt idx="16">
                  <c:v>-795000000</c:v>
                </c:pt>
                <c:pt idx="17">
                  <c:v>-650500000</c:v>
                </c:pt>
                <c:pt idx="18">
                  <c:v>-722700000</c:v>
                </c:pt>
                <c:pt idx="19">
                  <c:v>-686600000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6C-4551-B9A6-07C44246290E}"/>
            </c:ext>
          </c:extLst>
        </c:ser>
        <c:ser>
          <c:idx val="4"/>
          <c:order val="4"/>
          <c:tx>
            <c:strRef>
              <c:f>'[Edited Data.xlsx]Line Graphs'!$A$115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Graphs'!$B$115:$U$115</c:f>
              <c:numCache>
                <c:formatCode>0.00E+00</c:formatCode>
                <c:ptCount val="20"/>
                <c:pt idx="0">
                  <c:v>-49662444</c:v>
                </c:pt>
                <c:pt idx="1">
                  <c:v>-265500000</c:v>
                </c:pt>
                <c:pt idx="2">
                  <c:v>-444800000</c:v>
                </c:pt>
                <c:pt idx="3">
                  <c:v>-811400000</c:v>
                </c:pt>
                <c:pt idx="4">
                  <c:v>-452900000</c:v>
                </c:pt>
                <c:pt idx="5">
                  <c:v>-516800000</c:v>
                </c:pt>
                <c:pt idx="6">
                  <c:v>-1138000000</c:v>
                </c:pt>
                <c:pt idx="7">
                  <c:v>-720500000</c:v>
                </c:pt>
                <c:pt idx="8">
                  <c:v>-1166000000</c:v>
                </c:pt>
                <c:pt idx="9">
                  <c:v>-967300000</c:v>
                </c:pt>
                <c:pt idx="10">
                  <c:v>-1295000000</c:v>
                </c:pt>
                <c:pt idx="11">
                  <c:v>-2056000000</c:v>
                </c:pt>
                <c:pt idx="12">
                  <c:v>-2497000000</c:v>
                </c:pt>
                <c:pt idx="13">
                  <c:v>-2771000000</c:v>
                </c:pt>
                <c:pt idx="14">
                  <c:v>-2292000000</c:v>
                </c:pt>
                <c:pt idx="15">
                  <c:v>-1684000000</c:v>
                </c:pt>
                <c:pt idx="16">
                  <c:v>-2402000000</c:v>
                </c:pt>
                <c:pt idx="17">
                  <c:v>-1885000000</c:v>
                </c:pt>
                <c:pt idx="18">
                  <c:v>-1521000000</c:v>
                </c:pt>
                <c:pt idx="19">
                  <c:v>-1344000000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6C-4551-B9A6-07C44246290E}"/>
            </c:ext>
          </c:extLst>
        </c:ser>
        <c:ser>
          <c:idx val="5"/>
          <c:order val="5"/>
          <c:tx>
            <c:strRef>
              <c:f>'[Edited Data.xlsx]Line Graphs'!$A$116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Graphs'!$B$116:$U$116</c:f>
              <c:numCache>
                <c:formatCode>0.00E+00</c:formatCode>
                <c:ptCount val="20"/>
                <c:pt idx="0">
                  <c:v>-3948000000</c:v>
                </c:pt>
                <c:pt idx="1">
                  <c:v>-2444000000</c:v>
                </c:pt>
                <c:pt idx="2">
                  <c:v>-3592000000</c:v>
                </c:pt>
                <c:pt idx="3">
                  <c:v>-4629000000</c:v>
                </c:pt>
                <c:pt idx="4">
                  <c:v>-5992000000</c:v>
                </c:pt>
                <c:pt idx="5">
                  <c:v>-8202000000</c:v>
                </c:pt>
                <c:pt idx="6">
                  <c:v>-24150000000</c:v>
                </c:pt>
                <c:pt idx="7">
                  <c:v>-19490000000</c:v>
                </c:pt>
                <c:pt idx="8">
                  <c:v>-11430000000</c:v>
                </c:pt>
                <c:pt idx="9">
                  <c:v>-23890000000</c:v>
                </c:pt>
                <c:pt idx="10">
                  <c:v>-15440000000</c:v>
                </c:pt>
                <c:pt idx="11">
                  <c:v>-26390000000</c:v>
                </c:pt>
                <c:pt idx="12">
                  <c:v>-22890000000</c:v>
                </c:pt>
                <c:pt idx="13">
                  <c:v>-36500000000</c:v>
                </c:pt>
                <c:pt idx="14">
                  <c:v>-39410000000</c:v>
                </c:pt>
                <c:pt idx="15">
                  <c:v>-28880000000</c:v>
                </c:pt>
                <c:pt idx="16">
                  <c:v>-30700000000</c:v>
                </c:pt>
                <c:pt idx="17">
                  <c:v>-37470000000</c:v>
                </c:pt>
                <c:pt idx="18">
                  <c:v>-53240000000</c:v>
                </c:pt>
                <c:pt idx="19">
                  <c:v>-27490000000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6C-4551-B9A6-07C44246290E}"/>
            </c:ext>
          </c:extLst>
        </c:ser>
        <c:ser>
          <c:idx val="6"/>
          <c:order val="6"/>
          <c:tx>
            <c:strRef>
              <c:f>'[Edited Data.xlsx]Line Graphs'!$A$117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Graphs'!$B$117:$U$117</c:f>
              <c:numCache>
                <c:formatCode>0.00E+00</c:formatCode>
                <c:ptCount val="20"/>
                <c:pt idx="0">
                  <c:v>19340000000</c:v>
                </c:pt>
                <c:pt idx="1">
                  <c:v>25690000000</c:v>
                </c:pt>
                <c:pt idx="2">
                  <c:v>33090000000</c:v>
                </c:pt>
                <c:pt idx="3">
                  <c:v>46210000000</c:v>
                </c:pt>
                <c:pt idx="4">
                  <c:v>60550000000</c:v>
                </c:pt>
                <c:pt idx="5">
                  <c:v>51360000000</c:v>
                </c:pt>
                <c:pt idx="6">
                  <c:v>89020000000</c:v>
                </c:pt>
                <c:pt idx="7">
                  <c:v>61450000000</c:v>
                </c:pt>
                <c:pt idx="8">
                  <c:v>72220000000</c:v>
                </c:pt>
                <c:pt idx="9">
                  <c:v>117700000000</c:v>
                </c:pt>
                <c:pt idx="10">
                  <c:v>117100000000</c:v>
                </c:pt>
                <c:pt idx="11">
                  <c:v>145000000000</c:v>
                </c:pt>
                <c:pt idx="12">
                  <c:v>118200000000</c:v>
                </c:pt>
                <c:pt idx="13">
                  <c:v>133200000000</c:v>
                </c:pt>
                <c:pt idx="14">
                  <c:v>137700000000</c:v>
                </c:pt>
                <c:pt idx="15">
                  <c:v>154900000000</c:v>
                </c:pt>
                <c:pt idx="16">
                  <c:v>134900000000</c:v>
                </c:pt>
                <c:pt idx="17">
                  <c:v>218300000000</c:v>
                </c:pt>
                <c:pt idx="18">
                  <c:v>85450000000</c:v>
                </c:pt>
                <c:pt idx="19">
                  <c:v>137800000000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6C-4551-B9A6-07C44246290E}"/>
            </c:ext>
          </c:extLst>
        </c:ser>
        <c:ser>
          <c:idx val="7"/>
          <c:order val="7"/>
          <c:tx>
            <c:strRef>
              <c:f>'[Edited Data.xlsx]Line Graphs'!$A$118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Graphs'!$B$118:$U$118</c:f>
              <c:numCache>
                <c:formatCode>0.00E+00</c:formatCode>
                <c:ptCount val="20"/>
                <c:pt idx="0">
                  <c:v>-5734000000</c:v>
                </c:pt>
                <c:pt idx="1">
                  <c:v>-17430000000</c:v>
                </c:pt>
                <c:pt idx="2">
                  <c:v>-5785000000</c:v>
                </c:pt>
                <c:pt idx="3">
                  <c:v>15530000000</c:v>
                </c:pt>
                <c:pt idx="4">
                  <c:v>1966000000</c:v>
                </c:pt>
                <c:pt idx="5">
                  <c:v>54020000000</c:v>
                </c:pt>
                <c:pt idx="6">
                  <c:v>77210000000</c:v>
                </c:pt>
                <c:pt idx="7">
                  <c:v>1761000000</c:v>
                </c:pt>
                <c:pt idx="8">
                  <c:v>20800000000</c:v>
                </c:pt>
                <c:pt idx="9">
                  <c:v>17410000000</c:v>
                </c:pt>
                <c:pt idx="10">
                  <c:v>6762000000</c:v>
                </c:pt>
                <c:pt idx="11">
                  <c:v>742900000</c:v>
                </c:pt>
                <c:pt idx="12">
                  <c:v>3444000000</c:v>
                </c:pt>
                <c:pt idx="13">
                  <c:v>2121000000</c:v>
                </c:pt>
                <c:pt idx="14">
                  <c:v>-12000000000</c:v>
                </c:pt>
                <c:pt idx="15">
                  <c:v>676800000</c:v>
                </c:pt>
                <c:pt idx="16">
                  <c:v>-5594000000</c:v>
                </c:pt>
                <c:pt idx="17">
                  <c:v>1682000000</c:v>
                </c:pt>
                <c:pt idx="18">
                  <c:v>22010000000</c:v>
                </c:pt>
                <c:pt idx="19">
                  <c:v>37900000000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D6C-4551-B9A6-07C44246290E}"/>
            </c:ext>
          </c:extLst>
        </c:ser>
        <c:ser>
          <c:idx val="8"/>
          <c:order val="8"/>
          <c:tx>
            <c:strRef>
              <c:f>'[Edited Data.xlsx]Line Graphs'!$A$119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Graphs'!$B$119:$U$119</c:f>
              <c:numCache>
                <c:formatCode>0.00E+00</c:formatCode>
                <c:ptCount val="20"/>
                <c:pt idx="0">
                  <c:v>-145100000</c:v>
                </c:pt>
                <c:pt idx="1">
                  <c:v>596900000</c:v>
                </c:pt>
                <c:pt idx="2">
                  <c:v>1512000000</c:v>
                </c:pt>
                <c:pt idx="3">
                  <c:v>-5271000000</c:v>
                </c:pt>
                <c:pt idx="4">
                  <c:v>-2188000000</c:v>
                </c:pt>
                <c:pt idx="5">
                  <c:v>-2253000000</c:v>
                </c:pt>
                <c:pt idx="6">
                  <c:v>-3419000000</c:v>
                </c:pt>
                <c:pt idx="7">
                  <c:v>-2628000000</c:v>
                </c:pt>
                <c:pt idx="8">
                  <c:v>-11110000000</c:v>
                </c:pt>
                <c:pt idx="9">
                  <c:v>-11530000000</c:v>
                </c:pt>
                <c:pt idx="10">
                  <c:v>-13720000000</c:v>
                </c:pt>
                <c:pt idx="11">
                  <c:v>-12170000000</c:v>
                </c:pt>
                <c:pt idx="12">
                  <c:v>-14730000000</c:v>
                </c:pt>
                <c:pt idx="13">
                  <c:v>-10700000000</c:v>
                </c:pt>
                <c:pt idx="14">
                  <c:v>-16140000000</c:v>
                </c:pt>
                <c:pt idx="15">
                  <c:v>-18500000000</c:v>
                </c:pt>
                <c:pt idx="16">
                  <c:v>-12510000000</c:v>
                </c:pt>
                <c:pt idx="17">
                  <c:v>-20530000000</c:v>
                </c:pt>
                <c:pt idx="18">
                  <c:v>-14140000000</c:v>
                </c:pt>
                <c:pt idx="19">
                  <c:v>-17110000000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D6C-4551-B9A6-07C44246290E}"/>
            </c:ext>
          </c:extLst>
        </c:ser>
        <c:ser>
          <c:idx val="9"/>
          <c:order val="9"/>
          <c:tx>
            <c:strRef>
              <c:f>'[Edited Data.xlsx]Line Graphs'!$A$120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Graphs'!$B$110:$U$110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Graphs'!$B$120:$U$120</c:f>
              <c:numCache>
                <c:formatCode>0.00E+00</c:formatCode>
                <c:ptCount val="20"/>
                <c:pt idx="0">
                  <c:v>-23200000000</c:v>
                </c:pt>
                <c:pt idx="1">
                  <c:v>-17000000000</c:v>
                </c:pt>
                <c:pt idx="2">
                  <c:v>-20580000000</c:v>
                </c:pt>
                <c:pt idx="3">
                  <c:v>-19340000000</c:v>
                </c:pt>
                <c:pt idx="4">
                  <c:v>-15460000000</c:v>
                </c:pt>
                <c:pt idx="5">
                  <c:v>-22690000000</c:v>
                </c:pt>
                <c:pt idx="6">
                  <c:v>-29070000000</c:v>
                </c:pt>
                <c:pt idx="7">
                  <c:v>-7993000000</c:v>
                </c:pt>
                <c:pt idx="8">
                  <c:v>-12630000000</c:v>
                </c:pt>
                <c:pt idx="9">
                  <c:v>-12270000000</c:v>
                </c:pt>
                <c:pt idx="10">
                  <c:v>553400000</c:v>
                </c:pt>
                <c:pt idx="11">
                  <c:v>-32800000000</c:v>
                </c:pt>
                <c:pt idx="12">
                  <c:v>-22840000000</c:v>
                </c:pt>
                <c:pt idx="13">
                  <c:v>-25290000000</c:v>
                </c:pt>
                <c:pt idx="14">
                  <c:v>-31040000000</c:v>
                </c:pt>
                <c:pt idx="15">
                  <c:v>-30040000000</c:v>
                </c:pt>
                <c:pt idx="16">
                  <c:v>-25720000000</c:v>
                </c:pt>
                <c:pt idx="17">
                  <c:v>-23730000000</c:v>
                </c:pt>
                <c:pt idx="18">
                  <c:v>-25830000000</c:v>
                </c:pt>
                <c:pt idx="19">
                  <c:v>-33040000000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D6C-4551-B9A6-07C442462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398783"/>
        <c:axId val="584399199"/>
      </c:lineChart>
      <c:catAx>
        <c:axId val="58439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99199"/>
        <c:crosses val="autoZero"/>
        <c:auto val="1"/>
        <c:lblAlgn val="ctr"/>
        <c:lblOffset val="100"/>
        <c:noMultiLvlLbl val="0"/>
      </c:catAx>
      <c:valAx>
        <c:axId val="58439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9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Population</a:t>
            </a:r>
            <a:r>
              <a:rPr lang="en-US" b="1" baseline="0"/>
              <a:t> Growth in %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Graphs'!$A$123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Graphs'!$B$123:$U$123</c:f>
              <c:numCache>
                <c:formatCode>General</c:formatCode>
                <c:ptCount val="20"/>
                <c:pt idx="0">
                  <c:v>1.0277175999999999</c:v>
                </c:pt>
                <c:pt idx="1">
                  <c:v>1.0282925999999999</c:v>
                </c:pt>
                <c:pt idx="2">
                  <c:v>1.0201163</c:v>
                </c:pt>
                <c:pt idx="3">
                  <c:v>1.0043618000000001</c:v>
                </c:pt>
                <c:pt idx="4">
                  <c:v>0.96916926999999997</c:v>
                </c:pt>
                <c:pt idx="5">
                  <c:v>0.96076781</c:v>
                </c:pt>
                <c:pt idx="6">
                  <c:v>0.98025485999999995</c:v>
                </c:pt>
                <c:pt idx="7">
                  <c:v>1.0293920999999999</c:v>
                </c:pt>
                <c:pt idx="8">
                  <c:v>1.0674298</c:v>
                </c:pt>
                <c:pt idx="9">
                  <c:v>1.0674934</c:v>
                </c:pt>
                <c:pt idx="10">
                  <c:v>1.0720132</c:v>
                </c:pt>
                <c:pt idx="11">
                  <c:v>1.0763795</c:v>
                </c:pt>
                <c:pt idx="12">
                  <c:v>1.0663988</c:v>
                </c:pt>
                <c:pt idx="13">
                  <c:v>1.0422708999999999</c:v>
                </c:pt>
                <c:pt idx="14">
                  <c:v>1.0092266000000001</c:v>
                </c:pt>
                <c:pt idx="15">
                  <c:v>0.96871996000000005</c:v>
                </c:pt>
                <c:pt idx="16">
                  <c:v>0.93284003000000004</c:v>
                </c:pt>
                <c:pt idx="17">
                  <c:v>0.90449120999999999</c:v>
                </c:pt>
                <c:pt idx="18">
                  <c:v>0.90629923000000001</c:v>
                </c:pt>
                <c:pt idx="19">
                  <c:v>0.84418168000000005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94-4D17-B046-70B2EAA92B92}"/>
            </c:ext>
          </c:extLst>
        </c:ser>
        <c:ser>
          <c:idx val="1"/>
          <c:order val="1"/>
          <c:tx>
            <c:strRef>
              <c:f>'[Edited Data.xlsx]Line Graphs'!$A$124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Graphs'!$B$124:$U$124</c:f>
              <c:numCache>
                <c:formatCode>General</c:formatCode>
                <c:ptCount val="20"/>
                <c:pt idx="0">
                  <c:v>1.7959299</c:v>
                </c:pt>
                <c:pt idx="1">
                  <c:v>1.7825762000000001</c:v>
                </c:pt>
                <c:pt idx="2">
                  <c:v>1.7723319</c:v>
                </c:pt>
                <c:pt idx="3">
                  <c:v>1.7531759</c:v>
                </c:pt>
                <c:pt idx="4">
                  <c:v>1.7302697</c:v>
                </c:pt>
                <c:pt idx="5">
                  <c:v>1.7432555999999999</c:v>
                </c:pt>
                <c:pt idx="6">
                  <c:v>1.6566391</c:v>
                </c:pt>
                <c:pt idx="7">
                  <c:v>1.5078919</c:v>
                </c:pt>
                <c:pt idx="8">
                  <c:v>1.4572299</c:v>
                </c:pt>
                <c:pt idx="9">
                  <c:v>1.4538734</c:v>
                </c:pt>
                <c:pt idx="10">
                  <c:v>1.4492841999999999</c:v>
                </c:pt>
                <c:pt idx="11">
                  <c:v>1.4304996999999999</c:v>
                </c:pt>
                <c:pt idx="12">
                  <c:v>1.3977752000000001</c:v>
                </c:pt>
                <c:pt idx="13">
                  <c:v>1.34979</c:v>
                </c:pt>
                <c:pt idx="14">
                  <c:v>1.3340852000000001</c:v>
                </c:pt>
                <c:pt idx="15">
                  <c:v>1.3104826999999999</c:v>
                </c:pt>
                <c:pt idx="16">
                  <c:v>1.2214457000000001</c:v>
                </c:pt>
                <c:pt idx="17">
                  <c:v>1.1324422000000001</c:v>
                </c:pt>
                <c:pt idx="18">
                  <c:v>1.1600577000000001</c:v>
                </c:pt>
                <c:pt idx="19">
                  <c:v>1.1651358000000001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94-4D17-B046-70B2EAA92B92}"/>
            </c:ext>
          </c:extLst>
        </c:ser>
        <c:ser>
          <c:idx val="2"/>
          <c:order val="2"/>
          <c:tx>
            <c:strRef>
              <c:f>'[Edited Data.xlsx]Line Graphs'!$A$125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Graphs'!$B$125:$U$125</c:f>
              <c:numCache>
                <c:formatCode>General</c:formatCode>
                <c:ptCount val="20"/>
                <c:pt idx="0">
                  <c:v>1.3007624</c:v>
                </c:pt>
                <c:pt idx="1">
                  <c:v>1.2990447000000001</c:v>
                </c:pt>
                <c:pt idx="2">
                  <c:v>1.5417277</c:v>
                </c:pt>
                <c:pt idx="3">
                  <c:v>1.4807859000000001</c:v>
                </c:pt>
                <c:pt idx="4">
                  <c:v>1.6409800000000001</c:v>
                </c:pt>
                <c:pt idx="5">
                  <c:v>1.8835598</c:v>
                </c:pt>
                <c:pt idx="6">
                  <c:v>1.6088461000000001</c:v>
                </c:pt>
                <c:pt idx="7">
                  <c:v>1.2912798000000001</c:v>
                </c:pt>
                <c:pt idx="8">
                  <c:v>0.89807161999999996</c:v>
                </c:pt>
                <c:pt idx="9">
                  <c:v>0.98111943999999995</c:v>
                </c:pt>
                <c:pt idx="10">
                  <c:v>2.6075208000000001</c:v>
                </c:pt>
                <c:pt idx="11">
                  <c:v>9.2264961000000003</c:v>
                </c:pt>
                <c:pt idx="12">
                  <c:v>9.9719695000000002</c:v>
                </c:pt>
                <c:pt idx="13">
                  <c:v>1.9663733000000001</c:v>
                </c:pt>
                <c:pt idx="14">
                  <c:v>-2.2172798</c:v>
                </c:pt>
                <c:pt idx="15">
                  <c:v>-2.415521</c:v>
                </c:pt>
                <c:pt idx="16">
                  <c:v>-2.6272125000000002</c:v>
                </c:pt>
                <c:pt idx="17">
                  <c:v>-2.8798659</c:v>
                </c:pt>
                <c:pt idx="18">
                  <c:v>-2.0793368999999999</c:v>
                </c:pt>
                <c:pt idx="19">
                  <c:v>-1.2490352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94-4D17-B046-70B2EAA92B92}"/>
            </c:ext>
          </c:extLst>
        </c:ser>
        <c:ser>
          <c:idx val="3"/>
          <c:order val="3"/>
          <c:tx>
            <c:strRef>
              <c:f>'[Edited Data.xlsx]Line Graphs'!$A$126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Graphs'!$B$126:$U$126</c:f>
              <c:numCache>
                <c:formatCode>General</c:formatCode>
                <c:ptCount val="20"/>
                <c:pt idx="0">
                  <c:v>2.4149816999999998</c:v>
                </c:pt>
                <c:pt idx="1">
                  <c:v>2.4599679999999999</c:v>
                </c:pt>
                <c:pt idx="2">
                  <c:v>2.5003389999999999</c:v>
                </c:pt>
                <c:pt idx="3">
                  <c:v>2.5412634999999999</c:v>
                </c:pt>
                <c:pt idx="4">
                  <c:v>2.6023344000000002</c:v>
                </c:pt>
                <c:pt idx="5">
                  <c:v>2.6328119000000001</c:v>
                </c:pt>
                <c:pt idx="6">
                  <c:v>2.6375438999999998</c:v>
                </c:pt>
                <c:pt idx="7">
                  <c:v>2.6767474999999998</c:v>
                </c:pt>
                <c:pt idx="8">
                  <c:v>2.7107016000000002</c:v>
                </c:pt>
                <c:pt idx="9">
                  <c:v>2.7220368000000001</c:v>
                </c:pt>
                <c:pt idx="10">
                  <c:v>2.7269724000000002</c:v>
                </c:pt>
                <c:pt idx="11">
                  <c:v>2.7118193000000002</c:v>
                </c:pt>
                <c:pt idx="12">
                  <c:v>2.7190509999999999</c:v>
                </c:pt>
                <c:pt idx="13">
                  <c:v>2.7246361000000001</c:v>
                </c:pt>
                <c:pt idx="14">
                  <c:v>2.7154430000000001</c:v>
                </c:pt>
                <c:pt idx="15">
                  <c:v>2.7179777999999999</c:v>
                </c:pt>
                <c:pt idx="16">
                  <c:v>2.7146433000000001</c:v>
                </c:pt>
                <c:pt idx="17">
                  <c:v>2.6976312</c:v>
                </c:pt>
                <c:pt idx="18">
                  <c:v>2.6843818000000002</c:v>
                </c:pt>
                <c:pt idx="19">
                  <c:v>2.6453804999999999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94-4D17-B046-70B2EAA92B92}"/>
            </c:ext>
          </c:extLst>
        </c:ser>
        <c:ser>
          <c:idx val="4"/>
          <c:order val="4"/>
          <c:tx>
            <c:strRef>
              <c:f>'[Edited Data.xlsx]Line Graphs'!$A$127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Graphs'!$B$127:$U$127</c:f>
              <c:numCache>
                <c:formatCode>General</c:formatCode>
                <c:ptCount val="20"/>
                <c:pt idx="0">
                  <c:v>1.8580265</c:v>
                </c:pt>
                <c:pt idx="1">
                  <c:v>1.7465367999999999</c:v>
                </c:pt>
                <c:pt idx="2">
                  <c:v>1.6611916</c:v>
                </c:pt>
                <c:pt idx="3">
                  <c:v>1.5179750999999999</c:v>
                </c:pt>
                <c:pt idx="4">
                  <c:v>1.2105899</c:v>
                </c:pt>
                <c:pt idx="5">
                  <c:v>1.0511172</c:v>
                </c:pt>
                <c:pt idx="6">
                  <c:v>0.88783301999999997</c:v>
                </c:pt>
                <c:pt idx="7">
                  <c:v>0.88009347999999998</c:v>
                </c:pt>
                <c:pt idx="8">
                  <c:v>1.1415512999999999</c:v>
                </c:pt>
                <c:pt idx="9">
                  <c:v>1.2189387</c:v>
                </c:pt>
                <c:pt idx="10">
                  <c:v>1.2435712000000001</c:v>
                </c:pt>
                <c:pt idx="11">
                  <c:v>1.2671573</c:v>
                </c:pt>
                <c:pt idx="12">
                  <c:v>1.2459602000000001</c:v>
                </c:pt>
                <c:pt idx="13">
                  <c:v>1.1910611</c:v>
                </c:pt>
                <c:pt idx="14">
                  <c:v>1.2307954000000001</c:v>
                </c:pt>
                <c:pt idx="15">
                  <c:v>1.2497240999999999</c:v>
                </c:pt>
                <c:pt idx="16">
                  <c:v>1.1613785000000001</c:v>
                </c:pt>
                <c:pt idx="17">
                  <c:v>1.1131724999999999</c:v>
                </c:pt>
                <c:pt idx="18">
                  <c:v>1.1442097</c:v>
                </c:pt>
                <c:pt idx="19">
                  <c:v>1.1493184999999999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94-4D17-B046-70B2EAA92B92}"/>
            </c:ext>
          </c:extLst>
        </c:ser>
        <c:ser>
          <c:idx val="5"/>
          <c:order val="5"/>
          <c:tx>
            <c:strRef>
              <c:f>'[Edited Data.xlsx]Line Graphs'!$A$128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Graphs'!$B$128:$U$128</c:f>
              <c:numCache>
                <c:formatCode>General</c:formatCode>
                <c:ptCount val="20"/>
                <c:pt idx="0">
                  <c:v>1.7767679000000001</c:v>
                </c:pt>
                <c:pt idx="1">
                  <c:v>1.7242690000000001</c:v>
                </c:pt>
                <c:pt idx="2">
                  <c:v>1.6728109</c:v>
                </c:pt>
                <c:pt idx="3">
                  <c:v>1.6041292</c:v>
                </c:pt>
                <c:pt idx="4">
                  <c:v>1.524308</c:v>
                </c:pt>
                <c:pt idx="5">
                  <c:v>1.4663717999999999</c:v>
                </c:pt>
                <c:pt idx="6">
                  <c:v>1.4223915</c:v>
                </c:pt>
                <c:pt idx="7">
                  <c:v>1.3911948999999999</c:v>
                </c:pt>
                <c:pt idx="8">
                  <c:v>1.3775957999999999</c:v>
                </c:pt>
                <c:pt idx="9">
                  <c:v>1.3615881000000001</c:v>
                </c:pt>
                <c:pt idx="10">
                  <c:v>1.332192</c:v>
                </c:pt>
                <c:pt idx="11">
                  <c:v>1.2975487999999999</c:v>
                </c:pt>
                <c:pt idx="12">
                  <c:v>1.2403622000000001</c:v>
                </c:pt>
                <c:pt idx="13">
                  <c:v>1.1877953000000001</c:v>
                </c:pt>
                <c:pt idx="14">
                  <c:v>1.1850461999999999</c:v>
                </c:pt>
                <c:pt idx="15">
                  <c:v>1.1556245000000001</c:v>
                </c:pt>
                <c:pt idx="16">
                  <c:v>1.0875277000000001</c:v>
                </c:pt>
                <c:pt idx="17">
                  <c:v>1.0253108</c:v>
                </c:pt>
                <c:pt idx="18">
                  <c:v>0.95522085999999995</c:v>
                </c:pt>
                <c:pt idx="19">
                  <c:v>0.79721609000000004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94-4D17-B046-70B2EAA92B92}"/>
            </c:ext>
          </c:extLst>
        </c:ser>
        <c:ser>
          <c:idx val="6"/>
          <c:order val="6"/>
          <c:tx>
            <c:strRef>
              <c:f>'[Edited Data.xlsx]Line Graphs'!$A$129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Graphs'!$B$129:$U$129</c:f>
              <c:numCache>
                <c:formatCode>General</c:formatCode>
                <c:ptCount val="20"/>
                <c:pt idx="0">
                  <c:v>0.23252718999999999</c:v>
                </c:pt>
                <c:pt idx="1">
                  <c:v>0.21398095</c:v>
                </c:pt>
                <c:pt idx="2">
                  <c:v>3.3662259999999999E-2</c:v>
                </c:pt>
                <c:pt idx="3">
                  <c:v>9.3921000000000004E-3</c:v>
                </c:pt>
                <c:pt idx="4">
                  <c:v>6.3373589999999994E-2</c:v>
                </c:pt>
                <c:pt idx="5">
                  <c:v>0.11490885000000001</c:v>
                </c:pt>
                <c:pt idx="6">
                  <c:v>4.8425389999999999E-2</c:v>
                </c:pt>
                <c:pt idx="7">
                  <c:v>-1.249463E-2</c:v>
                </c:pt>
                <c:pt idx="8">
                  <c:v>1.7960540000000001E-2</c:v>
                </c:pt>
                <c:pt idx="9">
                  <c:v>-0.18522648999999999</c:v>
                </c:pt>
                <c:pt idx="10">
                  <c:v>-0.15971067999999999</c:v>
                </c:pt>
                <c:pt idx="11">
                  <c:v>-0.14427187999999999</c:v>
                </c:pt>
                <c:pt idx="12">
                  <c:v>-0.13269422</c:v>
                </c:pt>
                <c:pt idx="13">
                  <c:v>-0.10612499</c:v>
                </c:pt>
                <c:pt idx="14">
                  <c:v>-5.1137420000000003E-2</c:v>
                </c:pt>
                <c:pt idx="15">
                  <c:v>-8.1874299999999997E-2</c:v>
                </c:pt>
                <c:pt idx="16">
                  <c:v>-0.12688007000000001</c:v>
                </c:pt>
                <c:pt idx="17">
                  <c:v>-0.14046497999999999</c:v>
                </c:pt>
                <c:pt idx="18">
                  <c:v>-0.29419462000000002</c:v>
                </c:pt>
                <c:pt idx="19">
                  <c:v>-0.45995241999999997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94-4D17-B046-70B2EAA92B92}"/>
            </c:ext>
          </c:extLst>
        </c:ser>
        <c:ser>
          <c:idx val="7"/>
          <c:order val="7"/>
          <c:tx>
            <c:strRef>
              <c:f>'[Edited Data.xlsx]Line Graphs'!$A$130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Graphs'!$B$130:$U$130</c:f>
              <c:numCache>
                <c:formatCode>General</c:formatCode>
                <c:ptCount val="20"/>
                <c:pt idx="0">
                  <c:v>0.14891642999999999</c:v>
                </c:pt>
                <c:pt idx="1">
                  <c:v>0.44450730999999999</c:v>
                </c:pt>
                <c:pt idx="2">
                  <c:v>0.64718271000000005</c:v>
                </c:pt>
                <c:pt idx="3">
                  <c:v>0.49138911000000002</c:v>
                </c:pt>
                <c:pt idx="4">
                  <c:v>0.30055968999999999</c:v>
                </c:pt>
                <c:pt idx="5">
                  <c:v>0.50493368999999999</c:v>
                </c:pt>
                <c:pt idx="6">
                  <c:v>0.66246925000000001</c:v>
                </c:pt>
                <c:pt idx="7">
                  <c:v>0.45561344999999998</c:v>
                </c:pt>
                <c:pt idx="8">
                  <c:v>0.30759122</c:v>
                </c:pt>
                <c:pt idx="9">
                  <c:v>0.17197829000000001</c:v>
                </c:pt>
                <c:pt idx="10">
                  <c:v>0.26954124000000002</c:v>
                </c:pt>
                <c:pt idx="11">
                  <c:v>1.1592511000000001</c:v>
                </c:pt>
                <c:pt idx="12">
                  <c:v>0.91750410000000004</c:v>
                </c:pt>
                <c:pt idx="13">
                  <c:v>-9.6376130000000004E-2</c:v>
                </c:pt>
                <c:pt idx="14">
                  <c:v>-0.16988407</c:v>
                </c:pt>
                <c:pt idx="15">
                  <c:v>-0.14986111999999999</c:v>
                </c:pt>
                <c:pt idx="16">
                  <c:v>-0.19006364000000001</c:v>
                </c:pt>
                <c:pt idx="17">
                  <c:v>-1.1530284</c:v>
                </c:pt>
                <c:pt idx="18">
                  <c:v>-0.48709509000000001</c:v>
                </c:pt>
                <c:pt idx="19">
                  <c:v>-0.55535716000000002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94-4D17-B046-70B2EAA92B92}"/>
            </c:ext>
          </c:extLst>
        </c:ser>
        <c:ser>
          <c:idx val="8"/>
          <c:order val="8"/>
          <c:tx>
            <c:strRef>
              <c:f>'[Edited Data.xlsx]Line Graphs'!$A$131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Graphs'!$B$131:$U$131</c:f>
              <c:numCache>
                <c:formatCode>General</c:formatCode>
                <c:ptCount val="20"/>
                <c:pt idx="0">
                  <c:v>1.3735193000000001</c:v>
                </c:pt>
                <c:pt idx="1">
                  <c:v>1.3380439</c:v>
                </c:pt>
                <c:pt idx="2">
                  <c:v>1.2732265</c:v>
                </c:pt>
                <c:pt idx="3">
                  <c:v>1.2607482999999999</c:v>
                </c:pt>
                <c:pt idx="4">
                  <c:v>1.2993089</c:v>
                </c:pt>
                <c:pt idx="5">
                  <c:v>1.3118475999999999</c:v>
                </c:pt>
                <c:pt idx="6">
                  <c:v>1.3021704999999999</c:v>
                </c:pt>
                <c:pt idx="7">
                  <c:v>1.2715320999999999</c:v>
                </c:pt>
                <c:pt idx="8">
                  <c:v>1.2515172999999999</c:v>
                </c:pt>
                <c:pt idx="9">
                  <c:v>1.2557381000000001</c:v>
                </c:pt>
                <c:pt idx="10">
                  <c:v>1.2559415</c:v>
                </c:pt>
                <c:pt idx="11">
                  <c:v>1.2128178000000001</c:v>
                </c:pt>
                <c:pt idx="12">
                  <c:v>1.1595066000000001</c:v>
                </c:pt>
                <c:pt idx="13">
                  <c:v>1.1108549000000001</c:v>
                </c:pt>
                <c:pt idx="14">
                  <c:v>1.0589421000000001</c:v>
                </c:pt>
                <c:pt idx="15">
                  <c:v>1.0064394999999999</c:v>
                </c:pt>
                <c:pt idx="16">
                  <c:v>0.96620644</c:v>
                </c:pt>
                <c:pt idx="17">
                  <c:v>0.93768927000000002</c:v>
                </c:pt>
                <c:pt idx="18">
                  <c:v>0.84038926999999997</c:v>
                </c:pt>
                <c:pt idx="19">
                  <c:v>0.69471769000000005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94-4D17-B046-70B2EAA92B92}"/>
            </c:ext>
          </c:extLst>
        </c:ser>
        <c:ser>
          <c:idx val="9"/>
          <c:order val="9"/>
          <c:tx>
            <c:strRef>
              <c:f>'[Edited Data.xlsx]Line Graphs'!$A$132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Graphs'!$B$122:$U$122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Graphs'!$B$132:$U$132</c:f>
              <c:numCache>
                <c:formatCode>General</c:formatCode>
                <c:ptCount val="20"/>
                <c:pt idx="0">
                  <c:v>1.5204552</c:v>
                </c:pt>
                <c:pt idx="1">
                  <c:v>1.4874004999999999</c:v>
                </c:pt>
                <c:pt idx="2">
                  <c:v>1.4696530000000001</c:v>
                </c:pt>
                <c:pt idx="3">
                  <c:v>1.4295116999999999</c:v>
                </c:pt>
                <c:pt idx="4">
                  <c:v>1.3605385999999999</c:v>
                </c:pt>
                <c:pt idx="5">
                  <c:v>1.3162368</c:v>
                </c:pt>
                <c:pt idx="6">
                  <c:v>1.2675357</c:v>
                </c:pt>
                <c:pt idx="7">
                  <c:v>1.2367436999999999</c:v>
                </c:pt>
                <c:pt idx="8">
                  <c:v>1.326579</c:v>
                </c:pt>
                <c:pt idx="9">
                  <c:v>1.4276397999999999</c:v>
                </c:pt>
                <c:pt idx="10">
                  <c:v>1.3966155</c:v>
                </c:pt>
                <c:pt idx="11">
                  <c:v>1.3171607999999999</c:v>
                </c:pt>
                <c:pt idx="12">
                  <c:v>1.2414666999999999</c:v>
                </c:pt>
                <c:pt idx="13">
                  <c:v>1.1670088000000001</c:v>
                </c:pt>
                <c:pt idx="14">
                  <c:v>1.1332343</c:v>
                </c:pt>
                <c:pt idx="15">
                  <c:v>1.0804206999999999</c:v>
                </c:pt>
                <c:pt idx="16">
                  <c:v>0.95166863999999995</c:v>
                </c:pt>
                <c:pt idx="17">
                  <c:v>0.86026508999999995</c:v>
                </c:pt>
                <c:pt idx="18">
                  <c:v>0.72724381999999999</c:v>
                </c:pt>
                <c:pt idx="19">
                  <c:v>0.55942082999999998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94-4D17-B046-70B2EAA92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68687"/>
        <c:axId val="212864527"/>
      </c:lineChart>
      <c:catAx>
        <c:axId val="21286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4527"/>
        <c:crosses val="autoZero"/>
        <c:auto val="1"/>
        <c:lblAlgn val="ctr"/>
        <c:lblOffset val="100"/>
        <c:noMultiLvlLbl val="0"/>
      </c:catAx>
      <c:valAx>
        <c:axId val="2128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Exchange</a:t>
            </a:r>
            <a:r>
              <a:rPr lang="en-US" b="1" baseline="0"/>
              <a:t> Rate in $s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Graphs'!$A$135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Graphs'!$B$135:$U$135</c:f>
              <c:numCache>
                <c:formatCode>General</c:formatCode>
                <c:ptCount val="20"/>
                <c:pt idx="0">
                  <c:v>15279.5</c:v>
                </c:pt>
                <c:pt idx="1">
                  <c:v>15509.583000000001</c:v>
                </c:pt>
                <c:pt idx="2">
                  <c:v>15746</c:v>
                </c:pt>
                <c:pt idx="3">
                  <c:v>15858.916999999999</c:v>
                </c:pt>
                <c:pt idx="4">
                  <c:v>15994.25</c:v>
                </c:pt>
                <c:pt idx="5">
                  <c:v>16105.125</c:v>
                </c:pt>
                <c:pt idx="6">
                  <c:v>16302.25</c:v>
                </c:pt>
                <c:pt idx="7">
                  <c:v>17065.082999999999</c:v>
                </c:pt>
                <c:pt idx="8">
                  <c:v>18612.917000000001</c:v>
                </c:pt>
                <c:pt idx="9">
                  <c:v>20509.75</c:v>
                </c:pt>
                <c:pt idx="10">
                  <c:v>20828</c:v>
                </c:pt>
                <c:pt idx="11">
                  <c:v>20933.417000000001</c:v>
                </c:pt>
                <c:pt idx="12">
                  <c:v>21148</c:v>
                </c:pt>
                <c:pt idx="13">
                  <c:v>21697.567999999999</c:v>
                </c:pt>
                <c:pt idx="14">
                  <c:v>21935.001</c:v>
                </c:pt>
                <c:pt idx="15">
                  <c:v>22370.087</c:v>
                </c:pt>
                <c:pt idx="16">
                  <c:v>22602.05</c:v>
                </c:pt>
                <c:pt idx="17">
                  <c:v>23050.241999999998</c:v>
                </c:pt>
                <c:pt idx="18">
                  <c:v>23208.367999999999</c:v>
                </c:pt>
                <c:pt idx="19">
                  <c:v>23159.782999999999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F-41AC-8085-3F64F74D1F4F}"/>
            </c:ext>
          </c:extLst>
        </c:ser>
        <c:ser>
          <c:idx val="1"/>
          <c:order val="1"/>
          <c:tx>
            <c:strRef>
              <c:f>'[Edited Data.xlsx]Line Graphs'!$A$136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Graphs'!$B$136:$U$136</c:f>
              <c:numCache>
                <c:formatCode>General</c:formatCode>
                <c:ptCount val="20"/>
                <c:pt idx="0">
                  <c:v>3912.0832999999998</c:v>
                </c:pt>
                <c:pt idx="1">
                  <c:v>3973.3332999999998</c:v>
                </c:pt>
                <c:pt idx="2">
                  <c:v>4016.25</c:v>
                </c:pt>
                <c:pt idx="3">
                  <c:v>4092.5</c:v>
                </c:pt>
                <c:pt idx="4">
                  <c:v>4103.25</c:v>
                </c:pt>
                <c:pt idx="5">
                  <c:v>4056.1667000000002</c:v>
                </c:pt>
                <c:pt idx="6">
                  <c:v>4054.1667000000002</c:v>
                </c:pt>
                <c:pt idx="7">
                  <c:v>4139.3333000000002</c:v>
                </c:pt>
                <c:pt idx="8">
                  <c:v>4184.9166999999998</c:v>
                </c:pt>
                <c:pt idx="9">
                  <c:v>4058.5</c:v>
                </c:pt>
                <c:pt idx="10">
                  <c:v>4033</c:v>
                </c:pt>
                <c:pt idx="11">
                  <c:v>4027.25</c:v>
                </c:pt>
                <c:pt idx="12">
                  <c:v>4037.5</c:v>
                </c:pt>
                <c:pt idx="13">
                  <c:v>4067.75</c:v>
                </c:pt>
                <c:pt idx="14">
                  <c:v>4058.6945999999998</c:v>
                </c:pt>
                <c:pt idx="15">
                  <c:v>4050.58</c:v>
                </c:pt>
                <c:pt idx="16">
                  <c:v>4051.1669000000002</c:v>
                </c:pt>
                <c:pt idx="17">
                  <c:v>4061.1489999999999</c:v>
                </c:pt>
                <c:pt idx="18">
                  <c:v>4092.7831999999999</c:v>
                </c:pt>
                <c:pt idx="19">
                  <c:v>4098.7227999999996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F-41AC-8085-3F64F74D1F4F}"/>
            </c:ext>
          </c:extLst>
        </c:ser>
        <c:ser>
          <c:idx val="2"/>
          <c:order val="2"/>
          <c:tx>
            <c:strRef>
              <c:f>'[Edited Data.xlsx]Line Graphs'!$A$137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Graphs'!$B$137:$U$137</c:f>
              <c:numCache>
                <c:formatCode>General</c:formatCode>
                <c:ptCount val="20"/>
                <c:pt idx="0">
                  <c:v>1507.5</c:v>
                </c:pt>
                <c:pt idx="1">
                  <c:v>1507.5</c:v>
                </c:pt>
                <c:pt idx="2">
                  <c:v>1507.5</c:v>
                </c:pt>
                <c:pt idx="3">
                  <c:v>1507.5</c:v>
                </c:pt>
                <c:pt idx="4">
                  <c:v>1507.5</c:v>
                </c:pt>
                <c:pt idx="5">
                  <c:v>1507.5</c:v>
                </c:pt>
                <c:pt idx="6">
                  <c:v>1507.5</c:v>
                </c:pt>
                <c:pt idx="7">
                  <c:v>1507.5</c:v>
                </c:pt>
                <c:pt idx="8">
                  <c:v>1507.5</c:v>
                </c:pt>
                <c:pt idx="9">
                  <c:v>1507.5</c:v>
                </c:pt>
                <c:pt idx="10">
                  <c:v>1507.5</c:v>
                </c:pt>
                <c:pt idx="11">
                  <c:v>1507.5</c:v>
                </c:pt>
                <c:pt idx="12">
                  <c:v>1507.5</c:v>
                </c:pt>
                <c:pt idx="13">
                  <c:v>1507.5</c:v>
                </c:pt>
                <c:pt idx="14">
                  <c:v>1507.5</c:v>
                </c:pt>
                <c:pt idx="15">
                  <c:v>1507.5</c:v>
                </c:pt>
                <c:pt idx="16">
                  <c:v>1507.5</c:v>
                </c:pt>
                <c:pt idx="17">
                  <c:v>1507.5</c:v>
                </c:pt>
                <c:pt idx="18">
                  <c:v>1507.5</c:v>
                </c:pt>
                <c:pt idx="19">
                  <c:v>1507.5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7F-41AC-8085-3F64F74D1F4F}"/>
            </c:ext>
          </c:extLst>
        </c:ser>
        <c:ser>
          <c:idx val="3"/>
          <c:order val="3"/>
          <c:tx>
            <c:strRef>
              <c:f>'[Edited Data.xlsx]Line Graphs'!$A$138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Graphs'!$B$138:$U$138</c:f>
              <c:numCache>
                <c:formatCode>General</c:formatCode>
                <c:ptCount val="20"/>
                <c:pt idx="0">
                  <c:v>693.71322999999995</c:v>
                </c:pt>
                <c:pt idx="1">
                  <c:v>579.89742999999999</c:v>
                </c:pt>
                <c:pt idx="2">
                  <c:v>527.33803</c:v>
                </c:pt>
                <c:pt idx="3">
                  <c:v>527.25836000000004</c:v>
                </c:pt>
                <c:pt idx="4">
                  <c:v>522.42561999999998</c:v>
                </c:pt>
                <c:pt idx="5">
                  <c:v>478.63371999999998</c:v>
                </c:pt>
                <c:pt idx="6">
                  <c:v>446.00004000000001</c:v>
                </c:pt>
                <c:pt idx="7">
                  <c:v>470.29342000000003</c:v>
                </c:pt>
                <c:pt idx="8">
                  <c:v>494.79426000000001</c:v>
                </c:pt>
                <c:pt idx="9">
                  <c:v>471.24862999999999</c:v>
                </c:pt>
                <c:pt idx="10">
                  <c:v>510.55633999999998</c:v>
                </c:pt>
                <c:pt idx="11">
                  <c:v>493.89962000000003</c:v>
                </c:pt>
                <c:pt idx="12">
                  <c:v>493.75733000000002</c:v>
                </c:pt>
                <c:pt idx="13">
                  <c:v>591.21169999999995</c:v>
                </c:pt>
                <c:pt idx="14">
                  <c:v>592.60562000000004</c:v>
                </c:pt>
                <c:pt idx="15">
                  <c:v>580.65674999999999</c:v>
                </c:pt>
                <c:pt idx="16">
                  <c:v>555.44646</c:v>
                </c:pt>
                <c:pt idx="17">
                  <c:v>585.91101000000003</c:v>
                </c:pt>
                <c:pt idx="18">
                  <c:v>575.58600000000001</c:v>
                </c:pt>
                <c:pt idx="19">
                  <c:v>554.53067999999996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7F-41AC-8085-3F64F74D1F4F}"/>
            </c:ext>
          </c:extLst>
        </c:ser>
        <c:ser>
          <c:idx val="4"/>
          <c:order val="4"/>
          <c:tx>
            <c:strRef>
              <c:f>'[Edited Data.xlsx]Line Graphs'!$A$139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Graphs'!$B$139:$U$139</c:f>
              <c:numCache>
                <c:formatCode>General</c:formatCode>
                <c:ptCount val="20"/>
                <c:pt idx="0">
                  <c:v>57.887999999999998</c:v>
                </c:pt>
                <c:pt idx="1">
                  <c:v>58.150039999999997</c:v>
                </c:pt>
                <c:pt idx="2">
                  <c:v>59.512658000000002</c:v>
                </c:pt>
                <c:pt idx="3">
                  <c:v>64.327475000000007</c:v>
                </c:pt>
                <c:pt idx="4">
                  <c:v>68.933233000000001</c:v>
                </c:pt>
                <c:pt idx="5">
                  <c:v>68.874875000000003</c:v>
                </c:pt>
                <c:pt idx="6">
                  <c:v>68.598275000000001</c:v>
                </c:pt>
                <c:pt idx="7">
                  <c:v>69.039067000000003</c:v>
                </c:pt>
                <c:pt idx="8">
                  <c:v>69.649292000000003</c:v>
                </c:pt>
                <c:pt idx="9">
                  <c:v>74.1524</c:v>
                </c:pt>
                <c:pt idx="10">
                  <c:v>81.862657999999996</c:v>
                </c:pt>
                <c:pt idx="11">
                  <c:v>78.103234999999998</c:v>
                </c:pt>
                <c:pt idx="12">
                  <c:v>77.641407999999998</c:v>
                </c:pt>
                <c:pt idx="13">
                  <c:v>77.946907999999993</c:v>
                </c:pt>
                <c:pt idx="14">
                  <c:v>78.468091999999999</c:v>
                </c:pt>
                <c:pt idx="15">
                  <c:v>80.437541999999993</c:v>
                </c:pt>
                <c:pt idx="16">
                  <c:v>83.466201999999996</c:v>
                </c:pt>
                <c:pt idx="17">
                  <c:v>84.453523000000004</c:v>
                </c:pt>
                <c:pt idx="18">
                  <c:v>84.871392</c:v>
                </c:pt>
                <c:pt idx="19">
                  <c:v>85.083763000000005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7F-41AC-8085-3F64F74D1F4F}"/>
            </c:ext>
          </c:extLst>
        </c:ser>
        <c:ser>
          <c:idx val="5"/>
          <c:order val="5"/>
          <c:tx>
            <c:strRef>
              <c:f>'[Edited Data.xlsx]Line Graphs'!$A$140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Graphs'!$B$140:$U$140</c:f>
              <c:numCache>
                <c:formatCode>General</c:formatCode>
                <c:ptCount val="20"/>
                <c:pt idx="0">
                  <c:v>48.610318999999997</c:v>
                </c:pt>
                <c:pt idx="1">
                  <c:v>46.583283999999999</c:v>
                </c:pt>
                <c:pt idx="2">
                  <c:v>45.316467000000003</c:v>
                </c:pt>
                <c:pt idx="3">
                  <c:v>44.099975000000001</c:v>
                </c:pt>
                <c:pt idx="4">
                  <c:v>45.307008000000003</c:v>
                </c:pt>
                <c:pt idx="5">
                  <c:v>41.348533000000003</c:v>
                </c:pt>
                <c:pt idx="6">
                  <c:v>43.505183000000002</c:v>
                </c:pt>
                <c:pt idx="7">
                  <c:v>48.405267000000002</c:v>
                </c:pt>
                <c:pt idx="8">
                  <c:v>45.725811999999998</c:v>
                </c:pt>
                <c:pt idx="9">
                  <c:v>46.670467000000002</c:v>
                </c:pt>
                <c:pt idx="10">
                  <c:v>53.437232999999999</c:v>
                </c:pt>
                <c:pt idx="11">
                  <c:v>58.597845</c:v>
                </c:pt>
                <c:pt idx="12">
                  <c:v>61.029513999999999</c:v>
                </c:pt>
                <c:pt idx="13">
                  <c:v>64.151944</c:v>
                </c:pt>
                <c:pt idx="14">
                  <c:v>67.195312999999999</c:v>
                </c:pt>
                <c:pt idx="15">
                  <c:v>65.121568999999994</c:v>
                </c:pt>
                <c:pt idx="16">
                  <c:v>68.389466999999996</c:v>
                </c:pt>
                <c:pt idx="17">
                  <c:v>70.420340999999993</c:v>
                </c:pt>
                <c:pt idx="18">
                  <c:v>74.099566999999993</c:v>
                </c:pt>
                <c:pt idx="19">
                  <c:v>73.918013000000002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7F-41AC-8085-3F64F74D1F4F}"/>
            </c:ext>
          </c:extLst>
        </c:ser>
        <c:ser>
          <c:idx val="6"/>
          <c:order val="6"/>
          <c:tx>
            <c:strRef>
              <c:f>'[Edited Data.xlsx]Line Graphs'!$A$141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Graphs'!$B$141:$U$141</c:f>
              <c:numCache>
                <c:formatCode>General</c:formatCode>
                <c:ptCount val="20"/>
                <c:pt idx="0">
                  <c:v>125.38802</c:v>
                </c:pt>
                <c:pt idx="1">
                  <c:v>115.93346</c:v>
                </c:pt>
                <c:pt idx="2">
                  <c:v>108.19257</c:v>
                </c:pt>
                <c:pt idx="3">
                  <c:v>110.21821</c:v>
                </c:pt>
                <c:pt idx="4">
                  <c:v>116.29931000000001</c:v>
                </c:pt>
                <c:pt idx="5">
                  <c:v>117.75353</c:v>
                </c:pt>
                <c:pt idx="6">
                  <c:v>103.35948999999999</c:v>
                </c:pt>
                <c:pt idx="7">
                  <c:v>93.570088999999996</c:v>
                </c:pt>
                <c:pt idx="8">
                  <c:v>87.779875000000004</c:v>
                </c:pt>
                <c:pt idx="9">
                  <c:v>79.807019999999994</c:v>
                </c:pt>
                <c:pt idx="10">
                  <c:v>79.790454999999994</c:v>
                </c:pt>
                <c:pt idx="11">
                  <c:v>97.595658</c:v>
                </c:pt>
                <c:pt idx="12">
                  <c:v>105.94477999999999</c:v>
                </c:pt>
                <c:pt idx="13">
                  <c:v>121.04403000000001</c:v>
                </c:pt>
                <c:pt idx="14">
                  <c:v>108.7929</c:v>
                </c:pt>
                <c:pt idx="15">
                  <c:v>112.16614</c:v>
                </c:pt>
                <c:pt idx="16">
                  <c:v>110.42318</c:v>
                </c:pt>
                <c:pt idx="17">
                  <c:v>109.00967</c:v>
                </c:pt>
                <c:pt idx="18">
                  <c:v>106.77458</c:v>
                </c:pt>
                <c:pt idx="19">
                  <c:v>109.75432000000001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7F-41AC-8085-3F64F74D1F4F}"/>
            </c:ext>
          </c:extLst>
        </c:ser>
        <c:ser>
          <c:idx val="7"/>
          <c:order val="7"/>
          <c:tx>
            <c:strRef>
              <c:f>'[Edited Data.xlsx]Line Graphs'!$A$142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Graphs'!$B$142:$U$142</c:f>
              <c:numCache>
                <c:formatCode>General</c:formatCode>
                <c:ptCount val="20"/>
                <c:pt idx="0">
                  <c:v>1739.6125</c:v>
                </c:pt>
                <c:pt idx="1">
                  <c:v>1759.9283</c:v>
                </c:pt>
                <c:pt idx="2">
                  <c:v>1751.9802</c:v>
                </c:pt>
                <c:pt idx="3">
                  <c:v>1751.3386</c:v>
                </c:pt>
                <c:pt idx="4">
                  <c:v>1741.35</c:v>
                </c:pt>
                <c:pt idx="5">
                  <c:v>1746.3443</c:v>
                </c:pt>
                <c:pt idx="6">
                  <c:v>1743.8471</c:v>
                </c:pt>
                <c:pt idx="7">
                  <c:v>1745.0957000000001</c:v>
                </c:pt>
                <c:pt idx="8">
                  <c:v>1744.4713999999999</c:v>
                </c:pt>
                <c:pt idx="9">
                  <c:v>1749.3632</c:v>
                </c:pt>
                <c:pt idx="10">
                  <c:v>1742.3353999999999</c:v>
                </c:pt>
                <c:pt idx="11">
                  <c:v>1774.415</c:v>
                </c:pt>
                <c:pt idx="12">
                  <c:v>1750.5332000000001</c:v>
                </c:pt>
                <c:pt idx="13">
                  <c:v>1780.222</c:v>
                </c:pt>
                <c:pt idx="14">
                  <c:v>1776.9445000000001</c:v>
                </c:pt>
                <c:pt idx="15">
                  <c:v>1721.7507000000001</c:v>
                </c:pt>
                <c:pt idx="16">
                  <c:v>1699.3417999999999</c:v>
                </c:pt>
                <c:pt idx="17">
                  <c:v>1710.5463</c:v>
                </c:pt>
                <c:pt idx="18">
                  <c:v>1704.9440999999999</c:v>
                </c:pt>
                <c:pt idx="19">
                  <c:v>1707.7452000000001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E7F-41AC-8085-3F64F74D1F4F}"/>
            </c:ext>
          </c:extLst>
        </c:ser>
        <c:ser>
          <c:idx val="8"/>
          <c:order val="8"/>
          <c:tx>
            <c:strRef>
              <c:f>'[Edited Data.xlsx]Line Graphs'!$A$143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Graphs'!$B$143:$U$143</c:f>
              <c:numCache>
                <c:formatCode>General</c:formatCode>
                <c:ptCount val="20"/>
                <c:pt idx="0">
                  <c:v>9311.1916999999994</c:v>
                </c:pt>
                <c:pt idx="1">
                  <c:v>8577.1332999999995</c:v>
                </c:pt>
                <c:pt idx="2">
                  <c:v>8938.85</c:v>
                </c:pt>
                <c:pt idx="3">
                  <c:v>9704.7417000000005</c:v>
                </c:pt>
                <c:pt idx="4">
                  <c:v>9159.3166999999994</c:v>
                </c:pt>
                <c:pt idx="5">
                  <c:v>9141</c:v>
                </c:pt>
                <c:pt idx="6">
                  <c:v>9698.9624999999996</c:v>
                </c:pt>
                <c:pt idx="7">
                  <c:v>10389.938</c:v>
                </c:pt>
                <c:pt idx="8">
                  <c:v>9090.4333000000006</c:v>
                </c:pt>
                <c:pt idx="9">
                  <c:v>8770.4333000000006</c:v>
                </c:pt>
                <c:pt idx="10">
                  <c:v>9386.6291999999994</c:v>
                </c:pt>
                <c:pt idx="11">
                  <c:v>10461.24</c:v>
                </c:pt>
                <c:pt idx="12">
                  <c:v>11865.210999999999</c:v>
                </c:pt>
                <c:pt idx="13">
                  <c:v>13389.413</c:v>
                </c:pt>
                <c:pt idx="14">
                  <c:v>13308.326999999999</c:v>
                </c:pt>
                <c:pt idx="15">
                  <c:v>13380.834000000001</c:v>
                </c:pt>
                <c:pt idx="16">
                  <c:v>14236.939</c:v>
                </c:pt>
                <c:pt idx="17">
                  <c:v>14147.671</c:v>
                </c:pt>
                <c:pt idx="18">
                  <c:v>14582.203</c:v>
                </c:pt>
                <c:pt idx="19">
                  <c:v>14308.144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E7F-41AC-8085-3F64F74D1F4F}"/>
            </c:ext>
          </c:extLst>
        </c:ser>
        <c:ser>
          <c:idx val="9"/>
          <c:order val="9"/>
          <c:tx>
            <c:strRef>
              <c:f>'[Edited Data.xlsx]Line Graphs'!$A$144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Graphs'!$B$134:$U$134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Graphs'!$B$144:$U$144</c:f>
              <c:numCache>
                <c:formatCode>General</c:formatCode>
                <c:ptCount val="20"/>
                <c:pt idx="0">
                  <c:v>9.6559583</c:v>
                </c:pt>
                <c:pt idx="1">
                  <c:v>10.789019</c:v>
                </c:pt>
                <c:pt idx="2">
                  <c:v>11.285966999999999</c:v>
                </c:pt>
                <c:pt idx="3">
                  <c:v>10.897892000000001</c:v>
                </c:pt>
                <c:pt idx="4">
                  <c:v>10.899241999999999</c:v>
                </c:pt>
                <c:pt idx="5">
                  <c:v>10.928191999999999</c:v>
                </c:pt>
                <c:pt idx="6">
                  <c:v>11.129716999999999</c:v>
                </c:pt>
                <c:pt idx="7">
                  <c:v>13.513475</c:v>
                </c:pt>
                <c:pt idx="8">
                  <c:v>12.636008</c:v>
                </c:pt>
                <c:pt idx="9">
                  <c:v>12.423325</c:v>
                </c:pt>
                <c:pt idx="10">
                  <c:v>13.169458000000001</c:v>
                </c:pt>
                <c:pt idx="11">
                  <c:v>12.771991999999999</c:v>
                </c:pt>
                <c:pt idx="12">
                  <c:v>13.292450000000001</c:v>
                </c:pt>
                <c:pt idx="13">
                  <c:v>15.848267</c:v>
                </c:pt>
                <c:pt idx="14">
                  <c:v>18.664058000000001</c:v>
                </c:pt>
                <c:pt idx="15">
                  <c:v>18.926517</c:v>
                </c:pt>
                <c:pt idx="16">
                  <c:v>19.244342</c:v>
                </c:pt>
                <c:pt idx="17">
                  <c:v>19.263632999999999</c:v>
                </c:pt>
                <c:pt idx="18">
                  <c:v>21.485607999999999</c:v>
                </c:pt>
                <c:pt idx="19">
                  <c:v>20.272407999999999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E7F-41AC-8085-3F64F74D1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7005647"/>
        <c:axId val="777003567"/>
      </c:lineChart>
      <c:catAx>
        <c:axId val="77700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003567"/>
        <c:crosses val="autoZero"/>
        <c:auto val="1"/>
        <c:lblAlgn val="ctr"/>
        <c:lblOffset val="100"/>
        <c:noMultiLvlLbl val="0"/>
      </c:catAx>
      <c:valAx>
        <c:axId val="77700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00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Globalization</a:t>
            </a:r>
            <a:r>
              <a:rPr lang="en-US" b="1" baseline="0"/>
              <a:t> in KOF Index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Graphs'!$A$147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Graphs'!$B$147:$U$147</c:f>
              <c:numCache>
                <c:formatCode>General</c:formatCode>
                <c:ptCount val="20"/>
                <c:pt idx="0">
                  <c:v>43.067538999999996</c:v>
                </c:pt>
                <c:pt idx="1">
                  <c:v>44.145828000000002</c:v>
                </c:pt>
                <c:pt idx="2">
                  <c:v>45.426540000000003</c:v>
                </c:pt>
                <c:pt idx="3">
                  <c:v>46.920479</c:v>
                </c:pt>
                <c:pt idx="4">
                  <c:v>49.598224999999999</c:v>
                </c:pt>
                <c:pt idx="5">
                  <c:v>52.021518999999998</c:v>
                </c:pt>
                <c:pt idx="6">
                  <c:v>54.38776</c:v>
                </c:pt>
                <c:pt idx="7">
                  <c:v>54.657176999999997</c:v>
                </c:pt>
                <c:pt idx="8">
                  <c:v>55.317993000000001</c:v>
                </c:pt>
                <c:pt idx="9">
                  <c:v>56.083312999999997</c:v>
                </c:pt>
                <c:pt idx="10">
                  <c:v>58.137374999999999</c:v>
                </c:pt>
                <c:pt idx="11">
                  <c:v>58.281402999999997</c:v>
                </c:pt>
                <c:pt idx="12">
                  <c:v>62.861393</c:v>
                </c:pt>
                <c:pt idx="13">
                  <c:v>62.622303000000002</c:v>
                </c:pt>
                <c:pt idx="14">
                  <c:v>63.715488000000001</c:v>
                </c:pt>
                <c:pt idx="15">
                  <c:v>64.221351999999996</c:v>
                </c:pt>
                <c:pt idx="16">
                  <c:v>64.672081000000006</c:v>
                </c:pt>
                <c:pt idx="17">
                  <c:v>64.451217999999997</c:v>
                </c:pt>
                <c:pt idx="18">
                  <c:v>63.104660000000003</c:v>
                </c:pt>
                <c:pt idx="19">
                  <c:v>63.777939000000003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01-4883-89B3-DD109756A28D}"/>
            </c:ext>
          </c:extLst>
        </c:ser>
        <c:ser>
          <c:idx val="1"/>
          <c:order val="1"/>
          <c:tx>
            <c:strRef>
              <c:f>'[Edited Data.xlsx]Line Graphs'!$A$148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Graphs'!$B$148:$U$148</c:f>
              <c:numCache>
                <c:formatCode>General</c:formatCode>
                <c:ptCount val="20"/>
                <c:pt idx="0">
                  <c:v>39.317180999999998</c:v>
                </c:pt>
                <c:pt idx="1">
                  <c:v>39.946612999999999</c:v>
                </c:pt>
                <c:pt idx="2">
                  <c:v>41.846187999999998</c:v>
                </c:pt>
                <c:pt idx="3">
                  <c:v>45.993675000000003</c:v>
                </c:pt>
                <c:pt idx="4">
                  <c:v>48.985435000000003</c:v>
                </c:pt>
                <c:pt idx="5">
                  <c:v>50.161945000000003</c:v>
                </c:pt>
                <c:pt idx="6">
                  <c:v>50.990105</c:v>
                </c:pt>
                <c:pt idx="7">
                  <c:v>51.240360000000003</c:v>
                </c:pt>
                <c:pt idx="8">
                  <c:v>52.928978000000001</c:v>
                </c:pt>
                <c:pt idx="9">
                  <c:v>54.545527999999997</c:v>
                </c:pt>
                <c:pt idx="10">
                  <c:v>55.978256000000002</c:v>
                </c:pt>
                <c:pt idx="11">
                  <c:v>56.186374999999998</c:v>
                </c:pt>
                <c:pt idx="12">
                  <c:v>56.605648000000002</c:v>
                </c:pt>
                <c:pt idx="13">
                  <c:v>57.615051000000001</c:v>
                </c:pt>
                <c:pt idx="14">
                  <c:v>57.590919</c:v>
                </c:pt>
                <c:pt idx="15">
                  <c:v>57.995975000000001</c:v>
                </c:pt>
                <c:pt idx="16">
                  <c:v>58.546581000000003</c:v>
                </c:pt>
                <c:pt idx="17">
                  <c:v>58.768070000000002</c:v>
                </c:pt>
                <c:pt idx="18">
                  <c:v>57.240696</c:v>
                </c:pt>
                <c:pt idx="19">
                  <c:v>58.004382999999997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01-4883-89B3-DD109756A28D}"/>
            </c:ext>
          </c:extLst>
        </c:ser>
        <c:ser>
          <c:idx val="2"/>
          <c:order val="2"/>
          <c:tx>
            <c:strRef>
              <c:f>'[Edited Data.xlsx]Line Graphs'!$A$149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Graphs'!$B$149:$U$149</c:f>
              <c:numCache>
                <c:formatCode>General</c:formatCode>
                <c:ptCount val="20"/>
                <c:pt idx="0">
                  <c:v>59.062119000000003</c:v>
                </c:pt>
                <c:pt idx="1">
                  <c:v>61.239285000000002</c:v>
                </c:pt>
                <c:pt idx="2">
                  <c:v>65.616546999999997</c:v>
                </c:pt>
                <c:pt idx="3">
                  <c:v>66.740181000000007</c:v>
                </c:pt>
                <c:pt idx="4">
                  <c:v>68.184509000000006</c:v>
                </c:pt>
                <c:pt idx="5">
                  <c:v>66.493080000000006</c:v>
                </c:pt>
                <c:pt idx="6">
                  <c:v>67.182274000000007</c:v>
                </c:pt>
                <c:pt idx="7">
                  <c:v>67.110839999999996</c:v>
                </c:pt>
                <c:pt idx="8">
                  <c:v>68.934105000000002</c:v>
                </c:pt>
                <c:pt idx="9">
                  <c:v>69.341171000000003</c:v>
                </c:pt>
                <c:pt idx="10">
                  <c:v>68.550629000000001</c:v>
                </c:pt>
                <c:pt idx="11">
                  <c:v>68.395325</c:v>
                </c:pt>
                <c:pt idx="12">
                  <c:v>67.814437999999996</c:v>
                </c:pt>
                <c:pt idx="13">
                  <c:v>67.441315000000003</c:v>
                </c:pt>
                <c:pt idx="14">
                  <c:v>67.397720000000007</c:v>
                </c:pt>
                <c:pt idx="15">
                  <c:v>67.442169000000007</c:v>
                </c:pt>
                <c:pt idx="16">
                  <c:v>67.525101000000006</c:v>
                </c:pt>
                <c:pt idx="17">
                  <c:v>67.914756999999994</c:v>
                </c:pt>
                <c:pt idx="18">
                  <c:v>68.305580000000006</c:v>
                </c:pt>
                <c:pt idx="19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01-4883-89B3-DD109756A28D}"/>
            </c:ext>
          </c:extLst>
        </c:ser>
        <c:ser>
          <c:idx val="3"/>
          <c:order val="3"/>
          <c:tx>
            <c:strRef>
              <c:f>'[Edited Data.xlsx]Line Graphs'!$A$150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Graphs'!$B$150:$U$150</c:f>
              <c:numCache>
                <c:formatCode>General</c:formatCode>
                <c:ptCount val="20"/>
                <c:pt idx="0">
                  <c:v>49.339759999999998</c:v>
                </c:pt>
                <c:pt idx="1">
                  <c:v>51.145237000000002</c:v>
                </c:pt>
                <c:pt idx="2">
                  <c:v>53.504992999999999</c:v>
                </c:pt>
                <c:pt idx="3">
                  <c:v>54.290581000000003</c:v>
                </c:pt>
                <c:pt idx="4">
                  <c:v>54.461319000000003</c:v>
                </c:pt>
                <c:pt idx="5">
                  <c:v>56.435696</c:v>
                </c:pt>
                <c:pt idx="6">
                  <c:v>57.064177999999998</c:v>
                </c:pt>
                <c:pt idx="7">
                  <c:v>57.188122</c:v>
                </c:pt>
                <c:pt idx="8">
                  <c:v>57.515369</c:v>
                </c:pt>
                <c:pt idx="9">
                  <c:v>58.324202999999997</c:v>
                </c:pt>
                <c:pt idx="10">
                  <c:v>59.566085999999999</c:v>
                </c:pt>
                <c:pt idx="11">
                  <c:v>59.680664</c:v>
                </c:pt>
                <c:pt idx="12">
                  <c:v>60.349854000000001</c:v>
                </c:pt>
                <c:pt idx="13">
                  <c:v>59.771225000000001</c:v>
                </c:pt>
                <c:pt idx="14">
                  <c:v>59.996326000000003</c:v>
                </c:pt>
                <c:pt idx="15">
                  <c:v>60.778968999999996</c:v>
                </c:pt>
                <c:pt idx="16">
                  <c:v>61.187099000000003</c:v>
                </c:pt>
                <c:pt idx="17">
                  <c:v>61.134239000000001</c:v>
                </c:pt>
                <c:pt idx="18">
                  <c:v>60.881931000000002</c:v>
                </c:pt>
                <c:pt idx="1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01-4883-89B3-DD109756A28D}"/>
            </c:ext>
          </c:extLst>
        </c:ser>
        <c:ser>
          <c:idx val="4"/>
          <c:order val="4"/>
          <c:tx>
            <c:strRef>
              <c:f>'[Edited Data.xlsx]Line Graphs'!$A$151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Graphs'!$B$151:$U$151</c:f>
              <c:numCache>
                <c:formatCode>General</c:formatCode>
                <c:ptCount val="20"/>
                <c:pt idx="0">
                  <c:v>40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44</c:v>
                </c:pt>
                <c:pt idx="5">
                  <c:v>46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51</c:v>
                </c:pt>
                <c:pt idx="10">
                  <c:v>51</c:v>
                </c:pt>
                <c:pt idx="11">
                  <c:v>51</c:v>
                </c:pt>
                <c:pt idx="12">
                  <c:v>51</c:v>
                </c:pt>
                <c:pt idx="13">
                  <c:v>51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01-4883-89B3-DD109756A28D}"/>
            </c:ext>
          </c:extLst>
        </c:ser>
        <c:ser>
          <c:idx val="5"/>
          <c:order val="5"/>
          <c:tx>
            <c:strRef>
              <c:f>'[Edited Data.xlsx]Line Graphs'!$A$152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Graphs'!$B$152:$U$152</c:f>
              <c:numCache>
                <c:formatCode>General</c:formatCode>
                <c:ptCount val="20"/>
                <c:pt idx="0">
                  <c:v>50.783164999999997</c:v>
                </c:pt>
                <c:pt idx="1">
                  <c:v>52.322670000000002</c:v>
                </c:pt>
                <c:pt idx="2">
                  <c:v>53.404147999999999</c:v>
                </c:pt>
                <c:pt idx="3">
                  <c:v>55.402771000000001</c:v>
                </c:pt>
                <c:pt idx="4">
                  <c:v>57.074688000000002</c:v>
                </c:pt>
                <c:pt idx="5">
                  <c:v>58.120510000000003</c:v>
                </c:pt>
                <c:pt idx="6">
                  <c:v>59.405330999999997</c:v>
                </c:pt>
                <c:pt idx="7">
                  <c:v>59.872787000000002</c:v>
                </c:pt>
                <c:pt idx="8">
                  <c:v>60.936214</c:v>
                </c:pt>
                <c:pt idx="9">
                  <c:v>61.608336999999999</c:v>
                </c:pt>
                <c:pt idx="10">
                  <c:v>61.884369</c:v>
                </c:pt>
                <c:pt idx="11">
                  <c:v>61.776218</c:v>
                </c:pt>
                <c:pt idx="12">
                  <c:v>61.607548000000001</c:v>
                </c:pt>
                <c:pt idx="13">
                  <c:v>60.764664000000003</c:v>
                </c:pt>
                <c:pt idx="14">
                  <c:v>60.774329999999999</c:v>
                </c:pt>
                <c:pt idx="15">
                  <c:v>61.422806000000001</c:v>
                </c:pt>
                <c:pt idx="16">
                  <c:v>62.982227000000002</c:v>
                </c:pt>
                <c:pt idx="17">
                  <c:v>62.712681000000003</c:v>
                </c:pt>
                <c:pt idx="18">
                  <c:v>62.757041999999998</c:v>
                </c:pt>
                <c:pt idx="1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01-4883-89B3-DD109756A28D}"/>
            </c:ext>
          </c:extLst>
        </c:ser>
        <c:ser>
          <c:idx val="6"/>
          <c:order val="6"/>
          <c:tx>
            <c:strRef>
              <c:f>'[Edited Data.xlsx]Line Graphs'!$A$153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Graphs'!$B$153:$U$153</c:f>
              <c:numCache>
                <c:formatCode>General</c:formatCode>
                <c:ptCount val="20"/>
                <c:pt idx="0">
                  <c:v>66.628189000000006</c:v>
                </c:pt>
                <c:pt idx="1">
                  <c:v>67.995864999999995</c:v>
                </c:pt>
                <c:pt idx="2">
                  <c:v>68.564155999999997</c:v>
                </c:pt>
                <c:pt idx="3">
                  <c:v>68.983870999999994</c:v>
                </c:pt>
                <c:pt idx="4">
                  <c:v>70.443481000000006</c:v>
                </c:pt>
                <c:pt idx="5">
                  <c:v>72.143615999999994</c:v>
                </c:pt>
                <c:pt idx="6">
                  <c:v>72.661406999999997</c:v>
                </c:pt>
                <c:pt idx="7">
                  <c:v>72.680046000000004</c:v>
                </c:pt>
                <c:pt idx="8">
                  <c:v>73.250084000000001</c:v>
                </c:pt>
                <c:pt idx="9">
                  <c:v>73.670792000000006</c:v>
                </c:pt>
                <c:pt idx="10">
                  <c:v>74.664901999999998</c:v>
                </c:pt>
                <c:pt idx="11">
                  <c:v>75.412414999999996</c:v>
                </c:pt>
                <c:pt idx="12">
                  <c:v>76.041511999999997</c:v>
                </c:pt>
                <c:pt idx="13">
                  <c:v>77.915961999999993</c:v>
                </c:pt>
                <c:pt idx="14">
                  <c:v>77.848770000000002</c:v>
                </c:pt>
                <c:pt idx="15">
                  <c:v>78.265159999999995</c:v>
                </c:pt>
                <c:pt idx="16">
                  <c:v>78.260611999999995</c:v>
                </c:pt>
                <c:pt idx="17">
                  <c:v>75.885138999999995</c:v>
                </c:pt>
                <c:pt idx="18">
                  <c:v>75.360695000000007</c:v>
                </c:pt>
                <c:pt idx="19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01-4883-89B3-DD109756A28D}"/>
            </c:ext>
          </c:extLst>
        </c:ser>
        <c:ser>
          <c:idx val="7"/>
          <c:order val="7"/>
          <c:tx>
            <c:strRef>
              <c:f>'[Edited Data.xlsx]Line Graphs'!$A$154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Graphs'!$B$154:$U$154</c:f>
              <c:numCache>
                <c:formatCode>General</c:formatCode>
                <c:ptCount val="20"/>
                <c:pt idx="0">
                  <c:v>77.749488999999997</c:v>
                </c:pt>
                <c:pt idx="1">
                  <c:v>78.032561999999999</c:v>
                </c:pt>
                <c:pt idx="2">
                  <c:v>78.435615999999996</c:v>
                </c:pt>
                <c:pt idx="3">
                  <c:v>78.697708000000006</c:v>
                </c:pt>
                <c:pt idx="4">
                  <c:v>79.607376000000002</c:v>
                </c:pt>
                <c:pt idx="5">
                  <c:v>81.567818000000003</c:v>
                </c:pt>
                <c:pt idx="6">
                  <c:v>81.105286000000007</c:v>
                </c:pt>
                <c:pt idx="7">
                  <c:v>80.661636000000001</c:v>
                </c:pt>
                <c:pt idx="8">
                  <c:v>81.259354000000002</c:v>
                </c:pt>
                <c:pt idx="9">
                  <c:v>81.164551000000003</c:v>
                </c:pt>
                <c:pt idx="10">
                  <c:v>81.578224000000006</c:v>
                </c:pt>
                <c:pt idx="11">
                  <c:v>81.619788999999997</c:v>
                </c:pt>
                <c:pt idx="12">
                  <c:v>82.431511</c:v>
                </c:pt>
                <c:pt idx="13">
                  <c:v>82.711547999999993</c:v>
                </c:pt>
                <c:pt idx="14">
                  <c:v>82.920165999999995</c:v>
                </c:pt>
                <c:pt idx="15">
                  <c:v>83.273887999999999</c:v>
                </c:pt>
                <c:pt idx="16">
                  <c:v>83.115639000000002</c:v>
                </c:pt>
                <c:pt idx="17">
                  <c:v>83.19735</c:v>
                </c:pt>
                <c:pt idx="18">
                  <c:v>82.561501000000007</c:v>
                </c:pt>
                <c:pt idx="19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E01-4883-89B3-DD109756A28D}"/>
            </c:ext>
          </c:extLst>
        </c:ser>
        <c:ser>
          <c:idx val="8"/>
          <c:order val="8"/>
          <c:tx>
            <c:strRef>
              <c:f>'[Edited Data.xlsx]Line Graphs'!$A$155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Graphs'!$B$155:$U$155</c:f>
              <c:numCache>
                <c:formatCode>General</c:formatCode>
                <c:ptCount val="20"/>
                <c:pt idx="0">
                  <c:v>56.443241</c:v>
                </c:pt>
                <c:pt idx="1">
                  <c:v>56.793166999999997</c:v>
                </c:pt>
                <c:pt idx="2">
                  <c:v>58.921374999999998</c:v>
                </c:pt>
                <c:pt idx="3">
                  <c:v>60.287373000000002</c:v>
                </c:pt>
                <c:pt idx="4">
                  <c:v>60.876038000000001</c:v>
                </c:pt>
                <c:pt idx="5">
                  <c:v>61.090465999999999</c:v>
                </c:pt>
                <c:pt idx="6">
                  <c:v>61.251430999999997</c:v>
                </c:pt>
                <c:pt idx="7">
                  <c:v>60.579155</c:v>
                </c:pt>
                <c:pt idx="8">
                  <c:v>62.347759000000003</c:v>
                </c:pt>
                <c:pt idx="9">
                  <c:v>62.136302999999998</c:v>
                </c:pt>
                <c:pt idx="10">
                  <c:v>62.798102999999998</c:v>
                </c:pt>
                <c:pt idx="11">
                  <c:v>62.925536999999998</c:v>
                </c:pt>
                <c:pt idx="12">
                  <c:v>64.223395999999994</c:v>
                </c:pt>
                <c:pt idx="13">
                  <c:v>63.188751000000003</c:v>
                </c:pt>
                <c:pt idx="14">
                  <c:v>62.884731000000002</c:v>
                </c:pt>
                <c:pt idx="15">
                  <c:v>62.761420999999999</c:v>
                </c:pt>
                <c:pt idx="16">
                  <c:v>63.522376999999999</c:v>
                </c:pt>
                <c:pt idx="17">
                  <c:v>63.009075000000003</c:v>
                </c:pt>
                <c:pt idx="18">
                  <c:v>62.617080999999999</c:v>
                </c:pt>
                <c:pt idx="1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E01-4883-89B3-DD109756A28D}"/>
            </c:ext>
          </c:extLst>
        </c:ser>
        <c:ser>
          <c:idx val="9"/>
          <c:order val="9"/>
          <c:tx>
            <c:strRef>
              <c:f>'[Edited Data.xlsx]Line Graphs'!$A$156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Graphs'!$B$146:$U$146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Graphs'!$B$156:$U$156</c:f>
              <c:numCache>
                <c:formatCode>General</c:formatCode>
                <c:ptCount val="20"/>
                <c:pt idx="0">
                  <c:v>58.293922000000002</c:v>
                </c:pt>
                <c:pt idx="1">
                  <c:v>59.114857000000001</c:v>
                </c:pt>
                <c:pt idx="2">
                  <c:v>59.944983999999998</c:v>
                </c:pt>
                <c:pt idx="3">
                  <c:v>61.741996999999998</c:v>
                </c:pt>
                <c:pt idx="4">
                  <c:v>61.678333000000002</c:v>
                </c:pt>
                <c:pt idx="5">
                  <c:v>62.868369999999999</c:v>
                </c:pt>
                <c:pt idx="6">
                  <c:v>63.464812999999999</c:v>
                </c:pt>
                <c:pt idx="7">
                  <c:v>64.133574999999993</c:v>
                </c:pt>
                <c:pt idx="8">
                  <c:v>64.790665000000004</c:v>
                </c:pt>
                <c:pt idx="9">
                  <c:v>65.557486999999995</c:v>
                </c:pt>
                <c:pt idx="10">
                  <c:v>66.006080999999995</c:v>
                </c:pt>
                <c:pt idx="11">
                  <c:v>66.333198999999993</c:v>
                </c:pt>
                <c:pt idx="12">
                  <c:v>67.168662999999995</c:v>
                </c:pt>
                <c:pt idx="13">
                  <c:v>70.755065999999999</c:v>
                </c:pt>
                <c:pt idx="14">
                  <c:v>70.181556999999998</c:v>
                </c:pt>
                <c:pt idx="15">
                  <c:v>71.352592000000001</c:v>
                </c:pt>
                <c:pt idx="16">
                  <c:v>71.423668000000006</c:v>
                </c:pt>
                <c:pt idx="17">
                  <c:v>71.471207000000007</c:v>
                </c:pt>
                <c:pt idx="18">
                  <c:v>71.212569999999999</c:v>
                </c:pt>
                <c:pt idx="19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E01-4883-89B3-DD109756A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853183"/>
        <c:axId val="591854015"/>
      </c:lineChart>
      <c:catAx>
        <c:axId val="59185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54015"/>
        <c:crosses val="autoZero"/>
        <c:auto val="1"/>
        <c:lblAlgn val="ctr"/>
        <c:lblOffset val="100"/>
        <c:noMultiLvlLbl val="0"/>
      </c:catAx>
      <c:valAx>
        <c:axId val="59185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Age Dependency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'[Edited Data.xlsx]Line Graphs'!$A$159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Graphs'!$B$159:$U$159</c:f>
              <c:numCache>
                <c:formatCode>General</c:formatCode>
                <c:ptCount val="20"/>
                <c:pt idx="0">
                  <c:v>66.346636000000004</c:v>
                </c:pt>
                <c:pt idx="1">
                  <c:v>64.129212999999993</c:v>
                </c:pt>
                <c:pt idx="2">
                  <c:v>61.963892999999999</c:v>
                </c:pt>
                <c:pt idx="3">
                  <c:v>59.760736000000001</c:v>
                </c:pt>
                <c:pt idx="4">
                  <c:v>57.537894999999999</c:v>
                </c:pt>
                <c:pt idx="5">
                  <c:v>55.520446</c:v>
                </c:pt>
                <c:pt idx="6">
                  <c:v>53.815610999999997</c:v>
                </c:pt>
                <c:pt idx="7">
                  <c:v>52.370652999999997</c:v>
                </c:pt>
                <c:pt idx="8">
                  <c:v>51.089745999999998</c:v>
                </c:pt>
                <c:pt idx="9">
                  <c:v>49.975535000000001</c:v>
                </c:pt>
                <c:pt idx="10">
                  <c:v>49.135821999999997</c:v>
                </c:pt>
                <c:pt idx="11">
                  <c:v>48.683348000000002</c:v>
                </c:pt>
                <c:pt idx="12">
                  <c:v>48.627952000000001</c:v>
                </c:pt>
                <c:pt idx="13">
                  <c:v>48.934027999999998</c:v>
                </c:pt>
                <c:pt idx="14">
                  <c:v>49.462724999999999</c:v>
                </c:pt>
                <c:pt idx="15">
                  <c:v>50.062409000000002</c:v>
                </c:pt>
                <c:pt idx="16">
                  <c:v>50.875995000000003</c:v>
                </c:pt>
                <c:pt idx="17">
                  <c:v>51.908943999999998</c:v>
                </c:pt>
                <c:pt idx="18">
                  <c:v>52.993209</c:v>
                </c:pt>
                <c:pt idx="19">
                  <c:v>53.971200000000003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0-4A7D-970B-4509187DE278}"/>
            </c:ext>
          </c:extLst>
        </c:ser>
        <c:ser>
          <c:idx val="1"/>
          <c:order val="1"/>
          <c:tx>
            <c:strRef>
              <c:f>'[Edited Data.xlsx]Line Graphs'!$A$160</c:f>
              <c:strCache>
                <c:ptCount val="1"/>
                <c:pt idx="0">
                  <c:v>Cambodia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Graphs'!$B$160:$U$160</c:f>
              <c:numCache>
                <c:formatCode>General</c:formatCode>
                <c:ptCount val="20"/>
                <c:pt idx="0">
                  <c:v>70.713666000000003</c:v>
                </c:pt>
                <c:pt idx="1">
                  <c:v>68.148099000000002</c:v>
                </c:pt>
                <c:pt idx="2">
                  <c:v>65.798625999999999</c:v>
                </c:pt>
                <c:pt idx="3">
                  <c:v>63.649323000000003</c:v>
                </c:pt>
                <c:pt idx="4">
                  <c:v>61.608514</c:v>
                </c:pt>
                <c:pt idx="5">
                  <c:v>59.744709999999998</c:v>
                </c:pt>
                <c:pt idx="6">
                  <c:v>58.070490999999997</c:v>
                </c:pt>
                <c:pt idx="7">
                  <c:v>56.670673999999998</c:v>
                </c:pt>
                <c:pt idx="8">
                  <c:v>55.625216000000002</c:v>
                </c:pt>
                <c:pt idx="9">
                  <c:v>54.940958000000002</c:v>
                </c:pt>
                <c:pt idx="10">
                  <c:v>54.703780999999999</c:v>
                </c:pt>
                <c:pt idx="11">
                  <c:v>54.525817000000004</c:v>
                </c:pt>
                <c:pt idx="12">
                  <c:v>54.245716999999999</c:v>
                </c:pt>
                <c:pt idx="13">
                  <c:v>54.090767</c:v>
                </c:pt>
                <c:pt idx="14">
                  <c:v>53.975320000000004</c:v>
                </c:pt>
                <c:pt idx="15">
                  <c:v>53.854728999999999</c:v>
                </c:pt>
                <c:pt idx="16">
                  <c:v>53.761654999999998</c:v>
                </c:pt>
                <c:pt idx="17">
                  <c:v>53.701627999999999</c:v>
                </c:pt>
                <c:pt idx="18">
                  <c:v>53.605415999999998</c:v>
                </c:pt>
                <c:pt idx="19">
                  <c:v>53.448416999999999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90-4A7D-970B-4509187DE278}"/>
            </c:ext>
          </c:extLst>
        </c:ser>
        <c:ser>
          <c:idx val="2"/>
          <c:order val="2"/>
          <c:tx>
            <c:strRef>
              <c:f>'[Edited Data.xlsx]Line Graphs'!$A$161</c:f>
              <c:strCache>
                <c:ptCount val="1"/>
                <c:pt idx="0">
                  <c:v>Lebanon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Graphs'!$B$161:$U$161</c:f>
              <c:numCache>
                <c:formatCode>General</c:formatCode>
                <c:ptCount val="20"/>
                <c:pt idx="0">
                  <c:v>56.362262999999999</c:v>
                </c:pt>
                <c:pt idx="1">
                  <c:v>55.061681</c:v>
                </c:pt>
                <c:pt idx="2">
                  <c:v>53.655431999999998</c:v>
                </c:pt>
                <c:pt idx="3">
                  <c:v>52.209592000000001</c:v>
                </c:pt>
                <c:pt idx="4">
                  <c:v>50.856406</c:v>
                </c:pt>
                <c:pt idx="5">
                  <c:v>49.621389999999998</c:v>
                </c:pt>
                <c:pt idx="6">
                  <c:v>48.510432999999999</c:v>
                </c:pt>
                <c:pt idx="7">
                  <c:v>47.561135</c:v>
                </c:pt>
                <c:pt idx="8">
                  <c:v>46.804983</c:v>
                </c:pt>
                <c:pt idx="9">
                  <c:v>46.225665999999997</c:v>
                </c:pt>
                <c:pt idx="10">
                  <c:v>45.807709000000003</c:v>
                </c:pt>
                <c:pt idx="11">
                  <c:v>45.563564999999997</c:v>
                </c:pt>
                <c:pt idx="12">
                  <c:v>45.466352999999998</c:v>
                </c:pt>
                <c:pt idx="13">
                  <c:v>46.792454999999997</c:v>
                </c:pt>
                <c:pt idx="14">
                  <c:v>49.581235</c:v>
                </c:pt>
                <c:pt idx="15">
                  <c:v>52.396320000000003</c:v>
                </c:pt>
                <c:pt idx="16">
                  <c:v>55.163193999999997</c:v>
                </c:pt>
                <c:pt idx="17">
                  <c:v>57.788411000000004</c:v>
                </c:pt>
                <c:pt idx="18">
                  <c:v>59.197977000000002</c:v>
                </c:pt>
                <c:pt idx="19">
                  <c:v>59.338393000000003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90-4A7D-970B-4509187DE278}"/>
            </c:ext>
          </c:extLst>
        </c:ser>
        <c:ser>
          <c:idx val="3"/>
          <c:order val="3"/>
          <c:tx>
            <c:strRef>
              <c:f>'[Edited Data.xlsx]Line Graphs'!$A$162</c:f>
              <c:strCache>
                <c:ptCount val="1"/>
                <c:pt idx="0">
                  <c:v>Senegal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Graphs'!$B$162:$U$162</c:f>
              <c:numCache>
                <c:formatCode>General</c:formatCode>
                <c:ptCount val="20"/>
                <c:pt idx="0">
                  <c:v>83.907331999999997</c:v>
                </c:pt>
                <c:pt idx="1">
                  <c:v>83.595510000000004</c:v>
                </c:pt>
                <c:pt idx="2">
                  <c:v>83.184634000000003</c:v>
                </c:pt>
                <c:pt idx="3">
                  <c:v>82.578185000000005</c:v>
                </c:pt>
                <c:pt idx="4">
                  <c:v>81.531397999999996</c:v>
                </c:pt>
                <c:pt idx="5">
                  <c:v>80.414479999999998</c:v>
                </c:pt>
                <c:pt idx="6">
                  <c:v>79.533072000000004</c:v>
                </c:pt>
                <c:pt idx="7">
                  <c:v>78.681366999999995</c:v>
                </c:pt>
                <c:pt idx="8">
                  <c:v>77.932143999999994</c:v>
                </c:pt>
                <c:pt idx="9">
                  <c:v>77.349748000000005</c:v>
                </c:pt>
                <c:pt idx="10">
                  <c:v>76.827646999999999</c:v>
                </c:pt>
                <c:pt idx="11">
                  <c:v>76.345708000000002</c:v>
                </c:pt>
                <c:pt idx="12">
                  <c:v>75.984787999999995</c:v>
                </c:pt>
                <c:pt idx="13">
                  <c:v>75.748288000000002</c:v>
                </c:pt>
                <c:pt idx="14">
                  <c:v>75.606589</c:v>
                </c:pt>
                <c:pt idx="15">
                  <c:v>75.551478000000003</c:v>
                </c:pt>
                <c:pt idx="16">
                  <c:v>75.526072999999997</c:v>
                </c:pt>
                <c:pt idx="17">
                  <c:v>75.454357000000002</c:v>
                </c:pt>
                <c:pt idx="18">
                  <c:v>75.251957000000004</c:v>
                </c:pt>
                <c:pt idx="19">
                  <c:v>74.913248999999993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90-4A7D-970B-4509187DE278}"/>
            </c:ext>
          </c:extLst>
        </c:ser>
        <c:ser>
          <c:idx val="4"/>
          <c:order val="4"/>
          <c:tx>
            <c:strRef>
              <c:f>'[Edited Data.xlsx]Line Graphs'!$A$163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Graphs'!$B$163:$U$163</c:f>
              <c:numCache>
                <c:formatCode>General</c:formatCode>
                <c:ptCount val="20"/>
                <c:pt idx="0">
                  <c:v>67.524261999999993</c:v>
                </c:pt>
                <c:pt idx="1">
                  <c:v>66.627099000000001</c:v>
                </c:pt>
                <c:pt idx="2">
                  <c:v>65.727825999999993</c:v>
                </c:pt>
                <c:pt idx="3">
                  <c:v>64.814575000000005</c:v>
                </c:pt>
                <c:pt idx="4">
                  <c:v>64.066757999999993</c:v>
                </c:pt>
                <c:pt idx="5">
                  <c:v>63.388674999999999</c:v>
                </c:pt>
                <c:pt idx="6">
                  <c:v>62.752687999999999</c:v>
                </c:pt>
                <c:pt idx="7">
                  <c:v>61.962392999999999</c:v>
                </c:pt>
                <c:pt idx="8">
                  <c:v>60.846297</c:v>
                </c:pt>
                <c:pt idx="9">
                  <c:v>59.600788999999999</c:v>
                </c:pt>
                <c:pt idx="10">
                  <c:v>58.214342000000002</c:v>
                </c:pt>
                <c:pt idx="11">
                  <c:v>56.73104</c:v>
                </c:pt>
                <c:pt idx="12">
                  <c:v>55.256359000000003</c:v>
                </c:pt>
                <c:pt idx="13">
                  <c:v>53.866464999999998</c:v>
                </c:pt>
                <c:pt idx="14">
                  <c:v>52.546543999999997</c:v>
                </c:pt>
                <c:pt idx="15">
                  <c:v>51.291758999999999</c:v>
                </c:pt>
                <c:pt idx="16">
                  <c:v>50.189337000000002</c:v>
                </c:pt>
                <c:pt idx="17">
                  <c:v>49.255277</c:v>
                </c:pt>
                <c:pt idx="18">
                  <c:v>48.401291000000001</c:v>
                </c:pt>
                <c:pt idx="19">
                  <c:v>47.667071999999997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190-4A7D-970B-4509187DE278}"/>
            </c:ext>
          </c:extLst>
        </c:ser>
        <c:ser>
          <c:idx val="5"/>
          <c:order val="5"/>
          <c:tx>
            <c:strRef>
              <c:f>'[Edited Data.xlsx]Line Graphs'!$A$164</c:f>
              <c:strCache>
                <c:ptCount val="1"/>
                <c:pt idx="0">
                  <c:v>India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Graphs'!$B$164:$U$164</c:f>
              <c:numCache>
                <c:formatCode>General</c:formatCode>
                <c:ptCount val="20"/>
                <c:pt idx="0">
                  <c:v>63.703789</c:v>
                </c:pt>
                <c:pt idx="1">
                  <c:v>62.850414000000001</c:v>
                </c:pt>
                <c:pt idx="2">
                  <c:v>61.962321000000003</c:v>
                </c:pt>
                <c:pt idx="3">
                  <c:v>61.057335000000002</c:v>
                </c:pt>
                <c:pt idx="4">
                  <c:v>60.120964999999998</c:v>
                </c:pt>
                <c:pt idx="5">
                  <c:v>59.155016000000003</c:v>
                </c:pt>
                <c:pt idx="6">
                  <c:v>58.205610999999998</c:v>
                </c:pt>
                <c:pt idx="7">
                  <c:v>57.281108000000003</c:v>
                </c:pt>
                <c:pt idx="8">
                  <c:v>56.359158000000001</c:v>
                </c:pt>
                <c:pt idx="9">
                  <c:v>55.446592000000003</c:v>
                </c:pt>
                <c:pt idx="10">
                  <c:v>54.557496</c:v>
                </c:pt>
                <c:pt idx="11">
                  <c:v>53.695135000000001</c:v>
                </c:pt>
                <c:pt idx="12">
                  <c:v>52.894429000000002</c:v>
                </c:pt>
                <c:pt idx="13">
                  <c:v>52.148100999999997</c:v>
                </c:pt>
                <c:pt idx="14">
                  <c:v>51.409734</c:v>
                </c:pt>
                <c:pt idx="15">
                  <c:v>50.684828000000003</c:v>
                </c:pt>
                <c:pt idx="16">
                  <c:v>50.018928000000002</c:v>
                </c:pt>
                <c:pt idx="17">
                  <c:v>49.401029000000001</c:v>
                </c:pt>
                <c:pt idx="18">
                  <c:v>48.775548000000001</c:v>
                </c:pt>
                <c:pt idx="19">
                  <c:v>48.126325000000001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190-4A7D-970B-4509187DE278}"/>
            </c:ext>
          </c:extLst>
        </c:ser>
        <c:ser>
          <c:idx val="6"/>
          <c:order val="6"/>
          <c:tx>
            <c:strRef>
              <c:f>'[Edited Data.xlsx]Line Graphs'!$A$165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Graphs'!$B$165:$U$165</c:f>
              <c:numCache>
                <c:formatCode>General</c:formatCode>
                <c:ptCount val="20"/>
                <c:pt idx="0">
                  <c:v>49.405676</c:v>
                </c:pt>
                <c:pt idx="1">
                  <c:v>50.273336999999998</c:v>
                </c:pt>
                <c:pt idx="2">
                  <c:v>51.085205999999999</c:v>
                </c:pt>
                <c:pt idx="3">
                  <c:v>52.089533000000003</c:v>
                </c:pt>
                <c:pt idx="4">
                  <c:v>53.390860000000004</c:v>
                </c:pt>
                <c:pt idx="5">
                  <c:v>54.809899000000001</c:v>
                </c:pt>
                <c:pt idx="6">
                  <c:v>56.180236999999998</c:v>
                </c:pt>
                <c:pt idx="7">
                  <c:v>57.391224999999999</c:v>
                </c:pt>
                <c:pt idx="8">
                  <c:v>58.230172000000003</c:v>
                </c:pt>
                <c:pt idx="9">
                  <c:v>58.946046000000003</c:v>
                </c:pt>
                <c:pt idx="10">
                  <c:v>60.392580000000002</c:v>
                </c:pt>
                <c:pt idx="11">
                  <c:v>62.558464000000001</c:v>
                </c:pt>
                <c:pt idx="12">
                  <c:v>64.801444000000004</c:v>
                </c:pt>
                <c:pt idx="13">
                  <c:v>66.671340000000001</c:v>
                </c:pt>
                <c:pt idx="14">
                  <c:v>68.041824000000005</c:v>
                </c:pt>
                <c:pt idx="15">
                  <c:v>69.104695000000007</c:v>
                </c:pt>
                <c:pt idx="16">
                  <c:v>69.901206000000002</c:v>
                </c:pt>
                <c:pt idx="17">
                  <c:v>70.508398999999997</c:v>
                </c:pt>
                <c:pt idx="18">
                  <c:v>70.936914999999999</c:v>
                </c:pt>
                <c:pt idx="19">
                  <c:v>71.118768000000003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190-4A7D-970B-4509187DE278}"/>
            </c:ext>
          </c:extLst>
        </c:ser>
        <c:ser>
          <c:idx val="7"/>
          <c:order val="7"/>
          <c:tx>
            <c:strRef>
              <c:f>'[Edited Data.xlsx]Line Graphs'!$A$166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Graphs'!$B$166:$U$166</c:f>
              <c:numCache>
                <c:formatCode>General</c:formatCode>
                <c:ptCount val="20"/>
                <c:pt idx="0">
                  <c:v>49.431624999999997</c:v>
                </c:pt>
                <c:pt idx="1">
                  <c:v>49.938167</c:v>
                </c:pt>
                <c:pt idx="2">
                  <c:v>50.444977999999999</c:v>
                </c:pt>
                <c:pt idx="3">
                  <c:v>51.131757</c:v>
                </c:pt>
                <c:pt idx="4">
                  <c:v>51.739694999999998</c:v>
                </c:pt>
                <c:pt idx="5">
                  <c:v>52.041133000000002</c:v>
                </c:pt>
                <c:pt idx="6">
                  <c:v>52.208066000000002</c:v>
                </c:pt>
                <c:pt idx="7">
                  <c:v>52.45646</c:v>
                </c:pt>
                <c:pt idx="8">
                  <c:v>52.656936999999999</c:v>
                </c:pt>
                <c:pt idx="9">
                  <c:v>53.116624999999999</c:v>
                </c:pt>
                <c:pt idx="10">
                  <c:v>53.836537999999997</c:v>
                </c:pt>
                <c:pt idx="11">
                  <c:v>54.505125</c:v>
                </c:pt>
                <c:pt idx="12">
                  <c:v>55.151414000000003</c:v>
                </c:pt>
                <c:pt idx="13">
                  <c:v>55.624836999999999</c:v>
                </c:pt>
                <c:pt idx="14">
                  <c:v>55.932312000000003</c:v>
                </c:pt>
                <c:pt idx="15">
                  <c:v>56.140411999999998</c:v>
                </c:pt>
                <c:pt idx="16">
                  <c:v>56.294407999999997</c:v>
                </c:pt>
                <c:pt idx="17">
                  <c:v>56.547933999999998</c:v>
                </c:pt>
                <c:pt idx="18">
                  <c:v>56.813740000000003</c:v>
                </c:pt>
                <c:pt idx="19">
                  <c:v>57.065306999999997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190-4A7D-970B-4509187DE278}"/>
            </c:ext>
          </c:extLst>
        </c:ser>
        <c:ser>
          <c:idx val="8"/>
          <c:order val="8"/>
          <c:tx>
            <c:strRef>
              <c:f>'[Edited Data.xlsx]Line Graphs'!$A$167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Graphs'!$B$167:$U$167</c:f>
              <c:numCache>
                <c:formatCode>General</c:formatCode>
                <c:ptCount val="20"/>
                <c:pt idx="0">
                  <c:v>54.144727000000003</c:v>
                </c:pt>
                <c:pt idx="1">
                  <c:v>53.602139000000001</c:v>
                </c:pt>
                <c:pt idx="2">
                  <c:v>53.083689999999997</c:v>
                </c:pt>
                <c:pt idx="3">
                  <c:v>52.645919999999997</c:v>
                </c:pt>
                <c:pt idx="4">
                  <c:v>52.266941000000003</c:v>
                </c:pt>
                <c:pt idx="5">
                  <c:v>51.944403000000001</c:v>
                </c:pt>
                <c:pt idx="6">
                  <c:v>51.675732000000004</c:v>
                </c:pt>
                <c:pt idx="7">
                  <c:v>51.383361999999998</c:v>
                </c:pt>
                <c:pt idx="8">
                  <c:v>51.058104</c:v>
                </c:pt>
                <c:pt idx="9">
                  <c:v>50.736531999999997</c:v>
                </c:pt>
                <c:pt idx="10">
                  <c:v>50.410820000000001</c:v>
                </c:pt>
                <c:pt idx="11">
                  <c:v>50.058790999999999</c:v>
                </c:pt>
                <c:pt idx="12">
                  <c:v>49.718803000000001</c:v>
                </c:pt>
                <c:pt idx="13">
                  <c:v>49.390385999999999</c:v>
                </c:pt>
                <c:pt idx="14">
                  <c:v>49.067613000000001</c:v>
                </c:pt>
                <c:pt idx="15">
                  <c:v>48.770800999999999</c:v>
                </c:pt>
                <c:pt idx="16">
                  <c:v>48.505985000000003</c:v>
                </c:pt>
                <c:pt idx="17">
                  <c:v>48.271782999999999</c:v>
                </c:pt>
                <c:pt idx="18">
                  <c:v>47.991287999999997</c:v>
                </c:pt>
                <c:pt idx="19">
                  <c:v>47.614803999999999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190-4A7D-970B-4509187DE278}"/>
            </c:ext>
          </c:extLst>
        </c:ser>
        <c:ser>
          <c:idx val="9"/>
          <c:order val="9"/>
          <c:tx>
            <c:strRef>
              <c:f>'[Edited Data.xlsx]Line Graphs'!$A$168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'[Edited Data.xlsx]Line Graphs'!$B$158:$U$158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'[Edited Data.xlsx]Line Graphs'!$B$168:$U$168</c:f>
              <c:numCache>
                <c:formatCode>General</c:formatCode>
                <c:ptCount val="20"/>
                <c:pt idx="0">
                  <c:v>69.968132999999995</c:v>
                </c:pt>
                <c:pt idx="1">
                  <c:v>66.281210000000002</c:v>
                </c:pt>
                <c:pt idx="2">
                  <c:v>62.753177999999998</c:v>
                </c:pt>
                <c:pt idx="3">
                  <c:v>59.391029000000003</c:v>
                </c:pt>
                <c:pt idx="4">
                  <c:v>55.745061999999997</c:v>
                </c:pt>
                <c:pt idx="5">
                  <c:v>51.85116</c:v>
                </c:pt>
                <c:pt idx="6">
                  <c:v>48.354112000000001</c:v>
                </c:pt>
                <c:pt idx="7">
                  <c:v>45.475119999999997</c:v>
                </c:pt>
                <c:pt idx="8">
                  <c:v>43.173071</c:v>
                </c:pt>
                <c:pt idx="9">
                  <c:v>41.368687000000001</c:v>
                </c:pt>
                <c:pt idx="10">
                  <c:v>40.006864</c:v>
                </c:pt>
                <c:pt idx="11">
                  <c:v>38.989511999999998</c:v>
                </c:pt>
                <c:pt idx="12">
                  <c:v>38.066445999999999</c:v>
                </c:pt>
                <c:pt idx="13">
                  <c:v>37.219273000000001</c:v>
                </c:pt>
                <c:pt idx="14">
                  <c:v>36.557290999999999</c:v>
                </c:pt>
                <c:pt idx="15">
                  <c:v>36.030371000000002</c:v>
                </c:pt>
                <c:pt idx="16">
                  <c:v>35.619700999999999</c:v>
                </c:pt>
                <c:pt idx="17">
                  <c:v>35.399763999999998</c:v>
                </c:pt>
                <c:pt idx="18">
                  <c:v>35.452564000000002</c:v>
                </c:pt>
                <c:pt idx="19">
                  <c:v>35.615273000000002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190-4A7D-970B-4509187DE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701215"/>
        <c:axId val="540700383"/>
      </c:lineChart>
      <c:catAx>
        <c:axId val="54070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00383"/>
        <c:crosses val="autoZero"/>
        <c:auto val="1"/>
        <c:lblAlgn val="ctr"/>
        <c:lblOffset val="100"/>
        <c:noMultiLvlLbl val="0"/>
      </c:catAx>
      <c:valAx>
        <c:axId val="54070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0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New'!$N$9</c:f>
              <c:strCache>
                <c:ptCount val="1"/>
                <c:pt idx="0">
                  <c:v>Gross Fixed Capital 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FB-4C11-993D-35ADA3CBA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FB-4C11-993D-35ADA3CBAC83}"/>
              </c:ext>
            </c:extLst>
          </c:dPt>
          <c:dLbls>
            <c:dLbl>
              <c:idx val="0"/>
              <c:layout>
                <c:manualLayout>
                  <c:x val="7.49999999999999E-2"/>
                  <c:y val="6.9444444444444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C11-993D-35ADA3CBAC83}"/>
                </c:ext>
              </c:extLst>
            </c:dLbl>
            <c:dLbl>
              <c:idx val="1"/>
              <c:layout>
                <c:manualLayout>
                  <c:x val="-0.1361111111111111"/>
                  <c:y val="-0.1203703703703704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FB-4C11-993D-35ADA3CBAC8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New'!$M$10:$M$11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New'!$N$10:$N$11</c:f>
              <c:numCache>
                <c:formatCode>General</c:formatCode>
                <c:ptCount val="2"/>
                <c:pt idx="0">
                  <c:v>75700780389525</c:v>
                </c:pt>
                <c:pt idx="1">
                  <c:v>686277825000000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FB-4C11-993D-35ADA3CBA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New'!$N$12</c:f>
              <c:strCache>
                <c:ptCount val="1"/>
                <c:pt idx="0">
                  <c:v>Government Spending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E3-4784-B78A-B50B551163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E3-4784-B78A-B50B55116314}"/>
              </c:ext>
            </c:extLst>
          </c:dPt>
          <c:dLbls>
            <c:dLbl>
              <c:idx val="0"/>
              <c:layout>
                <c:manualLayout>
                  <c:x val="0.13055555555555545"/>
                  <c:y val="8.79629629629629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E3-4784-B78A-B50B55116314}"/>
                </c:ext>
              </c:extLst>
            </c:dLbl>
            <c:dLbl>
              <c:idx val="1"/>
              <c:layout>
                <c:manualLayout>
                  <c:x val="-9.4444444444444442E-2"/>
                  <c:y val="-8.33333333333335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E3-4784-B78A-B50B5511631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New'!$M$13:$M$14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New'!$N$13:$N$14</c:f>
              <c:numCache>
                <c:formatCode>General</c:formatCode>
                <c:ptCount val="2"/>
                <c:pt idx="0">
                  <c:v>24606127240476.191</c:v>
                </c:pt>
                <c:pt idx="1">
                  <c:v>214851662500000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E3-4784-B78A-B50B55116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New'!$N$15</c:f>
              <c:strCache>
                <c:ptCount val="1"/>
                <c:pt idx="0">
                  <c:v>Life Expectancy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0-4BAE-9869-49B4F45F75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0-4BAE-9869-49B4F45F75B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New'!$M$16:$M$17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New'!$N$16:$N$17</c:f>
              <c:numCache>
                <c:formatCode>General</c:formatCode>
                <c:ptCount val="2"/>
                <c:pt idx="0">
                  <c:v>71.58966088095238</c:v>
                </c:pt>
                <c:pt idx="1">
                  <c:v>76.142279000000002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C0-4BAE-9869-49B4F45F7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Secondary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New'!$N$18</c:f>
              <c:strCache>
                <c:ptCount val="1"/>
                <c:pt idx="0">
                  <c:v>Secondary 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4C-418E-8FEA-1EA3E1CEA1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4C-418E-8FEA-1EA3E1CEA1B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New'!$M$19:$M$20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New'!$N$19:$N$20</c:f>
              <c:numCache>
                <c:formatCode>General</c:formatCode>
                <c:ptCount val="2"/>
                <c:pt idx="0">
                  <c:v>6.4761904761904763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C-418E-8FEA-1EA3E1CE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New'!$N$21</c:f>
              <c:strCache>
                <c:ptCount val="1"/>
                <c:pt idx="0">
                  <c:v>Primary 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FC-4C5A-A5DA-F4DA941A87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FC-4C5A-A5DA-F4DA941A873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New'!$M$22:$M$23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New'!$N$22:$N$23</c:f>
              <c:numCache>
                <c:formatCode>General</c:formatCode>
                <c:ptCount val="2"/>
                <c:pt idx="0">
                  <c:v>5.666666666666667</c:v>
                </c:pt>
                <c:pt idx="1">
                  <c:v>5.375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FC-4C5A-A5DA-F4DA941A8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New'!$N$24</c:f>
              <c:strCache>
                <c:ptCount val="1"/>
                <c:pt idx="0">
                  <c:v>Exports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5-4B49-885D-9707E47D16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5-4B49-885D-9707E47D16D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New'!$M$25:$M$26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New'!$N$25:$N$26</c:f>
              <c:numCache>
                <c:formatCode>General</c:formatCode>
                <c:ptCount val="2"/>
                <c:pt idx="0">
                  <c:v>199645347200000</c:v>
                </c:pt>
                <c:pt idx="1">
                  <c:v>480995650000000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15-4B49-885D-9707E47D1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'[Edited Data.xlsx]Pie Chart New'!$N$27</c:f>
              <c:strCache>
                <c:ptCount val="1"/>
                <c:pt idx="0">
                  <c:v>Imports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6C-4BA9-BD1A-9C991BF125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6C-4BA9-BD1A-9C991BF1255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'[Edited Data.xlsx]Pie Chart New'!$M$28:$M$29</c:f>
              <c:strCache>
                <c:ptCount val="2"/>
                <c:pt idx="0">
                  <c:v>Lower Income Countries 2021</c:v>
                </c:pt>
                <c:pt idx="1">
                  <c:v>Upper Income Counries 2021</c:v>
                </c:pt>
              </c:strCache>
            </c:strRef>
          </c:cat>
          <c:val>
            <c:numRef>
              <c:f>'[Edited Data.xlsx]Pie Chart New'!$N$28:$N$29</c:f>
              <c:numCache>
                <c:formatCode>General</c:formatCode>
                <c:ptCount val="2"/>
                <c:pt idx="0">
                  <c:v>204607639316666.66</c:v>
                </c:pt>
                <c:pt idx="1">
                  <c:v>424504025000000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6C-4BA9-BD1A-9C991BF12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6026-2EFF-4C4C-BBE8-0ADEF887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1B47-5398-4DF2-98CD-F3A1CAC3E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3DCF-F9F7-4C23-9E79-840D4139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DBA5-8D36-4DBE-85A8-FB3D411F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7021-1C5B-47F0-8E05-C8517C04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5B03-0709-4597-94FE-6EC3BB4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526C-83B7-476D-94AD-FE81B6DA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E8CD-514B-4494-A4AD-54A34AE6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36C0-80FB-4A54-B889-DE5383F6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EE0C-E0E5-474E-87D2-52A4381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DD44-B8FA-4499-A105-CE74A13E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FE178-653B-4660-AC48-227B5DBE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ED9B-0974-4CBE-87C8-8A48C0C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36D7-7357-42AB-BC27-175AF7B9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3B08-EBE6-4B31-A99D-9464F77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9368-E7F2-4919-99F3-69CE5983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D818-6D4A-4548-AC65-B0A7481B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3242-B0CB-4323-A152-4D95B68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99D0-FCAB-4CE9-AC58-0F430544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17BD-2CF9-4367-B94E-15545EFB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AE77-4542-460E-9328-47411375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F148-E165-46CC-9393-7EC96EFB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AEDD-B089-4A86-95C3-DE076588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70AD-D6F1-42D3-B311-DEC5415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5E2E-3E77-43B4-A9E3-909BF83B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9702-A911-44B2-8E13-F6C218FC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2E51-0FC8-40EC-BA31-F4438B6B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72D2C-669B-46FA-8BCA-7CAAE83D1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FE3D-3730-4568-BAE5-875E867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1A8F0-EC0D-4D0B-A896-0CC28FE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47F8B-BED8-4D1E-A4DA-6C3AC9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002-C22B-4B1F-8EA7-648B1C76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446D-1A6F-42AF-AA81-AD0BEFB1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DEF6D-46F1-4846-8C67-A28E03AB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CA74-0448-4A7A-BBC5-09285EDE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35F4-BD96-4475-8D32-D07564C9C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FEBE9-BC75-4D06-BDCB-35A034D0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9D5F0-63D6-48F8-B11D-0E6D1E2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37724-1433-48D4-9DC7-C3E539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796B-4B0A-45AD-834D-BD4F7440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BF2DB-287E-45FA-801E-7D05CE9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04B8-9423-4757-B443-ECA70D4A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27AB7-622A-4172-8CCB-10F03D3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EF890-877F-40A0-9875-593FB784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73C8-79AA-4DC4-B41E-C0CCA9FB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C97-BDFA-46A6-85FC-1F0CD7E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7100-F0D3-4439-AEF7-7A50AA74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604C-B06B-48C9-A41E-95B4BCF6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1F8C-1B52-4B6C-AE1A-2E159541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D67C-C4BC-43C8-896B-018DCD60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B14C-6EB6-49A1-BB0E-F852F2D3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2214-7473-44F4-B7A4-B20AEDFE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657A-8545-450D-BD26-FEC34916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3E4D-B1AE-4494-AE44-2E59754B3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414B-5DA8-4C99-BACD-7992C29F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151A-0135-48B7-878A-E6336DEE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39FCA-F33C-4FCC-B8A8-90A4BF8B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7165F-87A5-48B1-AE16-CA115FD0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6DCFB-B679-4B9A-9DB2-12615167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1FE6-CB90-4412-B099-0DC54736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269E-5CE0-4FDF-9E74-D633224C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80F-8E47-43DD-AC1B-3121AD94BD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E864-6FF7-4DE8-87BA-90A7ACC1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1321-8554-44B6-A894-DBE5E74E9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4E25-08B8-475F-9630-FC79E75E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5024-E9F4-4E13-9A03-68A6C265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48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of Globalization on Economic Growth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2F05-F721-438C-92C2-6259EF511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Presented by: Abdul Rehman </a:t>
            </a:r>
            <a:r>
              <a:rPr lang="en-US" dirty="0" err="1"/>
              <a:t>Shoukat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0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ACC66-C15D-488D-A377-94E9BDB40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33111"/>
              </p:ext>
            </p:extLst>
          </p:nvPr>
        </p:nvGraphicFramePr>
        <p:xfrm>
          <a:off x="0" y="0"/>
          <a:ext cx="12191998" cy="685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6686">
                  <a:extLst>
                    <a:ext uri="{9D8B030D-6E8A-4147-A177-3AD203B41FA5}">
                      <a16:colId xmlns:a16="http://schemas.microsoft.com/office/drawing/2014/main" val="3831549424"/>
                    </a:ext>
                  </a:extLst>
                </a:gridCol>
                <a:gridCol w="1270691">
                  <a:extLst>
                    <a:ext uri="{9D8B030D-6E8A-4147-A177-3AD203B41FA5}">
                      <a16:colId xmlns:a16="http://schemas.microsoft.com/office/drawing/2014/main" val="1020866480"/>
                    </a:ext>
                  </a:extLst>
                </a:gridCol>
                <a:gridCol w="1429524">
                  <a:extLst>
                    <a:ext uri="{9D8B030D-6E8A-4147-A177-3AD203B41FA5}">
                      <a16:colId xmlns:a16="http://schemas.microsoft.com/office/drawing/2014/main" val="266450002"/>
                    </a:ext>
                  </a:extLst>
                </a:gridCol>
                <a:gridCol w="2356069">
                  <a:extLst>
                    <a:ext uri="{9D8B030D-6E8A-4147-A177-3AD203B41FA5}">
                      <a16:colId xmlns:a16="http://schemas.microsoft.com/office/drawing/2014/main" val="3361021564"/>
                    </a:ext>
                  </a:extLst>
                </a:gridCol>
                <a:gridCol w="1535416">
                  <a:extLst>
                    <a:ext uri="{9D8B030D-6E8A-4147-A177-3AD203B41FA5}">
                      <a16:colId xmlns:a16="http://schemas.microsoft.com/office/drawing/2014/main" val="4153125663"/>
                    </a:ext>
                  </a:extLst>
                </a:gridCol>
                <a:gridCol w="1270691">
                  <a:extLst>
                    <a:ext uri="{9D8B030D-6E8A-4147-A177-3AD203B41FA5}">
                      <a16:colId xmlns:a16="http://schemas.microsoft.com/office/drawing/2014/main" val="3042462128"/>
                    </a:ext>
                  </a:extLst>
                </a:gridCol>
                <a:gridCol w="1602921">
                  <a:extLst>
                    <a:ext uri="{9D8B030D-6E8A-4147-A177-3AD203B41FA5}">
                      <a16:colId xmlns:a16="http://schemas.microsoft.com/office/drawing/2014/main" val="4004892246"/>
                    </a:ext>
                  </a:extLst>
                </a:gridCol>
              </a:tblGrid>
              <a:tr h="352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Deviation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3313238145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849995299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GDP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4.46E+12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4.77E+12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2.73E+13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973747380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4.29E+12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1.54E+12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1.44E+13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921985677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2.57E+12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-5.39E+12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1.74E+13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3506485774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4027138422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4.91826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5.072304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-1.352837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44.96412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3462550372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3.827441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0.1633163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12.43226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953135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3.581831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-1.263019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37.45013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478263371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4226481323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GFCF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7.05E+10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5.23E+15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12553086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9.27E+14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3.11E+11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2.65E+15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859879701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6.00E+14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-1.94E+15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2.94E+15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92072019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913114972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Government Spending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4.65E+10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1.55E+15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635542969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2.72E+14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3.00E+11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937210008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1.67E+14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-5.36E+14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8.84E+14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522460467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019715971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Life Expectancy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75.00509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5.379473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63.616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84.35634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876831511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5.517496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67.66505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83.1063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900685089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1.460748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70.95604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78.25004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045866193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083732113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1.021083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417626958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1.018314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1302038143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0.3599441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3628347147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955000056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5.38125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0.671728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449290787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0.6557098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3189216328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0.2695209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4.48125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5.83125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603826631"/>
                  </a:ext>
                </a:extLst>
              </a:tr>
              <a:tr h="2243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/>
                </a:tc>
                <a:extLst>
                  <a:ext uri="{0D108BD9-81ED-4DB2-BD59-A6C34878D82A}">
                    <a16:rowId xmlns:a16="http://schemas.microsoft.com/office/drawing/2014/main" val="296718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02A00-1644-41B7-87A2-9FA0E538A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712985"/>
              </p:ext>
            </p:extLst>
          </p:nvPr>
        </p:nvGraphicFramePr>
        <p:xfrm>
          <a:off x="1" y="1"/>
          <a:ext cx="1219200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6688">
                  <a:extLst>
                    <a:ext uri="{9D8B030D-6E8A-4147-A177-3AD203B41FA5}">
                      <a16:colId xmlns:a16="http://schemas.microsoft.com/office/drawing/2014/main" val="3854724081"/>
                    </a:ext>
                  </a:extLst>
                </a:gridCol>
                <a:gridCol w="1270690">
                  <a:extLst>
                    <a:ext uri="{9D8B030D-6E8A-4147-A177-3AD203B41FA5}">
                      <a16:colId xmlns:a16="http://schemas.microsoft.com/office/drawing/2014/main" val="1834494593"/>
                    </a:ext>
                  </a:extLst>
                </a:gridCol>
                <a:gridCol w="1429524">
                  <a:extLst>
                    <a:ext uri="{9D8B030D-6E8A-4147-A177-3AD203B41FA5}">
                      <a16:colId xmlns:a16="http://schemas.microsoft.com/office/drawing/2014/main" val="496092894"/>
                    </a:ext>
                  </a:extLst>
                </a:gridCol>
                <a:gridCol w="2356070">
                  <a:extLst>
                    <a:ext uri="{9D8B030D-6E8A-4147-A177-3AD203B41FA5}">
                      <a16:colId xmlns:a16="http://schemas.microsoft.com/office/drawing/2014/main" val="3545244495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738979442"/>
                    </a:ext>
                  </a:extLst>
                </a:gridCol>
                <a:gridCol w="1270690">
                  <a:extLst>
                    <a:ext uri="{9D8B030D-6E8A-4147-A177-3AD203B41FA5}">
                      <a16:colId xmlns:a16="http://schemas.microsoft.com/office/drawing/2014/main" val="2887222987"/>
                    </a:ext>
                  </a:extLst>
                </a:gridCol>
                <a:gridCol w="1602922">
                  <a:extLst>
                    <a:ext uri="{9D8B030D-6E8A-4147-A177-3AD203B41FA5}">
                      <a16:colId xmlns:a16="http://schemas.microsoft.com/office/drawing/2014/main" val="4153589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2.56E+14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7.06E+14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9.09E+10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957783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4.49E+11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1.92E+15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2111464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3.12E+14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-1.07E+15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1.99E+15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0623123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8557754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2.44E+14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6.81E+14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8.28E+10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3.28E+15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121483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6.41E+14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4.29E+11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1.83E+15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069754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3.19E+14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-1.12E+15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1.69E+15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294866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4724494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FDI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-1.28E+10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6.31E+10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-2.32E+11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7742549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5.71E+10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-1.07E+11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9.80E+10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756730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3.33E+10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-1.37E+11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1.36E+11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924784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396872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 Growth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0.8246553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0.5810931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-1.153028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1.985939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39904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0.5418818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-0.0580398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1.329264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2228082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0.2812861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-0.5123617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1.799918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796171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1978350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1627.898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3714.964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1.301522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14582.2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665554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3870.975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2.808785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11092.43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1557689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779.1678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-887.3994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5117.67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9192819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59406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Globalization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66.88301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7.596548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50.78316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83.27389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0666900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7.371455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59.43063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81.23455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9909528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3.140455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58.23555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72.42953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6168807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0975083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 Dependency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53.46578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11.6176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35.39976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78.67311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582387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10.94388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39.99751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75.34534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958593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5.432512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42.07956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77.76802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=      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85750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BEEE-8661-4BDC-8CD2-AEAAED4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E8E91-A5A9-4F0D-963F-CAB0F8DAC1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07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D2CB15-73AA-4708-BD59-CB9A60C5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05"/>
            <a:ext cx="11177016" cy="15443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Matrix: Lower Income Countries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C16890-52F0-41B4-973E-7DD24A4325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9"/>
            <a:ext cx="12192000" cy="516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5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EDD8-77F7-464C-8F52-765C5443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1"/>
            <a:ext cx="11085576" cy="14163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Matrix: Upper Income Countries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079AC-E2A1-4F57-B5A3-0812239A6D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9"/>
            <a:ext cx="12192000" cy="516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85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A3E6-FF49-46E7-B483-9D9F9177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T-test of Mean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AB26A-489A-4B1E-BDED-678C1F9FB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99088"/>
              </p:ext>
            </p:extLst>
          </p:nvPr>
        </p:nvGraphicFramePr>
        <p:xfrm>
          <a:off x="6096000" y="1408176"/>
          <a:ext cx="5571744" cy="508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8847">
                  <a:extLst>
                    <a:ext uri="{9D8B030D-6E8A-4147-A177-3AD203B41FA5}">
                      <a16:colId xmlns:a16="http://schemas.microsoft.com/office/drawing/2014/main" val="513380708"/>
                    </a:ext>
                  </a:extLst>
                </a:gridCol>
                <a:gridCol w="2992897">
                  <a:extLst>
                    <a:ext uri="{9D8B030D-6E8A-4147-A177-3AD203B41FA5}">
                      <a16:colId xmlns:a16="http://schemas.microsoft.com/office/drawing/2014/main" val="2520494705"/>
                    </a:ext>
                  </a:extLst>
                </a:gridCol>
              </a:tblGrid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 Stat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2005141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GDP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5163669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Inflation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0108118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GFCF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7720604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Government Spending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7873851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Life Expectancy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5486057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Secondary Education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4765430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Primary Education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-3.35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3700546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Exports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640442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016790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Foreign Direct Investment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-4.9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2133180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Population Growth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-4.4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8325841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Exchange Rate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3520996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Globalization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7074754"/>
                  </a:ext>
                </a:extLst>
              </a:tr>
              <a:tr h="35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Dependency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-4.05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93834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C3E72-A798-4FA7-B9BA-B871B234F687}"/>
              </a:ext>
            </a:extLst>
          </p:cNvPr>
          <p:cNvSpPr txBox="1"/>
          <p:nvPr/>
        </p:nvSpPr>
        <p:spPr>
          <a:xfrm>
            <a:off x="155448" y="2770632"/>
            <a:ext cx="594055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H0: no significant difference between means of the variables in Upper Income Countries and Lower Income Countries. </a:t>
            </a:r>
          </a:p>
          <a:p>
            <a:pPr>
              <a:lnSpc>
                <a:spcPct val="200000"/>
              </a:lnSpc>
            </a:pPr>
            <a:r>
              <a:rPr lang="en-US" dirty="0"/>
              <a:t>H1: significant difference between means of the variables in Upper Income Countries and Lower Income Countries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00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38261-EF90-4801-9B04-191E4D5DA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395977"/>
              </p:ext>
            </p:extLst>
          </p:nvPr>
        </p:nvGraphicFramePr>
        <p:xfrm>
          <a:off x="838200" y="1901951"/>
          <a:ext cx="4812792" cy="427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6DF6D4-0609-4E1F-AADB-499B5EF9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259153"/>
              </p:ext>
            </p:extLst>
          </p:nvPr>
        </p:nvGraphicFramePr>
        <p:xfrm>
          <a:off x="6096000" y="2108486"/>
          <a:ext cx="5257800" cy="390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296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69D89-7398-45C6-B804-75B0B5161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06791"/>
              </p:ext>
            </p:extLst>
          </p:nvPr>
        </p:nvGraphicFramePr>
        <p:xfrm>
          <a:off x="838200" y="1825625"/>
          <a:ext cx="503224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5A4C28-FD61-473B-989E-DE30BC24F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764497"/>
              </p:ext>
            </p:extLst>
          </p:nvPr>
        </p:nvGraphicFramePr>
        <p:xfrm>
          <a:off x="5496369" y="1825624"/>
          <a:ext cx="503224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905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D297E-317A-4B67-86C7-951C39CAF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75225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31DEBF-716B-4874-9B5A-E113FC3C9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825765"/>
              </p:ext>
            </p:extLst>
          </p:nvPr>
        </p:nvGraphicFramePr>
        <p:xfrm>
          <a:off x="6096000" y="1825626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363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F4744-87E8-431B-9A41-C61F6AFA4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7239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4EC101-5FBB-40FD-B35C-9148F2CDC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872058"/>
              </p:ext>
            </p:extLst>
          </p:nvPr>
        </p:nvGraphicFramePr>
        <p:xfrm>
          <a:off x="5788977" y="1825626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5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A9DE-5A35-411C-A586-E1B8A68A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9" y="220747"/>
            <a:ext cx="10343147" cy="629486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006D49-BB15-441D-9CA0-DE905E8EB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190477"/>
              </p:ext>
            </p:extLst>
          </p:nvPr>
        </p:nvGraphicFramePr>
        <p:xfrm>
          <a:off x="292769" y="220748"/>
          <a:ext cx="11518230" cy="6491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646">
                  <a:extLst>
                    <a:ext uri="{9D8B030D-6E8A-4147-A177-3AD203B41FA5}">
                      <a16:colId xmlns:a16="http://schemas.microsoft.com/office/drawing/2014/main" val="2243259041"/>
                    </a:ext>
                  </a:extLst>
                </a:gridCol>
                <a:gridCol w="2303646">
                  <a:extLst>
                    <a:ext uri="{9D8B030D-6E8A-4147-A177-3AD203B41FA5}">
                      <a16:colId xmlns:a16="http://schemas.microsoft.com/office/drawing/2014/main" val="2103327184"/>
                    </a:ext>
                  </a:extLst>
                </a:gridCol>
                <a:gridCol w="2303646">
                  <a:extLst>
                    <a:ext uri="{9D8B030D-6E8A-4147-A177-3AD203B41FA5}">
                      <a16:colId xmlns:a16="http://schemas.microsoft.com/office/drawing/2014/main" val="2921174247"/>
                    </a:ext>
                  </a:extLst>
                </a:gridCol>
                <a:gridCol w="2303646">
                  <a:extLst>
                    <a:ext uri="{9D8B030D-6E8A-4147-A177-3AD203B41FA5}">
                      <a16:colId xmlns:a16="http://schemas.microsoft.com/office/drawing/2014/main" val="738198270"/>
                    </a:ext>
                  </a:extLst>
                </a:gridCol>
                <a:gridCol w="2303646">
                  <a:extLst>
                    <a:ext uri="{9D8B030D-6E8A-4147-A177-3AD203B41FA5}">
                      <a16:colId xmlns:a16="http://schemas.microsoft.com/office/drawing/2014/main" val="3598129732"/>
                    </a:ext>
                  </a:extLst>
                </a:gridCol>
              </a:tblGrid>
              <a:tr h="203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Sr.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Var.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Var. Abbreviation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Quantification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Data 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1313025381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Economic Growth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GDP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GDP, PPP (current international $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3670911531"/>
                  </a:ext>
                </a:extLst>
              </a:tr>
              <a:tr h="434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Globalization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Globalization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KOF Globalization Index in Units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KOF Swiss economic Institute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1478660967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Inflation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Inflation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Inflation, consumer prices (annual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798070620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Gross-Fixed Capital Formation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GFCF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Gross fixed capital formation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3664984054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Government Spending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Government Spending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General government final consumption expenditure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088164176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Development 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Development 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Life Expectancy in Years, Age Dependency in Years,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938164279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Years-of Education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Education, Primary Education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Years duration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1549090474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Life Expectancy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Life Expectancy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Life expectancy at birth, total (years)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936279316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Exports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Exports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Exports of goods and services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4270240161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Imports of goods and services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379843912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Direct Investment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direct investment, net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416417108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Dependency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Dependency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dependency ratio (% of working-age population)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571348340"/>
                  </a:ext>
                </a:extLst>
              </a:tr>
              <a:tr h="167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Population Growth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Population Growth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Annual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2858881769"/>
                  </a:ext>
                </a:extLst>
              </a:tr>
              <a:tr h="167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Exchange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Exchange Rate in $s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WDI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3395883158"/>
                  </a:ext>
                </a:extLst>
              </a:tr>
              <a:tr h="354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Dummy for UIC and LIC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LLI=1 for UIC, 0 for LIC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52" marR="42152" marT="0" marB="0"/>
                </a:tc>
                <a:extLst>
                  <a:ext uri="{0D108BD9-81ED-4DB2-BD59-A6C34878D82A}">
                    <a16:rowId xmlns:a16="http://schemas.microsoft.com/office/drawing/2014/main" val="109892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2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B69356-2C3F-4186-947D-72CEC63A1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55344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E5EE60-3035-4DEB-A227-071515956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792776"/>
              </p:ext>
            </p:extLst>
          </p:nvPr>
        </p:nvGraphicFramePr>
        <p:xfrm>
          <a:off x="6096000" y="1825626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627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E44267-9A7C-4CD4-9452-DFCBC3264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16328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8CA294-509B-40D0-BFC2-5F84DEC2F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540677"/>
              </p:ext>
            </p:extLst>
          </p:nvPr>
        </p:nvGraphicFramePr>
        <p:xfrm>
          <a:off x="5350064" y="1825626"/>
          <a:ext cx="600373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696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111-9366-4D7B-A6B7-E746F1F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Charts (Average 2021)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C71DDA-930E-4F2B-915B-79753580A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1022"/>
              </p:ext>
            </p:extLst>
          </p:nvPr>
        </p:nvGraphicFramePr>
        <p:xfrm>
          <a:off x="838200" y="1825625"/>
          <a:ext cx="545287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B20084E-5E70-4208-8687-7BAD6A2A0A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34076"/>
              </p:ext>
            </p:extLst>
          </p:nvPr>
        </p:nvGraphicFramePr>
        <p:xfrm>
          <a:off x="5679249" y="1825626"/>
          <a:ext cx="567455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032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921CFC-FD60-460C-BF3F-3C1C6884C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267007"/>
              </p:ext>
            </p:extLst>
          </p:nvPr>
        </p:nvGraphicFramePr>
        <p:xfrm>
          <a:off x="0" y="1690688"/>
          <a:ext cx="12192000" cy="516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316D98A-AB93-44AE-BC88-79750F09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5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5DB894-49A5-4331-A614-DD8C53D8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48303"/>
              </p:ext>
            </p:extLst>
          </p:nvPr>
        </p:nvGraphicFramePr>
        <p:xfrm>
          <a:off x="0" y="1825625"/>
          <a:ext cx="121920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84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FEE9B6-D013-42EC-B049-53DB7C082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05006"/>
              </p:ext>
            </p:extLst>
          </p:nvPr>
        </p:nvGraphicFramePr>
        <p:xfrm>
          <a:off x="0" y="1862200"/>
          <a:ext cx="12192000" cy="49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80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399D33-A72A-42D1-B3D1-13D943D69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086409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431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E14014-A213-4E06-B366-77DA387AE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880423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456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7C35E-3642-4554-9467-9B5DDA2BF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6328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47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028A88-B68C-4A52-89F2-2D5893D61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89654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6D5C-D9F3-4F4F-AC06-CC474740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81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Summary Stats</a:t>
            </a:r>
          </a:p>
        </p:txBody>
      </p:sp>
    </p:spTree>
    <p:extLst>
      <p:ext uri="{BB962C8B-B14F-4D97-AF65-F5344CB8AC3E}">
        <p14:creationId xmlns:p14="http://schemas.microsoft.com/office/powerpoint/2010/main" val="294745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05799-C5DD-4EFC-873E-5CF57813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91347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4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43ED-A23F-4DE1-AF21-93DEFF4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54B18E-09AC-4632-B7AC-88217D383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8211"/>
              </p:ext>
            </p:extLst>
          </p:nvPr>
        </p:nvGraphicFramePr>
        <p:xfrm>
          <a:off x="0" y="1463040"/>
          <a:ext cx="12192000" cy="539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8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9298-EBE7-466B-823D-B0F02598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8E3357-4E58-4855-8DC6-AA9AFFBF1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032669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09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E45-5735-4DD5-BADE-B024BFFF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3D4A53-2660-44BA-8034-3F49AFF7E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746306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1967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D84-3423-4C24-893A-77FA4CBF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273F87-C1F6-4066-95E5-A5FBBDC2E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58557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081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4436A3-C004-43AA-AC76-6C4E0173D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828971"/>
              </p:ext>
            </p:extLst>
          </p:nvPr>
        </p:nvGraphicFramePr>
        <p:xfrm>
          <a:off x="0" y="0"/>
          <a:ext cx="12191998" cy="6858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773">
                  <a:extLst>
                    <a:ext uri="{9D8B030D-6E8A-4147-A177-3AD203B41FA5}">
                      <a16:colId xmlns:a16="http://schemas.microsoft.com/office/drawing/2014/main" val="2268862060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3525939466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2551077094"/>
                    </a:ext>
                  </a:extLst>
                </a:gridCol>
                <a:gridCol w="2385070">
                  <a:extLst>
                    <a:ext uri="{9D8B030D-6E8A-4147-A177-3AD203B41FA5}">
                      <a16:colId xmlns:a16="http://schemas.microsoft.com/office/drawing/2014/main" val="1785374808"/>
                    </a:ext>
                  </a:extLst>
                </a:gridCol>
                <a:gridCol w="1554314">
                  <a:extLst>
                    <a:ext uri="{9D8B030D-6E8A-4147-A177-3AD203B41FA5}">
                      <a16:colId xmlns:a16="http://schemas.microsoft.com/office/drawing/2014/main" val="3027079151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417058326"/>
                    </a:ext>
                  </a:extLst>
                </a:gridCol>
                <a:gridCol w="1662851">
                  <a:extLst>
                    <a:ext uri="{9D8B030D-6E8A-4147-A177-3AD203B41FA5}">
                      <a16:colId xmlns:a16="http://schemas.microsoft.com/office/drawing/2014/main" val="3645932743"/>
                    </a:ext>
                  </a:extLst>
                </a:gridCol>
              </a:tblGrid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Deviation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70059820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0570956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GDP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8.86E+11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2.47E+12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1.41E+08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2.73E+13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607107371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2.27E+12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2.00E+08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1.44E+13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853038431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1.03E+12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-8.97E+12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1.38E+13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21867581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8291013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7.240304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24.58829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-9.797647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557.2018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4090463794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9.014357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0.1633163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47.78277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43495617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22.91006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-42.97343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516.6594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84997941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509468133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GFCF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8.35E+13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4.81E+14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2.01E+07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5.23E+15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439760444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4.19E+07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2.65E+15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842512683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-2.21E+15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2.66E+15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701818863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605362191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Government Spending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2.70E+13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6.73E+07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1.55E+15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127920001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1.32E+08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59597429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7.76E+13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-6.22E+14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7.98E+14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879130115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437815176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Life Expectancy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70.33384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7.217641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84.35634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415134688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6.948692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50.99342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83.1063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425823696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2.174477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60.49879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78.51979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923920697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10917153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0.9962392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77645422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0.9749935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95910480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0.2448672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1477436354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00397268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0.980325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2755569981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0.9755041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424144954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0.1659142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4.668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=      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/>
                </a:tc>
                <a:extLst>
                  <a:ext uri="{0D108BD9-81ED-4DB2-BD59-A6C34878D82A}">
                    <a16:rowId xmlns:a16="http://schemas.microsoft.com/office/drawing/2014/main" val="38252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A1A360-EC42-49B1-AD94-128394D55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616041"/>
              </p:ext>
            </p:extLst>
          </p:nvPr>
        </p:nvGraphicFramePr>
        <p:xfrm>
          <a:off x="0" y="18289"/>
          <a:ext cx="12191999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772">
                  <a:extLst>
                    <a:ext uri="{9D8B030D-6E8A-4147-A177-3AD203B41FA5}">
                      <a16:colId xmlns:a16="http://schemas.microsoft.com/office/drawing/2014/main" val="1698477192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926722938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683277186"/>
                    </a:ext>
                  </a:extLst>
                </a:gridCol>
                <a:gridCol w="2385070">
                  <a:extLst>
                    <a:ext uri="{9D8B030D-6E8A-4147-A177-3AD203B41FA5}">
                      <a16:colId xmlns:a16="http://schemas.microsoft.com/office/drawing/2014/main" val="1441804400"/>
                    </a:ext>
                  </a:extLst>
                </a:gridCol>
                <a:gridCol w="1554315">
                  <a:extLst>
                    <a:ext uri="{9D8B030D-6E8A-4147-A177-3AD203B41FA5}">
                      <a16:colId xmlns:a16="http://schemas.microsoft.com/office/drawing/2014/main" val="1586057334"/>
                    </a:ext>
                  </a:extLst>
                </a:gridCol>
                <a:gridCol w="1286330">
                  <a:extLst>
                    <a:ext uri="{9D8B030D-6E8A-4147-A177-3AD203B41FA5}">
                      <a16:colId xmlns:a16="http://schemas.microsoft.com/office/drawing/2014/main" val="3435556073"/>
                    </a:ext>
                  </a:extLst>
                </a:gridCol>
                <a:gridCol w="1662852">
                  <a:extLst>
                    <a:ext uri="{9D8B030D-6E8A-4147-A177-3AD203B41FA5}">
                      <a16:colId xmlns:a16="http://schemas.microsoft.com/office/drawing/2014/main" val="118606156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1.52E+07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7.91E+15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8209061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4.89E+14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2.82E+07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2.92E+15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6643388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3.59E+14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-2.53E+15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5.09E+15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832007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220080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5.82E+14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1.25E+08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7.90E+15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5220808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4.77E+14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1.84E+08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2.88E+15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0715769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-2.44E+15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5.13E+15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862489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514593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FDI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-2.74E+09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2.85E+10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-2.32E+11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4315741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2.23E+10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-1.07E+11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9.80E+10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830684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1.80E+10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-1.72E+11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1.46E+11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1005279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030106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 Growth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1.296534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1.494744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-5.280078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18.12798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230659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1.064301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-0.7614655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4.987023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8210200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1.059748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-5.204576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14.4375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7830251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8608848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982.96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2.38E+08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0.0550983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6.72E+09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799598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7.13E+07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0.7085608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5.04E+08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793871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2.27E+08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-4.94E+08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6.23E+09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754133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58719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Globalization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57.88987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13.37251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86.87365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03537456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12.94419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34.46667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84.51963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01755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3.80245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41.59456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66.18837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261018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434494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 Dependency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58.33663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16.81592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16.17202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111.1957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6776305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16.38608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19.85497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102.7047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458657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4.402101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43.84532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82.63887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=      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84017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6461-7684-4563-9379-443A4899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55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Summary Stats: Lower Income Countries </a:t>
            </a:r>
          </a:p>
        </p:txBody>
      </p:sp>
    </p:spTree>
    <p:extLst>
      <p:ext uri="{BB962C8B-B14F-4D97-AF65-F5344CB8AC3E}">
        <p14:creationId xmlns:p14="http://schemas.microsoft.com/office/powerpoint/2010/main" val="104847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19E0DC-7E1A-422C-A1B8-C2442ED5A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761962"/>
              </p:ext>
            </p:extLst>
          </p:nvPr>
        </p:nvGraphicFramePr>
        <p:xfrm>
          <a:off x="0" y="0"/>
          <a:ext cx="12191999" cy="685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2679">
                  <a:extLst>
                    <a:ext uri="{9D8B030D-6E8A-4147-A177-3AD203B41FA5}">
                      <a16:colId xmlns:a16="http://schemas.microsoft.com/office/drawing/2014/main" val="1748431238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1786414017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1027181496"/>
                    </a:ext>
                  </a:extLst>
                </a:gridCol>
                <a:gridCol w="2387169">
                  <a:extLst>
                    <a:ext uri="{9D8B030D-6E8A-4147-A177-3AD203B41FA5}">
                      <a16:colId xmlns:a16="http://schemas.microsoft.com/office/drawing/2014/main" val="1079851370"/>
                    </a:ext>
                  </a:extLst>
                </a:gridCol>
                <a:gridCol w="1555683">
                  <a:extLst>
                    <a:ext uri="{9D8B030D-6E8A-4147-A177-3AD203B41FA5}">
                      <a16:colId xmlns:a16="http://schemas.microsoft.com/office/drawing/2014/main" val="543883449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1855750261"/>
                    </a:ext>
                  </a:extLst>
                </a:gridCol>
                <a:gridCol w="1624079">
                  <a:extLst>
                    <a:ext uri="{9D8B030D-6E8A-4147-A177-3AD203B41FA5}">
                      <a16:colId xmlns:a16="http://schemas.microsoft.com/office/drawing/2014/main" val="2197807553"/>
                    </a:ext>
                  </a:extLst>
                </a:gridCol>
              </a:tblGrid>
              <a:tr h="363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Deviation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39041542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74749119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GDP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2.05E+11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1.41E+08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1.33E+12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85122347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2.53E+11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2.00E+08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8.60E+11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27769877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-2.18E+11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7.45E+11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219416444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066138556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7.682599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26.71667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-9.797647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557.2018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222854531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9.662319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0.3680705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47.78277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389851795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24.95063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-42.53114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517.1016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33176386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103032854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GFCF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3.18E+13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2.01E+07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2.69E+15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2855142431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1.80E+14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4.19E+07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096988016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1.24E+14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-9.73E+14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1.55E+15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778355048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746910325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Government Spending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7.06E+13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6.73E+07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8.15E+14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250152091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5.65E+13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1.32E+08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4191203668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4.33E+13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-3.22E+14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4.59E+14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074444897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594532052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Life Expectancy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69.44408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7.182674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82.70244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420275011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6.887629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50.99342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80.85366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4264221593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2.285976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59.60903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77.63003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703934139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494322621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6.352381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0.9920394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2816856361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0.9792949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96601124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0.2164289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5.302381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7.902381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461691423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096480105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Education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5.663095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1.022778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810044905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1.025115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1330784054"/>
                  </a:ext>
                </a:extLst>
              </a:tr>
              <a:tr h="23192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0.1378794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4.713095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6.713095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=      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4" marR="55184" marT="0" marB="0"/>
                </a:tc>
                <a:extLst>
                  <a:ext uri="{0D108BD9-81ED-4DB2-BD59-A6C34878D82A}">
                    <a16:rowId xmlns:a16="http://schemas.microsoft.com/office/drawing/2014/main" val="35349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B72F4-4489-4610-84AF-2DCDA0B52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11328"/>
              </p:ext>
            </p:extLst>
          </p:nvPr>
        </p:nvGraphicFramePr>
        <p:xfrm>
          <a:off x="0" y="1"/>
          <a:ext cx="12191999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2680">
                  <a:extLst>
                    <a:ext uri="{9D8B030D-6E8A-4147-A177-3AD203B41FA5}">
                      <a16:colId xmlns:a16="http://schemas.microsoft.com/office/drawing/2014/main" val="3574407473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val="2624177983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val="1119000484"/>
                    </a:ext>
                  </a:extLst>
                </a:gridCol>
                <a:gridCol w="2387170">
                  <a:extLst>
                    <a:ext uri="{9D8B030D-6E8A-4147-A177-3AD203B41FA5}">
                      <a16:colId xmlns:a16="http://schemas.microsoft.com/office/drawing/2014/main" val="4022579797"/>
                    </a:ext>
                  </a:extLst>
                </a:gridCol>
                <a:gridCol w="1555683">
                  <a:extLst>
                    <a:ext uri="{9D8B030D-6E8A-4147-A177-3AD203B41FA5}">
                      <a16:colId xmlns:a16="http://schemas.microsoft.com/office/drawing/2014/main" val="3826660114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val="2903343130"/>
                    </a:ext>
                  </a:extLst>
                </a:gridCol>
                <a:gridCol w="1624080">
                  <a:extLst>
                    <a:ext uri="{9D8B030D-6E8A-4147-A177-3AD203B41FA5}">
                      <a16:colId xmlns:a16="http://schemas.microsoft.com/office/drawing/2014/main" val="306342771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7.37E+13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5.77E+14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1.52E+07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7.91E+15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546021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4.51E+14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2.82E+07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2.92E+15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6736042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3.67E+14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-2.56E+15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5.06E+15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523725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0020071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Imports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7.38E+13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5.58E+14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1.25E+08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7.90E+15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580067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4.43E+14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1.84E+08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2.88E+15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789317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3.46E+14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-2.47E+15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5.10E+15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4574134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9079233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FDI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-8.30E+08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1.39E+10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-1.52E+11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1.66E+11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6585447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4.12E+09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-8.22E+09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1.73E+10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127983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1.33E+10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-1.70E+11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1.48E+11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608621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8520200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Population Growth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1.386416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1.595555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-5.280078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18.12798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823633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1.118885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-0.7614655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4.987023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0007007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1.149888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-5.114695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14.52738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875357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001813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1.20E+07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2.59E+08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0.0550983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6.72E+09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885704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7.78E+07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0.7085608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5.04E+08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2980630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2.48E+08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-4.92E+08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6.23E+09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846880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4679897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Globalization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56.17689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13.55097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86.87365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6477913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13.12178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34.46667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84.51963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401142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3.91751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39.88158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64.4754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 =      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8916900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656771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 Dependency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59.26441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17.48534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16.17202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111.1957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791197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between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17.17367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19.85497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102.7047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     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130354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4.181045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44.7731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77.06782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 =      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03408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92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D41535-F078-4DC2-875E-4CA363F8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Summary Stats: Upper Income Countries </a:t>
            </a:r>
          </a:p>
        </p:txBody>
      </p:sp>
    </p:spTree>
    <p:extLst>
      <p:ext uri="{BB962C8B-B14F-4D97-AF65-F5344CB8AC3E}">
        <p14:creationId xmlns:p14="http://schemas.microsoft.com/office/powerpoint/2010/main" val="151392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2109</Words>
  <Application>Microsoft Office PowerPoint</Application>
  <PresentationFormat>Widescreen</PresentationFormat>
  <Paragraphs>1057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Impact of Globalization on Economic Growth Descriptive Statistics</vt:lpstr>
      <vt:lpstr>Variable List</vt:lpstr>
      <vt:lpstr>Summary Stats</vt:lpstr>
      <vt:lpstr>PowerPoint Presentation</vt:lpstr>
      <vt:lpstr>PowerPoint Presentation</vt:lpstr>
      <vt:lpstr>Summary Stats: Lower Income Countries </vt:lpstr>
      <vt:lpstr>PowerPoint Presentation</vt:lpstr>
      <vt:lpstr>PowerPoint Presentation</vt:lpstr>
      <vt:lpstr>Summary Stats: Upper Income Countries </vt:lpstr>
      <vt:lpstr>PowerPoint Presentation</vt:lpstr>
      <vt:lpstr>PowerPoint Presentation</vt:lpstr>
      <vt:lpstr>Correlation Matrix</vt:lpstr>
      <vt:lpstr>Correlation Matrix: Lower Income Countries</vt:lpstr>
      <vt:lpstr>Correlation Matrix: Upper Income Countries</vt:lpstr>
      <vt:lpstr>T-test of Mean Comparison</vt:lpstr>
      <vt:lpstr>Pie Charts (Average 2021)</vt:lpstr>
      <vt:lpstr>Pie Charts (Average 2021)</vt:lpstr>
      <vt:lpstr>Pie Charts (Average 2021)</vt:lpstr>
      <vt:lpstr>Pie Charts (Average 2021)</vt:lpstr>
      <vt:lpstr>Pie Charts (Average 2021)</vt:lpstr>
      <vt:lpstr>Pie Charts (Average 2021)</vt:lpstr>
      <vt:lpstr>Pie Charts (Average 2021)</vt:lpstr>
      <vt:lpstr>Line Charts</vt:lpstr>
      <vt:lpstr>Line Charts</vt:lpstr>
      <vt:lpstr>Line Charts</vt:lpstr>
      <vt:lpstr>Line Charts</vt:lpstr>
      <vt:lpstr>Line Charts</vt:lpstr>
      <vt:lpstr>Line Charts</vt:lpstr>
      <vt:lpstr>Line Charts</vt:lpstr>
      <vt:lpstr>Line Charts</vt:lpstr>
      <vt:lpstr>Line Charts</vt:lpstr>
      <vt:lpstr>Line Chart</vt:lpstr>
      <vt:lpstr>Line Chart</vt:lpstr>
      <vt:lpstr>Line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Globalization on Economic Growth Descriptive Statistics</dc:title>
  <dc:creator>Abdul Rehman</dc:creator>
  <cp:lastModifiedBy>Abdul Rehman</cp:lastModifiedBy>
  <cp:revision>9</cp:revision>
  <dcterms:created xsi:type="dcterms:W3CDTF">2023-03-06T18:00:17Z</dcterms:created>
  <dcterms:modified xsi:type="dcterms:W3CDTF">2023-03-06T19:43:35Z</dcterms:modified>
</cp:coreProperties>
</file>