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3628-5125-43DD-965B-39CF90A4FF5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B97C-C627-4AB0-9C65-D3F601D46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3628-5125-43DD-965B-39CF90A4FF5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B97C-C627-4AB0-9C65-D3F601D46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3628-5125-43DD-965B-39CF90A4FF5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B97C-C627-4AB0-9C65-D3F601D46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3628-5125-43DD-965B-39CF90A4FF5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B97C-C627-4AB0-9C65-D3F601D46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3628-5125-43DD-965B-39CF90A4FF5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B97C-C627-4AB0-9C65-D3F601D46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3628-5125-43DD-965B-39CF90A4FF5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B97C-C627-4AB0-9C65-D3F601D46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3628-5125-43DD-965B-39CF90A4FF5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B97C-C627-4AB0-9C65-D3F601D46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3628-5125-43DD-965B-39CF90A4FF5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B97C-C627-4AB0-9C65-D3F601D46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3628-5125-43DD-965B-39CF90A4FF5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B97C-C627-4AB0-9C65-D3F601D46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3628-5125-43DD-965B-39CF90A4FF5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B97C-C627-4AB0-9C65-D3F601D464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3628-5125-43DD-965B-39CF90A4FF5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C1B97C-C627-4AB0-9C65-D3F601D464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DC1B97C-C627-4AB0-9C65-D3F601D464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B03628-5125-43DD-965B-39CF90A4FF50}" type="datetimeFigureOut">
              <a:rPr lang="en-US" smtClean="0"/>
              <a:t>11/8/2022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Population and Economic Growth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 </a:t>
            </a:r>
            <a:r>
              <a:rPr lang="en-US" dirty="0" err="1" smtClean="0"/>
              <a:t>Afzal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9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Six Basic elements of Research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Purpose of the study </a:t>
            </a:r>
            <a:r>
              <a:rPr lang="en-US" sz="2800" dirty="0" smtClean="0"/>
              <a:t>: Descriptive (Correlational) Study</a:t>
            </a:r>
          </a:p>
          <a:p>
            <a:r>
              <a:rPr lang="en-US" sz="2800" b="1" dirty="0" smtClean="0"/>
              <a:t>The extent of researcher interference </a:t>
            </a:r>
            <a:r>
              <a:rPr lang="en-US" sz="2800" dirty="0" smtClean="0"/>
              <a:t>: No Interference</a:t>
            </a:r>
          </a:p>
          <a:p>
            <a:r>
              <a:rPr lang="en-US" sz="2800" b="1" dirty="0" smtClean="0"/>
              <a:t>The study setting </a:t>
            </a:r>
            <a:r>
              <a:rPr lang="en-US" sz="2800" dirty="0" smtClean="0"/>
              <a:t>: Non contrived</a:t>
            </a:r>
          </a:p>
          <a:p>
            <a:r>
              <a:rPr lang="en-US" sz="2800" b="1" dirty="0" smtClean="0"/>
              <a:t>Research Strategies </a:t>
            </a:r>
            <a:r>
              <a:rPr lang="en-US" sz="2800" dirty="0" smtClean="0"/>
              <a:t>: Observations</a:t>
            </a:r>
          </a:p>
          <a:p>
            <a:r>
              <a:rPr lang="en-US" sz="2800" b="1" dirty="0" smtClean="0"/>
              <a:t>Unit of Analysis </a:t>
            </a:r>
            <a:r>
              <a:rPr lang="en-US" sz="2800" dirty="0" smtClean="0"/>
              <a:t>: developing countries</a:t>
            </a:r>
          </a:p>
          <a:p>
            <a:r>
              <a:rPr lang="en-US" sz="2800" b="1" dirty="0" smtClean="0"/>
              <a:t>The time horizon of study</a:t>
            </a:r>
            <a:r>
              <a:rPr lang="en-US" sz="2800" dirty="0" smtClean="0"/>
              <a:t> : Longitudinal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916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developing countries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704382" cy="4800599"/>
          </a:xfrm>
        </p:spPr>
      </p:pic>
    </p:spTree>
    <p:extLst>
      <p:ext uri="{BB962C8B-B14F-4D97-AF65-F5344CB8AC3E}">
        <p14:creationId xmlns:p14="http://schemas.microsoft.com/office/powerpoint/2010/main" val="2225483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</TotalTime>
  <Words>57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Adjacency</vt:lpstr>
      <vt:lpstr>Population and Economic Growth </vt:lpstr>
      <vt:lpstr>Six Basic elements of Research design</vt:lpstr>
      <vt:lpstr>List of developing countries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and Economic Growth</dc:title>
  <dc:creator>Windows User</dc:creator>
  <cp:lastModifiedBy>Windows User</cp:lastModifiedBy>
  <cp:revision>2</cp:revision>
  <dcterms:created xsi:type="dcterms:W3CDTF">2022-11-08T07:02:45Z</dcterms:created>
  <dcterms:modified xsi:type="dcterms:W3CDTF">2022-11-08T07:16:20Z</dcterms:modified>
</cp:coreProperties>
</file>