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56D9-031E-ABCD-851A-92814796C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870D3-91D9-48FC-5338-4F787D2CC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22F5-D388-6EC0-A55D-97A7A88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7F56-6668-9D82-FA96-5B4BADC5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1579-7F12-9D40-EF21-D32988C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CF8C-5CBE-4E88-3194-A98519F6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4B10C-FCC4-F45C-BDE3-A6817493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D16A-0EB2-55BD-CC4D-E5D89277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2E7B-8AA0-A666-2B89-434C30C2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1E4-F699-F80C-E07C-AC509B4A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96AFA-FFBD-F09C-E6C6-1FB427AE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89FA-A1EA-0243-DF2A-80CE2D1E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D31B-46B9-E4DE-8DC2-90B11721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140E-D93F-2B25-E739-D8C542AF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D41A-931F-D1F8-AD5B-4BB1C59B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B1B3-3A28-62BF-0E95-558C0657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3BC8-D9A2-64C5-9A18-44F2356A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5831-D6BA-637C-38E0-713B81C7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D143-39BA-B7BB-D0C5-01CA8ECE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1947-F4AB-4D55-DC6E-E4F7C7C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ADD2-2ACB-4398-73F1-EAD28F18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DB8E9-4800-74A9-CAAB-DAE65CAD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2CCC-11D3-617E-38E3-7088F553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1EF9-FDDD-7D96-85BD-01E5F40E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1991-8114-022E-B856-DAD743C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2AE6-19D7-34A3-2BD1-DBD7CF78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B47F-D3F8-97F1-A655-2ED3951CF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DE9DF-893E-FAB3-B3FE-F1E2EAC1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BA2A-613A-2CFF-AC78-C94708C7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7901-4275-B1ED-F22A-DE117895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639D7-6FE9-86A1-1A71-A1C62840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2110-BB62-7BD0-748F-BA74A782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DF50-9303-595E-2BEB-ADE3B096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27969-8E5A-886E-098F-EFE549365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36546-D65B-087C-956F-0E85A7BC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0753F-1B83-2BEC-0ACE-DB3732C7A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0E1FB-A094-BB3D-F431-F1B61DA7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C42AE-48B1-2C92-D035-97CCF64F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1DC02-3911-A5E5-9B3B-92E92E0B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E42-2BEE-DA4F-65C1-F78F4A59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33B65-4377-163A-D1C5-6A9294AF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10B60-496D-EFE3-1371-17E77DE8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0124C-28C8-E242-E9CD-594904B6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3529E-F9DF-0F5E-2474-9F8D0FE5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51B6A-8D93-C49B-DE6B-3302E36F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EF64D-DC75-4D3D-81BE-740CD36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E47D-D260-CB20-6DE4-7F92BA1D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21AF-0795-2A34-1866-94F34DC6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F3BC9-803F-1180-7F71-BA279420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DA1C-AF93-1201-02D7-CCEA535D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84FC8-530A-79E8-D8A9-E8F64A1B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DA86-7C5E-75C2-3EB2-A17A76B5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92FA-E9B9-1519-F45E-6A20B3B0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2AEDB-6D20-A175-238A-6E0B7030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F3BA8-2CE7-9161-0C9A-597C125A6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4FCC-9E32-285D-FED1-3366D30B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6BEE8-8EEA-488C-F1C5-8B356254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D181E-E88E-D057-B7EA-44E188F1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FEE90-396C-FB83-EF81-4C74E7D9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09ED-1CFB-76F4-2B4A-9276CACD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EA84-73AB-4A29-ED3C-2DC04B0CE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32B0-4000-403A-A844-DEB05333994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4E37-2D69-1DD0-748D-8B2B1E82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4D79-BC57-3452-492F-841B06DE5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32BA-4A94-4116-9F02-A4299233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0F363-2263-A00B-34DB-7987096DE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36" y="1598313"/>
            <a:ext cx="4620584" cy="110913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32E70-D8EC-1D99-18C2-B0B6BEC7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36" y="3291985"/>
            <a:ext cx="5670247" cy="202663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Vrinda</a:t>
            </a:r>
            <a:r>
              <a:rPr lang="en-US" sz="2800" dirty="0"/>
              <a:t> Store wants to create an annual Sales report for 2022. So that, </a:t>
            </a:r>
            <a:r>
              <a:rPr lang="en-US" sz="2800" dirty="0" err="1"/>
              <a:t>Vrinda</a:t>
            </a:r>
            <a:r>
              <a:rPr lang="en-US" sz="2800" dirty="0"/>
              <a:t> can understand their customers and grow more Sales in 2023.</a:t>
            </a:r>
          </a:p>
        </p:txBody>
      </p:sp>
      <p:pic>
        <p:nvPicPr>
          <p:cNvPr id="5" name="Picture 4" descr="A store with a sign and a banner&#10;&#10;Description automatically generated">
            <a:extLst>
              <a:ext uri="{FF2B5EF4-FFF2-40B4-BE49-F238E27FC236}">
                <a16:creationId xmlns:a16="http://schemas.microsoft.com/office/drawing/2014/main" id="{85ECAB69-856A-9392-40CD-35B2C9FB4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r="1420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77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F66-31F7-2436-2CC9-A1733F98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5383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Sample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F8C0-4C5E-A5E7-B11F-90EF9470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28723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Compare the sales and Orders using single chart.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Which month got the highest sales and orders?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Who Purchased more- men and women in 2022?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different order status in 2022?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List top 10 states contributing to the sales?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Relation between age and gender based on no. of orders.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Which channel is contributing to maximum sales?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382008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C62E-691E-BF14-4A53-F58056D4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71678"/>
            <a:ext cx="10515600" cy="57104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Sample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6F62-BC8B-1077-0A09-A97E5884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253330"/>
            <a:ext cx="10515600" cy="51474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Women are more likely to buy compared to men.(~65%)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Maharashtra , Karnataka and Uttar Pradesh are top 3 States.(~35%)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Adult age group(30-49yrs) is max contributing .(~50%)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Amazon , </a:t>
            </a:r>
            <a:r>
              <a:rPr lang="en-US" dirty="0" err="1"/>
              <a:t>FlipKart</a:t>
            </a:r>
            <a:r>
              <a:rPr lang="en-US" dirty="0"/>
              <a:t> and Myntra channels are max contributing.(~80%)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3200" b="1" dirty="0"/>
              <a:t>Final conclusion to improve store sales: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Target women customers of age group (30-49 </a:t>
            </a:r>
            <a:r>
              <a:rPr lang="en-US" dirty="0" err="1"/>
              <a:t>yrs</a:t>
            </a:r>
            <a:r>
              <a:rPr lang="en-US" dirty="0"/>
              <a:t>) live in Maharashtra, Karnataka and Uttar Pradesh by ads/offers/coupons available on Amazon, Flipkart and Myntra.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Wingdings</vt:lpstr>
      <vt:lpstr>Office Theme</vt:lpstr>
      <vt:lpstr>Objectives</vt:lpstr>
      <vt:lpstr>Sample Question</vt:lpstr>
      <vt:lpstr>Sample Insights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Abdul Quadir</dc:creator>
  <cp:lastModifiedBy>Abdul Quadir</cp:lastModifiedBy>
  <cp:revision>2</cp:revision>
  <dcterms:created xsi:type="dcterms:W3CDTF">2023-07-05T08:22:23Z</dcterms:created>
  <dcterms:modified xsi:type="dcterms:W3CDTF">2023-07-05T09:23:39Z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2023-07-05T08:22:39Z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9f508565-49c2-47f9-8403-0ab091346edc</vt:lpwstr>
  </property>
  <property fmtid="{D5CDD505-2E9C-101B-9397-08002B2CF9AE}" pid="8" name="MSIP_Label_a0819fa7-4367-4500-ba88-dd630d977609_ContentBits">
    <vt:lpwstr>0</vt:lpwstr>
  </property>
</Properties>
</file>