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509E-10F7-460E-AA7F-59F25C93535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6F6-2D68-4582-8E03-712F6860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509E-10F7-460E-AA7F-59F25C93535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6F6-2D68-4582-8E03-712F6860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509E-10F7-460E-AA7F-59F25C93535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6F6-2D68-4582-8E03-712F6860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509E-10F7-460E-AA7F-59F25C93535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6F6-2D68-4582-8E03-712F6860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509E-10F7-460E-AA7F-59F25C93535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6F6-2D68-4582-8E03-712F6860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2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509E-10F7-460E-AA7F-59F25C93535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6F6-2D68-4582-8E03-712F6860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509E-10F7-460E-AA7F-59F25C93535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6F6-2D68-4582-8E03-712F6860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7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509E-10F7-460E-AA7F-59F25C93535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6F6-2D68-4582-8E03-712F6860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509E-10F7-460E-AA7F-59F25C93535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6F6-2D68-4582-8E03-712F6860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509E-10F7-460E-AA7F-59F25C93535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6F6-2D68-4582-8E03-712F6860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8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509E-10F7-460E-AA7F-59F25C93535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6F6-2D68-4582-8E03-712F6860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509E-10F7-460E-AA7F-59F25C93535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FF6F6-2D68-4582-8E03-712F6860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9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8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are derived through literature review to formulate the aim and </a:t>
            </a:r>
            <a:r>
              <a:rPr lang="en-US" dirty="0" err="1" smtClean="0"/>
              <a:t>objectives,also</a:t>
            </a:r>
            <a:r>
              <a:rPr lang="en-US" dirty="0" smtClean="0"/>
              <a:t> the problem statement of the study in chapter one</a:t>
            </a:r>
          </a:p>
          <a:p>
            <a:r>
              <a:rPr lang="en-US" dirty="0" smtClean="0"/>
              <a:t>2.1 introduction(2.1.1 tools </a:t>
            </a:r>
            <a:r>
              <a:rPr lang="en-US" dirty="0" err="1" smtClean="0"/>
              <a:t>e.t.c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2.2 over view of the existing system</a:t>
            </a:r>
          </a:p>
          <a:p>
            <a:r>
              <a:rPr lang="en-US" dirty="0" smtClean="0"/>
              <a:t>2.3 review of existing systems</a:t>
            </a:r>
          </a:p>
          <a:p>
            <a:r>
              <a:rPr lang="en-US" dirty="0" smtClean="0"/>
              <a:t>2.4 summary(</a:t>
            </a:r>
            <a:r>
              <a:rPr lang="en-US" dirty="0" err="1" smtClean="0"/>
              <a:t>i.e</a:t>
            </a:r>
            <a:r>
              <a:rPr lang="en-US" dirty="0" smtClean="0"/>
              <a:t> what you have review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407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of the chapter: </a:t>
            </a:r>
          </a:p>
          <a:p>
            <a:r>
              <a:rPr lang="en-US" dirty="0" smtClean="0"/>
              <a:t>Also the limitations and make improvement on the limitation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0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two</vt:lpstr>
      <vt:lpstr>STEPS</vt:lpstr>
      <vt:lpstr>2.1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ALHABEEB</dc:creator>
  <cp:lastModifiedBy>ALHABEEB</cp:lastModifiedBy>
  <cp:revision>4</cp:revision>
  <dcterms:created xsi:type="dcterms:W3CDTF">2024-09-28T20:24:50Z</dcterms:created>
  <dcterms:modified xsi:type="dcterms:W3CDTF">2024-09-28T20:50:04Z</dcterms:modified>
</cp:coreProperties>
</file>