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Alice" panose="020B0604020202020204" charset="0"/>
      <p:regular r:id="rId5"/>
    </p:embeddedFont>
    <p:embeddedFont>
      <p:font typeface="Lora" pitchFamily="2" charset="0"/>
      <p:regular r:id="rId6"/>
      <p:bold r:id="rId7"/>
    </p:embeddedFont>
    <p:embeddedFont>
      <p:font typeface="Lora Bold" pitchFamily="2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2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Web Scraping on British Airways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presentation will showcase the potential of web scraping to enhance British Airways' operational efficiency, improve customer satisfaction, and stay ahead of the curve in a rapidly evolving industry.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30672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ABDUL RAFI SHAIK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41D9-019F-C826-42EE-5CA518AC304A}"/>
              </a:ext>
            </a:extLst>
          </p:cNvPr>
          <p:cNvSpPr/>
          <p:nvPr/>
        </p:nvSpPr>
        <p:spPr>
          <a:xfrm>
            <a:off x="12909176" y="7820809"/>
            <a:ext cx="1613648" cy="2796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CFBF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British Airways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6243"/>
            <a:ext cx="84514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chemeClr val="accent2">
                    <a:lumMod val="75000"/>
                  </a:schemeClr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Enhancing Customer Satisfaction</a:t>
            </a:r>
            <a:endParaRPr lang="en-US" sz="44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425184"/>
            <a:ext cx="813601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Actionable Insights to Improve Customer Satisfaction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906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 Communication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Provide real-time updates on flight delays and cancellations via SMS, email, or apps.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328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Streamline Airport Processes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Automate check-in, boarding, and baggage tracking to reduce wait times and improve transparency.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379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Upgrade Customer Service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Implement 24/7 support (chatbots/hotlines) and train staff for faster issue resolution.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801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Optimize Seating and Cabin Comfort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Improve seat design, legroom, and inflight entertainment across all classes.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2233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Elevate Food Quality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Offer healthier, high-quality meals and accommodate dietary preferences based on passenger feedback.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2743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Simplify Refund and Compensation Policies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Ensure transparency in payments, refunds, and compensation for delays or mishandled baggage.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DAD37D-799B-4364-5850-BAAC8982FC0D}"/>
              </a:ext>
            </a:extLst>
          </p:cNvPr>
          <p:cNvSpPr/>
          <p:nvPr/>
        </p:nvSpPr>
        <p:spPr>
          <a:xfrm>
            <a:off x="12909176" y="7820809"/>
            <a:ext cx="1613648" cy="2796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CFBF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British Airways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Alice</vt:lpstr>
      <vt:lpstr>Lora</vt:lpstr>
      <vt:lpstr>Lora Bold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RAFI SHAIK</cp:lastModifiedBy>
  <cp:revision>2</cp:revision>
  <dcterms:created xsi:type="dcterms:W3CDTF">2024-12-12T09:25:25Z</dcterms:created>
  <dcterms:modified xsi:type="dcterms:W3CDTF">2024-12-12T09:37:48Z</dcterms:modified>
</cp:coreProperties>
</file>