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Lato"/>
      <p:regular r:id="rId10"/>
    </p:embeddedFont>
    <p:embeddedFont>
      <p:font typeface="Lato"/>
      <p:regular r:id="rId11"/>
    </p:embeddedFont>
    <p:embeddedFont>
      <p:font typeface="Lato"/>
      <p:regular r:id="rId12"/>
    </p:embeddedFont>
    <p:embeddedFont>
      <p:font typeface="Lato"/>
      <p:regular r:id="rId13"/>
    </p:embeddedFont>
    <p:embeddedFont>
      <p:font typeface="Lato"/>
      <p:regular r:id="rId14"/>
    </p:embeddedFon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Relationship Id="rId16" Type="http://schemas.openxmlformats.org/officeDocument/2006/relationships/font" Target="fonts/font7.fntdata"/><Relationship Id="rId1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675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93790" y="4157305"/>
            <a:ext cx="83481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 Analysis On British Airways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155" y="498515"/>
            <a:ext cx="13674090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SOLELY FOR PURPOSES OF FORAGE WORK EXPERIENCE</a:t>
            </a:r>
            <a:endParaRPr lang="en-US" sz="1050" dirty="0"/>
          </a:p>
        </p:txBody>
      </p:sp>
      <p:sp>
        <p:nvSpPr>
          <p:cNvPr id="3" name="Text 1"/>
          <p:cNvSpPr/>
          <p:nvPr/>
        </p:nvSpPr>
        <p:spPr>
          <a:xfrm>
            <a:off x="478155" y="853559"/>
            <a:ext cx="3415308" cy="426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Insights</a:t>
            </a:r>
            <a:endParaRPr lang="en-US" sz="26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485424"/>
            <a:ext cx="2894528" cy="112561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8155" y="2764631"/>
            <a:ext cx="13674090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</a:t>
            </a:r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mobile app usability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for a more user-friendly experience, reducing the friction that leads to abandoned bookings.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478155" y="3030855"/>
            <a:ext cx="13674090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Invest in </a:t>
            </a:r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SEO strategies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improve visibility and attract direct traffic to the airline's website, decreasing dependency on third-party platforms.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478155" y="3297079"/>
            <a:ext cx="13674090" cy="218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</a:t>
            </a:r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special offers and discounts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for </a:t>
            </a:r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one-way trips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to increase their bookings and appeal to customers seeking flexibility.</a:t>
            </a:r>
            <a:endParaRPr lang="en-US" sz="10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3669149"/>
            <a:ext cx="3261717" cy="2392561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6215301"/>
            <a:ext cx="5532953" cy="16386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311825"/>
            <a:ext cx="3324344" cy="178188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2221230"/>
            <a:ext cx="4380548" cy="277844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5127188"/>
            <a:ext cx="7655362" cy="46333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2024-12-15T18:40:53Z</dcterms:created>
  <dcterms:modified xsi:type="dcterms:W3CDTF">2024-12-15T18:40:53Z</dcterms:modified>
</cp:coreProperties>
</file>