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6FCE-7224-CECE-9629-F58749A01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1930D-50FF-8EF4-22ED-2682AA320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4146D-3CDE-A911-2257-3614966B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D762-F856-4D39-ADFB-3E7210ADBE8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1E5C2-73B9-1750-7E22-4F7B6DB9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33215-6331-238E-4E71-EBCD1B20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8055-FE62-4C1A-945E-D2930270B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54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A77F-7257-9C8D-BE2B-B318A5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0E0F4-759B-980C-0D86-DEF6265D8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E96C5-2211-499C-26F9-382E8F4F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D762-F856-4D39-ADFB-3E7210ADBE8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03AD0-1AE5-FC4A-6B3A-7CAAD456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26759-A596-665D-43AB-539C43A9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8055-FE62-4C1A-945E-D2930270B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21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B000EB-7D0F-B80C-2F0B-852A8399E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283DE-2DEE-D001-B2CF-0CDDB10D2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C5204-7B0A-EDBA-38A5-FD540ECA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D762-F856-4D39-ADFB-3E7210ADBE8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FA6DF-95F5-4E40-0B20-B00B41F2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B7558-4092-0E78-D96E-6551D7CB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8055-FE62-4C1A-945E-D2930270B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09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4CC3-3F64-6816-137C-BAC72C94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59FF-D7AD-F462-1BE3-F4E9267FB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1347A-A0D7-7231-32BF-AE6F403A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D762-F856-4D39-ADFB-3E7210ADBE8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F42C9-BB29-355C-EC03-F1D9205A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8AB1E-DBDA-6CD9-481D-F1D0752F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8055-FE62-4C1A-945E-D2930270B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14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0EAE-2688-6BFC-7E79-A294BDBE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7D130-F2D7-9732-34F2-BB7006140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E2412-9AC2-B90C-8FC1-C4D34B89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D762-F856-4D39-ADFB-3E7210ADBE8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12ECA-5ADB-8390-31D1-C5F60843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DDCD2-3E21-D885-BF7F-6F64C2DB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8055-FE62-4C1A-945E-D2930270B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51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0D76-0329-4FE5-F02E-222A6941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0EE85-D407-ECA6-922B-EF81D4D8C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8F0F0-4593-791E-43F1-5489A4ABE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01E04-381A-6E7E-788F-1437ADD7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D762-F856-4D39-ADFB-3E7210ADBE8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5F0F6-2C83-E19B-3C36-95DEA386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98D4A-4984-9673-9D0B-6E6CAC92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8055-FE62-4C1A-945E-D2930270B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82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D5CE-61E0-23BB-BC0E-311EF910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1A7E3-B032-F410-FAAE-9DE7A999F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C2EA3-4D9F-13BE-618E-FB09A9E67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F528A-28BB-B60D-0775-2C4FB36F9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1E045-C582-4F13-F71B-C43FE6CA5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69E900-8545-7151-F3E0-FB67A95C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D762-F856-4D39-ADFB-3E7210ADBE8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219B5-E211-73F1-FACD-43DD7BCE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76E76-09C3-908F-6A7F-7E5F7AEB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8055-FE62-4C1A-945E-D2930270B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77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5FC0-D7D6-9017-987C-057E7D88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B6B2C-E955-A944-27D3-CF5AEA8B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D762-F856-4D39-ADFB-3E7210ADBE8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C4FC9-0499-780D-180E-F46D8C1D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18DE8-243B-10F6-0012-AADE31A9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8055-FE62-4C1A-945E-D2930270B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70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5A056-54B3-429B-C265-CCB7A331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D762-F856-4D39-ADFB-3E7210ADBE8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42A92-96F2-8467-2EB7-46019C0F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17115-84E1-71E3-06E8-D7240BE4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8055-FE62-4C1A-945E-D2930270B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4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8A33-FB79-D188-D0F5-1ACD3D00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C472-A711-C74F-2AA7-A54441CEB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165C8-2AE8-46D6-FC04-AA6188131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672D8-304E-2429-7105-3F51E5E9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D762-F856-4D39-ADFB-3E7210ADBE8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38B34-77DE-10E8-4A3D-B96800DB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B882C-8760-5EF2-E419-3C7D6F2D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8055-FE62-4C1A-945E-D2930270B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15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9ACD-BE2F-9D73-D661-59EAC5C1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65D5F-E39A-B4E5-BAC3-6A72EECBE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3D887-C7AC-1D8D-FA16-EF49CFFFB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80130-53C9-AB07-B6C9-EB79EA3A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D762-F856-4D39-ADFB-3E7210ADBE8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11F39-DC17-8466-47A4-555ECD79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7FB61-DB66-3532-4C55-C0323B9D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8055-FE62-4C1A-945E-D2930270B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97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7D528-B21D-EC17-5563-33AFCA0F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9C1CC-CDBA-0F1A-2D1B-0C60D3917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CA2B8-AF82-508C-F444-41B5C4684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0D762-F856-4D39-ADFB-3E7210ADBE8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9D1F7-A332-5F50-5705-685933A23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8520A-9536-8A5D-8120-B2B20FCA2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8055-FE62-4C1A-945E-D2930270B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57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92F9BE7-FE58-3398-058C-05D1C1FFC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852" y="182236"/>
            <a:ext cx="9144000" cy="653506"/>
          </a:xfrm>
        </p:spPr>
        <p:txBody>
          <a:bodyPr>
            <a:normAutofit/>
          </a:bodyPr>
          <a:lstStyle/>
          <a:p>
            <a:r>
              <a:rPr lang="en-IN" sz="4000" b="1" dirty="0"/>
              <a:t>Power co Machine Learning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15353E0-F9CE-14F6-7279-63AEE1B087B9}"/>
              </a:ext>
            </a:extLst>
          </p:cNvPr>
          <p:cNvSpPr txBox="1">
            <a:spLocks/>
          </p:cNvSpPr>
          <p:nvPr/>
        </p:nvSpPr>
        <p:spPr>
          <a:xfrm>
            <a:off x="328366" y="26011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40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960C90F-2C76-1644-9AEA-6A3B9FB19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52" y="1248899"/>
            <a:ext cx="1119519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Distribution: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Most features are not normally distributed, indicating diverse customer behaviors.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Churn Tenure Spikes: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churn rates at 0–2.5 years and 8.5–12 years suggest initial dissatisfaction and mid-term service fatigue.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Discount Influence: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While discounts attracted customers, they did not significantly impact long-term retention.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 Decline (2007–2010):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Attributed to policy or price changes, with 2010 being notably affected.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Increase Impact: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2004 price hike led to increased churn by 2008, highlighting sensitivity to pricing.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Loss (2009–2014):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Significant attrition due to dissatisfaction with pricing policies during this period.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Customer Instability Post-2010: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New customers often left within a year, indicating potential onboarding or service issues.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Churn Peak in 2016: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Many customers who joined in 2012–2013 left after approximately three years, suggesting mid-term retention challenges.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Discount Stability (2012–2016):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Despite stable discounts, churn rates remained high, implying other factors at play.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Policy Changes as Primary Churn Driver: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Price policies, especially around 2009, had lasting effects on customer retention in subsequent years.</a:t>
            </a:r>
          </a:p>
        </p:txBody>
      </p:sp>
    </p:spTree>
    <p:extLst>
      <p:ext uri="{BB962C8B-B14F-4D97-AF65-F5344CB8AC3E}">
        <p14:creationId xmlns:p14="http://schemas.microsoft.com/office/powerpoint/2010/main" val="332450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RAFI SHAIK</dc:creator>
  <cp:lastModifiedBy>ABDUL RAFI SHAIK</cp:lastModifiedBy>
  <cp:revision>1</cp:revision>
  <dcterms:created xsi:type="dcterms:W3CDTF">2025-01-01T14:33:02Z</dcterms:created>
  <dcterms:modified xsi:type="dcterms:W3CDTF">2025-01-01T14:33:27Z</dcterms:modified>
</cp:coreProperties>
</file>