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0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C5D86-EC13-40E7-AD91-35D7F886DF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9C9D542-70C0-45DA-9059-5DF0462B852B}">
      <dgm:prSet/>
      <dgm:spPr/>
      <dgm:t>
        <a:bodyPr/>
        <a:lstStyle/>
        <a:p>
          <a:pPr>
            <a:defRPr cap="all"/>
          </a:pPr>
          <a:r>
            <a:rPr lang="en-US"/>
            <a:t>Analyze freelancer earnings, success rate, client ratings, and rehire rates</a:t>
          </a:r>
        </a:p>
      </dgm:t>
    </dgm:pt>
    <dgm:pt modelId="{71170F52-4760-4D0E-8D0D-C2DD595BA64D}" type="parTrans" cxnId="{F3EAE625-AA69-40CA-8F16-5D3F5E75BC75}">
      <dgm:prSet/>
      <dgm:spPr/>
      <dgm:t>
        <a:bodyPr/>
        <a:lstStyle/>
        <a:p>
          <a:endParaRPr lang="en-US"/>
        </a:p>
      </dgm:t>
    </dgm:pt>
    <dgm:pt modelId="{CA007D5B-850A-466E-95DD-8474ED009CB4}" type="sibTrans" cxnId="{F3EAE625-AA69-40CA-8F16-5D3F5E75BC75}">
      <dgm:prSet/>
      <dgm:spPr/>
      <dgm:t>
        <a:bodyPr/>
        <a:lstStyle/>
        <a:p>
          <a:endParaRPr lang="en-US"/>
        </a:p>
      </dgm:t>
    </dgm:pt>
    <dgm:pt modelId="{6C28F588-07C0-4A55-9FAD-E74515D47903}">
      <dgm:prSet/>
      <dgm:spPr/>
      <dgm:t>
        <a:bodyPr/>
        <a:lstStyle/>
        <a:p>
          <a:pPr>
            <a:defRPr cap="all"/>
          </a:pPr>
          <a:r>
            <a:rPr lang="en-US"/>
            <a:t>Identify top-performing platforms and experience levels</a:t>
          </a:r>
        </a:p>
      </dgm:t>
    </dgm:pt>
    <dgm:pt modelId="{4BF53DC7-D02B-4EDD-B37B-80BB692D2E1C}" type="parTrans" cxnId="{ABD29E1C-AE14-47EB-87B0-04771A3FA507}">
      <dgm:prSet/>
      <dgm:spPr/>
      <dgm:t>
        <a:bodyPr/>
        <a:lstStyle/>
        <a:p>
          <a:endParaRPr lang="en-US"/>
        </a:p>
      </dgm:t>
    </dgm:pt>
    <dgm:pt modelId="{C3858441-B5C8-427C-B95D-AC14750207B3}" type="sibTrans" cxnId="{ABD29E1C-AE14-47EB-87B0-04771A3FA507}">
      <dgm:prSet/>
      <dgm:spPr/>
      <dgm:t>
        <a:bodyPr/>
        <a:lstStyle/>
        <a:p>
          <a:endParaRPr lang="en-US"/>
        </a:p>
      </dgm:t>
    </dgm:pt>
    <dgm:pt modelId="{BD1A9098-69A0-4B5D-BB9C-09C9147E2D5E}">
      <dgm:prSet/>
      <dgm:spPr/>
      <dgm:t>
        <a:bodyPr/>
        <a:lstStyle/>
        <a:p>
          <a:pPr>
            <a:defRPr cap="all"/>
          </a:pPr>
          <a:r>
            <a:rPr lang="en-US"/>
            <a:t>Forecast future earnings, hourly rates, and success rates using Tableau’s forecasting tool</a:t>
          </a:r>
        </a:p>
      </dgm:t>
    </dgm:pt>
    <dgm:pt modelId="{BDF2F073-42BF-43A5-B538-7892AFBF51D4}" type="parTrans" cxnId="{DC7FF60F-3FBE-4B7C-8789-0B79EE2A089C}">
      <dgm:prSet/>
      <dgm:spPr/>
      <dgm:t>
        <a:bodyPr/>
        <a:lstStyle/>
        <a:p>
          <a:endParaRPr lang="en-US"/>
        </a:p>
      </dgm:t>
    </dgm:pt>
    <dgm:pt modelId="{15350095-74AA-4960-A68B-D42A8370CCE7}" type="sibTrans" cxnId="{DC7FF60F-3FBE-4B7C-8789-0B79EE2A089C}">
      <dgm:prSet/>
      <dgm:spPr/>
      <dgm:t>
        <a:bodyPr/>
        <a:lstStyle/>
        <a:p>
          <a:endParaRPr lang="en-US"/>
        </a:p>
      </dgm:t>
    </dgm:pt>
    <dgm:pt modelId="{5B8C9915-6CEC-4728-B01A-247B768D17B4}">
      <dgm:prSet/>
      <dgm:spPr/>
      <dgm:t>
        <a:bodyPr/>
        <a:lstStyle/>
        <a:p>
          <a:pPr>
            <a:defRPr cap="all"/>
          </a:pPr>
          <a:r>
            <a:rPr lang="en-US"/>
            <a:t>Provide actionable recommendations to improve freelancer performance and client retention</a:t>
          </a:r>
        </a:p>
      </dgm:t>
    </dgm:pt>
    <dgm:pt modelId="{0CEB8B92-161D-4DDE-881D-B0F58468AC96}" type="parTrans" cxnId="{02FC2024-F75D-4F25-B664-7DB4644E7BC2}">
      <dgm:prSet/>
      <dgm:spPr/>
      <dgm:t>
        <a:bodyPr/>
        <a:lstStyle/>
        <a:p>
          <a:endParaRPr lang="en-US"/>
        </a:p>
      </dgm:t>
    </dgm:pt>
    <dgm:pt modelId="{9D63FAB7-415E-4D30-8B62-F4792C3D66DF}" type="sibTrans" cxnId="{02FC2024-F75D-4F25-B664-7DB4644E7BC2}">
      <dgm:prSet/>
      <dgm:spPr/>
      <dgm:t>
        <a:bodyPr/>
        <a:lstStyle/>
        <a:p>
          <a:endParaRPr lang="en-US"/>
        </a:p>
      </dgm:t>
    </dgm:pt>
    <dgm:pt modelId="{D1502E31-D7AF-4544-A127-761E242206D9}" type="pres">
      <dgm:prSet presAssocID="{5CFC5D86-EC13-40E7-AD91-35D7F886DFED}" presName="root" presStyleCnt="0">
        <dgm:presLayoutVars>
          <dgm:dir/>
          <dgm:resizeHandles val="exact"/>
        </dgm:presLayoutVars>
      </dgm:prSet>
      <dgm:spPr/>
    </dgm:pt>
    <dgm:pt modelId="{0E56BCD1-9995-4980-942D-8C13297CC39F}" type="pres">
      <dgm:prSet presAssocID="{09C9D542-70C0-45DA-9059-5DF0462B852B}" presName="compNode" presStyleCnt="0"/>
      <dgm:spPr/>
    </dgm:pt>
    <dgm:pt modelId="{3B788E1D-F823-4FD6-B702-DA740A481522}" type="pres">
      <dgm:prSet presAssocID="{09C9D542-70C0-45DA-9059-5DF0462B852B}" presName="iconBgRect" presStyleLbl="bgShp" presStyleIdx="0" presStyleCnt="4"/>
      <dgm:spPr/>
    </dgm:pt>
    <dgm:pt modelId="{120872C9-0759-47B6-8F9B-F5397901F7F3}" type="pres">
      <dgm:prSet presAssocID="{09C9D542-70C0-45DA-9059-5DF0462B85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AA46310-96C6-4206-B71E-5D726DB3BB35}" type="pres">
      <dgm:prSet presAssocID="{09C9D542-70C0-45DA-9059-5DF0462B852B}" presName="spaceRect" presStyleCnt="0"/>
      <dgm:spPr/>
    </dgm:pt>
    <dgm:pt modelId="{61A888FF-9A8D-46ED-B9FE-EA805AA8D26C}" type="pres">
      <dgm:prSet presAssocID="{09C9D542-70C0-45DA-9059-5DF0462B852B}" presName="textRect" presStyleLbl="revTx" presStyleIdx="0" presStyleCnt="4">
        <dgm:presLayoutVars>
          <dgm:chMax val="1"/>
          <dgm:chPref val="1"/>
        </dgm:presLayoutVars>
      </dgm:prSet>
      <dgm:spPr/>
    </dgm:pt>
    <dgm:pt modelId="{FD4F351B-BF4F-44E3-B6A1-20A53F3B0947}" type="pres">
      <dgm:prSet presAssocID="{CA007D5B-850A-466E-95DD-8474ED009CB4}" presName="sibTrans" presStyleCnt="0"/>
      <dgm:spPr/>
    </dgm:pt>
    <dgm:pt modelId="{B7FAE83A-7B96-4D03-90CD-2305595AB0B2}" type="pres">
      <dgm:prSet presAssocID="{6C28F588-07C0-4A55-9FAD-E74515D47903}" presName="compNode" presStyleCnt="0"/>
      <dgm:spPr/>
    </dgm:pt>
    <dgm:pt modelId="{3D456538-8ED0-4CCF-9CC9-7BCF2D327693}" type="pres">
      <dgm:prSet presAssocID="{6C28F588-07C0-4A55-9FAD-E74515D47903}" presName="iconBgRect" presStyleLbl="bgShp" presStyleIdx="1" presStyleCnt="4"/>
      <dgm:spPr/>
    </dgm:pt>
    <dgm:pt modelId="{57438821-5D8E-42FB-AA28-4CC98063DADF}" type="pres">
      <dgm:prSet presAssocID="{6C28F588-07C0-4A55-9FAD-E74515D479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6AE8BA-37A7-417D-BA16-13A45796D79C}" type="pres">
      <dgm:prSet presAssocID="{6C28F588-07C0-4A55-9FAD-E74515D47903}" presName="spaceRect" presStyleCnt="0"/>
      <dgm:spPr/>
    </dgm:pt>
    <dgm:pt modelId="{286A6F66-BE9E-4993-B2ED-BAD71D0B2058}" type="pres">
      <dgm:prSet presAssocID="{6C28F588-07C0-4A55-9FAD-E74515D47903}" presName="textRect" presStyleLbl="revTx" presStyleIdx="1" presStyleCnt="4">
        <dgm:presLayoutVars>
          <dgm:chMax val="1"/>
          <dgm:chPref val="1"/>
        </dgm:presLayoutVars>
      </dgm:prSet>
      <dgm:spPr/>
    </dgm:pt>
    <dgm:pt modelId="{63A4806E-C05E-420C-BFDA-43F8C00A0621}" type="pres">
      <dgm:prSet presAssocID="{C3858441-B5C8-427C-B95D-AC14750207B3}" presName="sibTrans" presStyleCnt="0"/>
      <dgm:spPr/>
    </dgm:pt>
    <dgm:pt modelId="{57F34B03-2F15-4E50-BF4D-537DD45C7DE8}" type="pres">
      <dgm:prSet presAssocID="{BD1A9098-69A0-4B5D-BB9C-09C9147E2D5E}" presName="compNode" presStyleCnt="0"/>
      <dgm:spPr/>
    </dgm:pt>
    <dgm:pt modelId="{4ACA23B2-86F5-4F32-84B6-2643E0C000EC}" type="pres">
      <dgm:prSet presAssocID="{BD1A9098-69A0-4B5D-BB9C-09C9147E2D5E}" presName="iconBgRect" presStyleLbl="bgShp" presStyleIdx="2" presStyleCnt="4"/>
      <dgm:spPr/>
    </dgm:pt>
    <dgm:pt modelId="{50729BC7-640E-4DC8-9EBD-A7C9BBC13EA1}" type="pres">
      <dgm:prSet presAssocID="{BD1A9098-69A0-4B5D-BB9C-09C9147E2D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D4A5D69-2A5F-48E0-BD04-2F14182FC87D}" type="pres">
      <dgm:prSet presAssocID="{BD1A9098-69A0-4B5D-BB9C-09C9147E2D5E}" presName="spaceRect" presStyleCnt="0"/>
      <dgm:spPr/>
    </dgm:pt>
    <dgm:pt modelId="{0AEF87B7-DCBA-4310-9323-148CFAAE2A01}" type="pres">
      <dgm:prSet presAssocID="{BD1A9098-69A0-4B5D-BB9C-09C9147E2D5E}" presName="textRect" presStyleLbl="revTx" presStyleIdx="2" presStyleCnt="4">
        <dgm:presLayoutVars>
          <dgm:chMax val="1"/>
          <dgm:chPref val="1"/>
        </dgm:presLayoutVars>
      </dgm:prSet>
      <dgm:spPr/>
    </dgm:pt>
    <dgm:pt modelId="{93AEAC18-37DE-44A6-8F46-5B94CC886E5F}" type="pres">
      <dgm:prSet presAssocID="{15350095-74AA-4960-A68B-D42A8370CCE7}" presName="sibTrans" presStyleCnt="0"/>
      <dgm:spPr/>
    </dgm:pt>
    <dgm:pt modelId="{B2510571-472B-46AC-9786-82DE1BCB1B1E}" type="pres">
      <dgm:prSet presAssocID="{5B8C9915-6CEC-4728-B01A-247B768D17B4}" presName="compNode" presStyleCnt="0"/>
      <dgm:spPr/>
    </dgm:pt>
    <dgm:pt modelId="{70E4BBC4-2890-4366-BF8F-CB9AC3837496}" type="pres">
      <dgm:prSet presAssocID="{5B8C9915-6CEC-4728-B01A-247B768D17B4}" presName="iconBgRect" presStyleLbl="bgShp" presStyleIdx="3" presStyleCnt="4"/>
      <dgm:spPr/>
    </dgm:pt>
    <dgm:pt modelId="{54DE1C80-B4E8-43AA-A9C1-6EA61D002023}" type="pres">
      <dgm:prSet presAssocID="{5B8C9915-6CEC-4728-B01A-247B768D17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8A29F75-B88C-4A6A-BA07-C554E55978DE}" type="pres">
      <dgm:prSet presAssocID="{5B8C9915-6CEC-4728-B01A-247B768D17B4}" presName="spaceRect" presStyleCnt="0"/>
      <dgm:spPr/>
    </dgm:pt>
    <dgm:pt modelId="{22468F83-8D53-416E-B502-8A3776B4A747}" type="pres">
      <dgm:prSet presAssocID="{5B8C9915-6CEC-4728-B01A-247B768D17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449707-6D99-41A8-90DE-C06231E91DE5}" type="presOf" srcId="{5B8C9915-6CEC-4728-B01A-247B768D17B4}" destId="{22468F83-8D53-416E-B502-8A3776B4A747}" srcOrd="0" destOrd="0" presId="urn:microsoft.com/office/officeart/2018/5/layout/IconCircleLabelList"/>
    <dgm:cxn modelId="{DC7FF60F-3FBE-4B7C-8789-0B79EE2A089C}" srcId="{5CFC5D86-EC13-40E7-AD91-35D7F886DFED}" destId="{BD1A9098-69A0-4B5D-BB9C-09C9147E2D5E}" srcOrd="2" destOrd="0" parTransId="{BDF2F073-42BF-43A5-B538-7892AFBF51D4}" sibTransId="{15350095-74AA-4960-A68B-D42A8370CCE7}"/>
    <dgm:cxn modelId="{ABD29E1C-AE14-47EB-87B0-04771A3FA507}" srcId="{5CFC5D86-EC13-40E7-AD91-35D7F886DFED}" destId="{6C28F588-07C0-4A55-9FAD-E74515D47903}" srcOrd="1" destOrd="0" parTransId="{4BF53DC7-D02B-4EDD-B37B-80BB692D2E1C}" sibTransId="{C3858441-B5C8-427C-B95D-AC14750207B3}"/>
    <dgm:cxn modelId="{02FC2024-F75D-4F25-B664-7DB4644E7BC2}" srcId="{5CFC5D86-EC13-40E7-AD91-35D7F886DFED}" destId="{5B8C9915-6CEC-4728-B01A-247B768D17B4}" srcOrd="3" destOrd="0" parTransId="{0CEB8B92-161D-4DDE-881D-B0F58468AC96}" sibTransId="{9D63FAB7-415E-4D30-8B62-F4792C3D66DF}"/>
    <dgm:cxn modelId="{F3EAE625-AA69-40CA-8F16-5D3F5E75BC75}" srcId="{5CFC5D86-EC13-40E7-AD91-35D7F886DFED}" destId="{09C9D542-70C0-45DA-9059-5DF0462B852B}" srcOrd="0" destOrd="0" parTransId="{71170F52-4760-4D0E-8D0D-C2DD595BA64D}" sibTransId="{CA007D5B-850A-466E-95DD-8474ED009CB4}"/>
    <dgm:cxn modelId="{1999A828-C1AA-4B8F-9C66-7D626ACAD4BE}" type="presOf" srcId="{09C9D542-70C0-45DA-9059-5DF0462B852B}" destId="{61A888FF-9A8D-46ED-B9FE-EA805AA8D26C}" srcOrd="0" destOrd="0" presId="urn:microsoft.com/office/officeart/2018/5/layout/IconCircleLabelList"/>
    <dgm:cxn modelId="{9DAA2244-489C-4052-BBF2-48CA23769FB9}" type="presOf" srcId="{5CFC5D86-EC13-40E7-AD91-35D7F886DFED}" destId="{D1502E31-D7AF-4544-A127-761E242206D9}" srcOrd="0" destOrd="0" presId="urn:microsoft.com/office/officeart/2018/5/layout/IconCircleLabelList"/>
    <dgm:cxn modelId="{ABBA2447-D802-4760-A54B-E1B9E4D7D7B2}" type="presOf" srcId="{BD1A9098-69A0-4B5D-BB9C-09C9147E2D5E}" destId="{0AEF87B7-DCBA-4310-9323-148CFAAE2A01}" srcOrd="0" destOrd="0" presId="urn:microsoft.com/office/officeart/2018/5/layout/IconCircleLabelList"/>
    <dgm:cxn modelId="{0E35FF81-0694-4572-8476-C1F9603BF8DA}" type="presOf" srcId="{6C28F588-07C0-4A55-9FAD-E74515D47903}" destId="{286A6F66-BE9E-4993-B2ED-BAD71D0B2058}" srcOrd="0" destOrd="0" presId="urn:microsoft.com/office/officeart/2018/5/layout/IconCircleLabelList"/>
    <dgm:cxn modelId="{DE6059A7-6E53-4926-8D5B-1451BDBF28B5}" type="presParOf" srcId="{D1502E31-D7AF-4544-A127-761E242206D9}" destId="{0E56BCD1-9995-4980-942D-8C13297CC39F}" srcOrd="0" destOrd="0" presId="urn:microsoft.com/office/officeart/2018/5/layout/IconCircleLabelList"/>
    <dgm:cxn modelId="{30599036-7838-4A38-96FB-B67F8E293032}" type="presParOf" srcId="{0E56BCD1-9995-4980-942D-8C13297CC39F}" destId="{3B788E1D-F823-4FD6-B702-DA740A481522}" srcOrd="0" destOrd="0" presId="urn:microsoft.com/office/officeart/2018/5/layout/IconCircleLabelList"/>
    <dgm:cxn modelId="{EDB678D3-0A47-4865-97FE-8924685A081D}" type="presParOf" srcId="{0E56BCD1-9995-4980-942D-8C13297CC39F}" destId="{120872C9-0759-47B6-8F9B-F5397901F7F3}" srcOrd="1" destOrd="0" presId="urn:microsoft.com/office/officeart/2018/5/layout/IconCircleLabelList"/>
    <dgm:cxn modelId="{4BF10B04-3963-4392-B8F5-DF3A418D1F0E}" type="presParOf" srcId="{0E56BCD1-9995-4980-942D-8C13297CC39F}" destId="{6AA46310-96C6-4206-B71E-5D726DB3BB35}" srcOrd="2" destOrd="0" presId="urn:microsoft.com/office/officeart/2018/5/layout/IconCircleLabelList"/>
    <dgm:cxn modelId="{1CC0C408-80D7-4D4A-BED9-8065300E9F23}" type="presParOf" srcId="{0E56BCD1-9995-4980-942D-8C13297CC39F}" destId="{61A888FF-9A8D-46ED-B9FE-EA805AA8D26C}" srcOrd="3" destOrd="0" presId="urn:microsoft.com/office/officeart/2018/5/layout/IconCircleLabelList"/>
    <dgm:cxn modelId="{4943B3AB-405A-4956-830D-0981E5F648F0}" type="presParOf" srcId="{D1502E31-D7AF-4544-A127-761E242206D9}" destId="{FD4F351B-BF4F-44E3-B6A1-20A53F3B0947}" srcOrd="1" destOrd="0" presId="urn:microsoft.com/office/officeart/2018/5/layout/IconCircleLabelList"/>
    <dgm:cxn modelId="{7F7AA13C-485B-40C6-9B52-93DFF2AB3B7C}" type="presParOf" srcId="{D1502E31-D7AF-4544-A127-761E242206D9}" destId="{B7FAE83A-7B96-4D03-90CD-2305595AB0B2}" srcOrd="2" destOrd="0" presId="urn:microsoft.com/office/officeart/2018/5/layout/IconCircleLabelList"/>
    <dgm:cxn modelId="{7D4C7BA4-2140-42F9-8169-E332433074AF}" type="presParOf" srcId="{B7FAE83A-7B96-4D03-90CD-2305595AB0B2}" destId="{3D456538-8ED0-4CCF-9CC9-7BCF2D327693}" srcOrd="0" destOrd="0" presId="urn:microsoft.com/office/officeart/2018/5/layout/IconCircleLabelList"/>
    <dgm:cxn modelId="{5B3E4829-41DD-4BBE-9DE4-5367B9B43AF1}" type="presParOf" srcId="{B7FAE83A-7B96-4D03-90CD-2305595AB0B2}" destId="{57438821-5D8E-42FB-AA28-4CC98063DADF}" srcOrd="1" destOrd="0" presId="urn:microsoft.com/office/officeart/2018/5/layout/IconCircleLabelList"/>
    <dgm:cxn modelId="{1BE2C221-7E09-4950-B227-4207B2CD6C11}" type="presParOf" srcId="{B7FAE83A-7B96-4D03-90CD-2305595AB0B2}" destId="{396AE8BA-37A7-417D-BA16-13A45796D79C}" srcOrd="2" destOrd="0" presId="urn:microsoft.com/office/officeart/2018/5/layout/IconCircleLabelList"/>
    <dgm:cxn modelId="{627EAE6A-7121-4D21-AD64-58583F914A4A}" type="presParOf" srcId="{B7FAE83A-7B96-4D03-90CD-2305595AB0B2}" destId="{286A6F66-BE9E-4993-B2ED-BAD71D0B2058}" srcOrd="3" destOrd="0" presId="urn:microsoft.com/office/officeart/2018/5/layout/IconCircleLabelList"/>
    <dgm:cxn modelId="{B63EB231-7484-40FC-8714-90CCEC165D1D}" type="presParOf" srcId="{D1502E31-D7AF-4544-A127-761E242206D9}" destId="{63A4806E-C05E-420C-BFDA-43F8C00A0621}" srcOrd="3" destOrd="0" presId="urn:microsoft.com/office/officeart/2018/5/layout/IconCircleLabelList"/>
    <dgm:cxn modelId="{9DFEDDEB-13C6-465A-8E8A-76FC958DE09B}" type="presParOf" srcId="{D1502E31-D7AF-4544-A127-761E242206D9}" destId="{57F34B03-2F15-4E50-BF4D-537DD45C7DE8}" srcOrd="4" destOrd="0" presId="urn:microsoft.com/office/officeart/2018/5/layout/IconCircleLabelList"/>
    <dgm:cxn modelId="{1E1520DE-8342-4503-946D-5F64693BC5FF}" type="presParOf" srcId="{57F34B03-2F15-4E50-BF4D-537DD45C7DE8}" destId="{4ACA23B2-86F5-4F32-84B6-2643E0C000EC}" srcOrd="0" destOrd="0" presId="urn:microsoft.com/office/officeart/2018/5/layout/IconCircleLabelList"/>
    <dgm:cxn modelId="{588F2379-C2E5-4AC7-8501-29653A419227}" type="presParOf" srcId="{57F34B03-2F15-4E50-BF4D-537DD45C7DE8}" destId="{50729BC7-640E-4DC8-9EBD-A7C9BBC13EA1}" srcOrd="1" destOrd="0" presId="urn:microsoft.com/office/officeart/2018/5/layout/IconCircleLabelList"/>
    <dgm:cxn modelId="{FAFAC09F-7A10-4347-8DBD-F38A3DD8B372}" type="presParOf" srcId="{57F34B03-2F15-4E50-BF4D-537DD45C7DE8}" destId="{2D4A5D69-2A5F-48E0-BD04-2F14182FC87D}" srcOrd="2" destOrd="0" presId="urn:microsoft.com/office/officeart/2018/5/layout/IconCircleLabelList"/>
    <dgm:cxn modelId="{E346B1FE-E1DC-41E0-9C71-41B4F1029338}" type="presParOf" srcId="{57F34B03-2F15-4E50-BF4D-537DD45C7DE8}" destId="{0AEF87B7-DCBA-4310-9323-148CFAAE2A01}" srcOrd="3" destOrd="0" presId="urn:microsoft.com/office/officeart/2018/5/layout/IconCircleLabelList"/>
    <dgm:cxn modelId="{4E670023-DC32-45D6-B2EA-13FB4A2F58E4}" type="presParOf" srcId="{D1502E31-D7AF-4544-A127-761E242206D9}" destId="{93AEAC18-37DE-44A6-8F46-5B94CC886E5F}" srcOrd="5" destOrd="0" presId="urn:microsoft.com/office/officeart/2018/5/layout/IconCircleLabelList"/>
    <dgm:cxn modelId="{79578BED-3D42-4A37-82A7-BC80E3695014}" type="presParOf" srcId="{D1502E31-D7AF-4544-A127-761E242206D9}" destId="{B2510571-472B-46AC-9786-82DE1BCB1B1E}" srcOrd="6" destOrd="0" presId="urn:microsoft.com/office/officeart/2018/5/layout/IconCircleLabelList"/>
    <dgm:cxn modelId="{526651F6-D097-4D6B-B591-6489BABE1733}" type="presParOf" srcId="{B2510571-472B-46AC-9786-82DE1BCB1B1E}" destId="{70E4BBC4-2890-4366-BF8F-CB9AC3837496}" srcOrd="0" destOrd="0" presId="urn:microsoft.com/office/officeart/2018/5/layout/IconCircleLabelList"/>
    <dgm:cxn modelId="{1B70D9DE-156F-4D4D-9CCA-70F4951050B4}" type="presParOf" srcId="{B2510571-472B-46AC-9786-82DE1BCB1B1E}" destId="{54DE1C80-B4E8-43AA-A9C1-6EA61D002023}" srcOrd="1" destOrd="0" presId="urn:microsoft.com/office/officeart/2018/5/layout/IconCircleLabelList"/>
    <dgm:cxn modelId="{84E89E3E-828B-4212-A5F7-A571AC71E84E}" type="presParOf" srcId="{B2510571-472B-46AC-9786-82DE1BCB1B1E}" destId="{B8A29F75-B88C-4A6A-BA07-C554E55978DE}" srcOrd="2" destOrd="0" presId="urn:microsoft.com/office/officeart/2018/5/layout/IconCircleLabelList"/>
    <dgm:cxn modelId="{EF992A02-0155-44C2-8036-6A3AD468FD1A}" type="presParOf" srcId="{B2510571-472B-46AC-9786-82DE1BCB1B1E}" destId="{22468F83-8D53-416E-B502-8A3776B4A7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B1CD9-2E2D-4C3A-9957-428BA04E173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5DA351-FE7A-4FD2-824C-4E19E789C688}">
      <dgm:prSet/>
      <dgm:spPr/>
      <dgm:t>
        <a:bodyPr/>
        <a:lstStyle/>
        <a:p>
          <a:r>
            <a:rPr lang="en-US"/>
            <a:t>Two tables – Freelancer Details &amp; Job &amp; Earnings Data</a:t>
          </a:r>
        </a:p>
      </dgm:t>
    </dgm:pt>
    <dgm:pt modelId="{EFAC40EA-7732-4E93-BD44-27696DE97A2A}" type="parTrans" cxnId="{5F3F12A1-7FCB-4B21-9D90-F354CDDFD134}">
      <dgm:prSet/>
      <dgm:spPr/>
      <dgm:t>
        <a:bodyPr/>
        <a:lstStyle/>
        <a:p>
          <a:endParaRPr lang="en-US"/>
        </a:p>
      </dgm:t>
    </dgm:pt>
    <dgm:pt modelId="{1B91FB90-BD6A-4A85-8DEB-67B02626DB63}" type="sibTrans" cxnId="{5F3F12A1-7FCB-4B21-9D90-F354CDDFD134}">
      <dgm:prSet/>
      <dgm:spPr/>
      <dgm:t>
        <a:bodyPr/>
        <a:lstStyle/>
        <a:p>
          <a:endParaRPr lang="en-US"/>
        </a:p>
      </dgm:t>
    </dgm:pt>
    <dgm:pt modelId="{878E5974-AA07-4E63-AA8E-6A4A657A8F2F}">
      <dgm:prSet/>
      <dgm:spPr/>
      <dgm:t>
        <a:bodyPr/>
        <a:lstStyle/>
        <a:p>
          <a:r>
            <a:rPr lang="en-US"/>
            <a:t>Freelancer Details: Platform, Experience Level, Client Region, Job Category, Payment Method</a:t>
          </a:r>
        </a:p>
      </dgm:t>
    </dgm:pt>
    <dgm:pt modelId="{D7D6B447-F218-403E-BD59-FA005346BEEB}" type="parTrans" cxnId="{D5FF54AE-A991-4571-9200-85F87078E006}">
      <dgm:prSet/>
      <dgm:spPr/>
      <dgm:t>
        <a:bodyPr/>
        <a:lstStyle/>
        <a:p>
          <a:endParaRPr lang="en-US"/>
        </a:p>
      </dgm:t>
    </dgm:pt>
    <dgm:pt modelId="{30755F1E-9093-43E5-B135-BBE18896AD76}" type="sibTrans" cxnId="{D5FF54AE-A991-4571-9200-85F87078E006}">
      <dgm:prSet/>
      <dgm:spPr/>
      <dgm:t>
        <a:bodyPr/>
        <a:lstStyle/>
        <a:p>
          <a:endParaRPr lang="en-US"/>
        </a:p>
      </dgm:t>
    </dgm:pt>
    <dgm:pt modelId="{67E66115-C85C-4832-8086-0B50525E7BCF}">
      <dgm:prSet/>
      <dgm:spPr/>
      <dgm:t>
        <a:bodyPr/>
        <a:lstStyle/>
        <a:p>
          <a:r>
            <a:rPr lang="en-US"/>
            <a:t>Job &amp; Earnings Data: Jobs Completed, Earnings USD, Hourly Rate, Success Rate, Client Rating, Rehire Rate</a:t>
          </a:r>
        </a:p>
      </dgm:t>
    </dgm:pt>
    <dgm:pt modelId="{9227069D-1905-4824-89C4-54F643A167E6}" type="parTrans" cxnId="{1750EE79-F64B-47CE-93B8-0FEC20A503EB}">
      <dgm:prSet/>
      <dgm:spPr/>
      <dgm:t>
        <a:bodyPr/>
        <a:lstStyle/>
        <a:p>
          <a:endParaRPr lang="en-US"/>
        </a:p>
      </dgm:t>
    </dgm:pt>
    <dgm:pt modelId="{4675FE9B-0E59-4C7E-B137-850F016ACA2F}" type="sibTrans" cxnId="{1750EE79-F64B-47CE-93B8-0FEC20A503EB}">
      <dgm:prSet/>
      <dgm:spPr/>
      <dgm:t>
        <a:bodyPr/>
        <a:lstStyle/>
        <a:p>
          <a:endParaRPr lang="en-US"/>
        </a:p>
      </dgm:t>
    </dgm:pt>
    <dgm:pt modelId="{4B477C7C-E1C9-4D9E-8DE7-BEEB9F5DC303}">
      <dgm:prSet/>
      <dgm:spPr/>
      <dgm:t>
        <a:bodyPr/>
        <a:lstStyle/>
        <a:p>
          <a:r>
            <a:rPr lang="en-US"/>
            <a:t>Join Key: Freelancer_ID (Inner Join)</a:t>
          </a:r>
        </a:p>
      </dgm:t>
    </dgm:pt>
    <dgm:pt modelId="{E64DCDD6-121E-44D1-B37F-75448CC719B0}" type="parTrans" cxnId="{DEB23BEF-BDA1-4D1A-B7FA-73FDBDA854CB}">
      <dgm:prSet/>
      <dgm:spPr/>
      <dgm:t>
        <a:bodyPr/>
        <a:lstStyle/>
        <a:p>
          <a:endParaRPr lang="en-US"/>
        </a:p>
      </dgm:t>
    </dgm:pt>
    <dgm:pt modelId="{4D101BFF-A5C5-4C1C-AC07-A00206EC6698}" type="sibTrans" cxnId="{DEB23BEF-BDA1-4D1A-B7FA-73FDBDA854CB}">
      <dgm:prSet/>
      <dgm:spPr/>
      <dgm:t>
        <a:bodyPr/>
        <a:lstStyle/>
        <a:p>
          <a:endParaRPr lang="en-US"/>
        </a:p>
      </dgm:t>
    </dgm:pt>
    <dgm:pt modelId="{0CDC51F3-919F-4B19-9A94-B34526B4BF37}" type="pres">
      <dgm:prSet presAssocID="{011B1CD9-2E2D-4C3A-9957-428BA04E173A}" presName="diagram" presStyleCnt="0">
        <dgm:presLayoutVars>
          <dgm:dir/>
          <dgm:resizeHandles val="exact"/>
        </dgm:presLayoutVars>
      </dgm:prSet>
      <dgm:spPr/>
    </dgm:pt>
    <dgm:pt modelId="{CCC15CF2-3840-40FF-9683-E9F5F58DE957}" type="pres">
      <dgm:prSet presAssocID="{AD5DA351-FE7A-4FD2-824C-4E19E789C688}" presName="node" presStyleLbl="node1" presStyleIdx="0" presStyleCnt="4">
        <dgm:presLayoutVars>
          <dgm:bulletEnabled val="1"/>
        </dgm:presLayoutVars>
      </dgm:prSet>
      <dgm:spPr/>
    </dgm:pt>
    <dgm:pt modelId="{1B866009-B1DD-4265-B240-E7A75236FB96}" type="pres">
      <dgm:prSet presAssocID="{1B91FB90-BD6A-4A85-8DEB-67B02626DB63}" presName="sibTrans" presStyleCnt="0"/>
      <dgm:spPr/>
    </dgm:pt>
    <dgm:pt modelId="{56E6E9B7-66BB-49ED-A730-D192BCA23C3B}" type="pres">
      <dgm:prSet presAssocID="{878E5974-AA07-4E63-AA8E-6A4A657A8F2F}" presName="node" presStyleLbl="node1" presStyleIdx="1" presStyleCnt="4">
        <dgm:presLayoutVars>
          <dgm:bulletEnabled val="1"/>
        </dgm:presLayoutVars>
      </dgm:prSet>
      <dgm:spPr/>
    </dgm:pt>
    <dgm:pt modelId="{6CA01387-3EA4-49C7-BB3B-70A7D9E22699}" type="pres">
      <dgm:prSet presAssocID="{30755F1E-9093-43E5-B135-BBE18896AD76}" presName="sibTrans" presStyleCnt="0"/>
      <dgm:spPr/>
    </dgm:pt>
    <dgm:pt modelId="{D86BCE18-CD14-4161-8E54-EF49AEEC0FAF}" type="pres">
      <dgm:prSet presAssocID="{67E66115-C85C-4832-8086-0B50525E7BCF}" presName="node" presStyleLbl="node1" presStyleIdx="2" presStyleCnt="4">
        <dgm:presLayoutVars>
          <dgm:bulletEnabled val="1"/>
        </dgm:presLayoutVars>
      </dgm:prSet>
      <dgm:spPr/>
    </dgm:pt>
    <dgm:pt modelId="{2A7E4DB1-3980-4BC5-9D66-8D82DB66FA9E}" type="pres">
      <dgm:prSet presAssocID="{4675FE9B-0E59-4C7E-B137-850F016ACA2F}" presName="sibTrans" presStyleCnt="0"/>
      <dgm:spPr/>
    </dgm:pt>
    <dgm:pt modelId="{C71925B6-0901-4239-BA89-DBBFF644AD8F}" type="pres">
      <dgm:prSet presAssocID="{4B477C7C-E1C9-4D9E-8DE7-BEEB9F5DC303}" presName="node" presStyleLbl="node1" presStyleIdx="3" presStyleCnt="4">
        <dgm:presLayoutVars>
          <dgm:bulletEnabled val="1"/>
        </dgm:presLayoutVars>
      </dgm:prSet>
      <dgm:spPr/>
    </dgm:pt>
  </dgm:ptLst>
  <dgm:cxnLst>
    <dgm:cxn modelId="{8AD7D310-F052-4DA2-98F0-F2D8534BD66D}" type="presOf" srcId="{AD5DA351-FE7A-4FD2-824C-4E19E789C688}" destId="{CCC15CF2-3840-40FF-9683-E9F5F58DE957}" srcOrd="0" destOrd="0" presId="urn:microsoft.com/office/officeart/2005/8/layout/default"/>
    <dgm:cxn modelId="{DBA6123E-D560-4822-922C-76219A33D6B5}" type="presOf" srcId="{4B477C7C-E1C9-4D9E-8DE7-BEEB9F5DC303}" destId="{C71925B6-0901-4239-BA89-DBBFF644AD8F}" srcOrd="0" destOrd="0" presId="urn:microsoft.com/office/officeart/2005/8/layout/default"/>
    <dgm:cxn modelId="{1750EE79-F64B-47CE-93B8-0FEC20A503EB}" srcId="{011B1CD9-2E2D-4C3A-9957-428BA04E173A}" destId="{67E66115-C85C-4832-8086-0B50525E7BCF}" srcOrd="2" destOrd="0" parTransId="{9227069D-1905-4824-89C4-54F643A167E6}" sibTransId="{4675FE9B-0E59-4C7E-B137-850F016ACA2F}"/>
    <dgm:cxn modelId="{C8667E7D-9E95-45DA-B416-A2A9A21C8106}" type="presOf" srcId="{011B1CD9-2E2D-4C3A-9957-428BA04E173A}" destId="{0CDC51F3-919F-4B19-9A94-B34526B4BF37}" srcOrd="0" destOrd="0" presId="urn:microsoft.com/office/officeart/2005/8/layout/default"/>
    <dgm:cxn modelId="{5F3F12A1-7FCB-4B21-9D90-F354CDDFD134}" srcId="{011B1CD9-2E2D-4C3A-9957-428BA04E173A}" destId="{AD5DA351-FE7A-4FD2-824C-4E19E789C688}" srcOrd="0" destOrd="0" parTransId="{EFAC40EA-7732-4E93-BD44-27696DE97A2A}" sibTransId="{1B91FB90-BD6A-4A85-8DEB-67B02626DB63}"/>
    <dgm:cxn modelId="{D5FF54AE-A991-4571-9200-85F87078E006}" srcId="{011B1CD9-2E2D-4C3A-9957-428BA04E173A}" destId="{878E5974-AA07-4E63-AA8E-6A4A657A8F2F}" srcOrd="1" destOrd="0" parTransId="{D7D6B447-F218-403E-BD59-FA005346BEEB}" sibTransId="{30755F1E-9093-43E5-B135-BBE18896AD76}"/>
    <dgm:cxn modelId="{2E828FB9-12F8-42F2-BE33-4A31D22BB74D}" type="presOf" srcId="{67E66115-C85C-4832-8086-0B50525E7BCF}" destId="{D86BCE18-CD14-4161-8E54-EF49AEEC0FAF}" srcOrd="0" destOrd="0" presId="urn:microsoft.com/office/officeart/2005/8/layout/default"/>
    <dgm:cxn modelId="{495696E7-62A2-4C07-9E61-AB987CE5417C}" type="presOf" srcId="{878E5974-AA07-4E63-AA8E-6A4A657A8F2F}" destId="{56E6E9B7-66BB-49ED-A730-D192BCA23C3B}" srcOrd="0" destOrd="0" presId="urn:microsoft.com/office/officeart/2005/8/layout/default"/>
    <dgm:cxn modelId="{DEB23BEF-BDA1-4D1A-B7FA-73FDBDA854CB}" srcId="{011B1CD9-2E2D-4C3A-9957-428BA04E173A}" destId="{4B477C7C-E1C9-4D9E-8DE7-BEEB9F5DC303}" srcOrd="3" destOrd="0" parTransId="{E64DCDD6-121E-44D1-B37F-75448CC719B0}" sibTransId="{4D101BFF-A5C5-4C1C-AC07-A00206EC6698}"/>
    <dgm:cxn modelId="{3A8EF928-E146-42BF-89A1-766E31C3BE40}" type="presParOf" srcId="{0CDC51F3-919F-4B19-9A94-B34526B4BF37}" destId="{CCC15CF2-3840-40FF-9683-E9F5F58DE957}" srcOrd="0" destOrd="0" presId="urn:microsoft.com/office/officeart/2005/8/layout/default"/>
    <dgm:cxn modelId="{30EC6A9C-303E-42A7-B3D8-B3EAB61EDA29}" type="presParOf" srcId="{0CDC51F3-919F-4B19-9A94-B34526B4BF37}" destId="{1B866009-B1DD-4265-B240-E7A75236FB96}" srcOrd="1" destOrd="0" presId="urn:microsoft.com/office/officeart/2005/8/layout/default"/>
    <dgm:cxn modelId="{F5567EE2-CACB-4319-A842-AC0BAEF291FB}" type="presParOf" srcId="{0CDC51F3-919F-4B19-9A94-B34526B4BF37}" destId="{56E6E9B7-66BB-49ED-A730-D192BCA23C3B}" srcOrd="2" destOrd="0" presId="urn:microsoft.com/office/officeart/2005/8/layout/default"/>
    <dgm:cxn modelId="{15C8F8BF-0AE9-44EF-B7F2-E11396B35BAF}" type="presParOf" srcId="{0CDC51F3-919F-4B19-9A94-B34526B4BF37}" destId="{6CA01387-3EA4-49C7-BB3B-70A7D9E22699}" srcOrd="3" destOrd="0" presId="urn:microsoft.com/office/officeart/2005/8/layout/default"/>
    <dgm:cxn modelId="{47173E77-2C9C-4931-8351-1C2471745ADC}" type="presParOf" srcId="{0CDC51F3-919F-4B19-9A94-B34526B4BF37}" destId="{D86BCE18-CD14-4161-8E54-EF49AEEC0FAF}" srcOrd="4" destOrd="0" presId="urn:microsoft.com/office/officeart/2005/8/layout/default"/>
    <dgm:cxn modelId="{7A24108F-5FF5-491B-8A73-911C26198A0E}" type="presParOf" srcId="{0CDC51F3-919F-4B19-9A94-B34526B4BF37}" destId="{2A7E4DB1-3980-4BC5-9D66-8D82DB66FA9E}" srcOrd="5" destOrd="0" presId="urn:microsoft.com/office/officeart/2005/8/layout/default"/>
    <dgm:cxn modelId="{73788AB2-2703-4644-934D-4A4EFF387831}" type="presParOf" srcId="{0CDC51F3-919F-4B19-9A94-B34526B4BF37}" destId="{C71925B6-0901-4239-BA89-DBBFF644AD8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9A3D5-5E07-41D4-9418-A05CB4DE51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A8EBC2B-DD1C-4DBA-8C4B-C37A5A7D65CE}">
      <dgm:prSet/>
      <dgm:spPr/>
      <dgm:t>
        <a:bodyPr/>
        <a:lstStyle/>
        <a:p>
          <a:r>
            <a:rPr lang="en-US"/>
            <a:t>• Total Earnings: $9,784,255</a:t>
          </a:r>
        </a:p>
      </dgm:t>
    </dgm:pt>
    <dgm:pt modelId="{A1DB3B40-A381-4C76-AF7A-239C6CC84B2A}" type="parTrans" cxnId="{A287CBAC-5F9C-4AFE-A3FC-7502A21365DB}">
      <dgm:prSet/>
      <dgm:spPr/>
      <dgm:t>
        <a:bodyPr/>
        <a:lstStyle/>
        <a:p>
          <a:endParaRPr lang="en-US"/>
        </a:p>
      </dgm:t>
    </dgm:pt>
    <dgm:pt modelId="{50A91745-D340-45DD-9FBD-C03BDCD2C7AD}" type="sibTrans" cxnId="{A287CBAC-5F9C-4AFE-A3FC-7502A21365DB}">
      <dgm:prSet/>
      <dgm:spPr/>
      <dgm:t>
        <a:bodyPr/>
        <a:lstStyle/>
        <a:p>
          <a:endParaRPr lang="en-US"/>
        </a:p>
      </dgm:t>
    </dgm:pt>
    <dgm:pt modelId="{62976BF2-F231-4F86-807C-17A8D019DCBF}">
      <dgm:prSet/>
      <dgm:spPr/>
      <dgm:t>
        <a:bodyPr/>
        <a:lstStyle/>
        <a:p>
          <a:r>
            <a:rPr lang="en-US"/>
            <a:t>• Avg Success Rate: 75.0%</a:t>
          </a:r>
        </a:p>
      </dgm:t>
    </dgm:pt>
    <dgm:pt modelId="{FC75DAA8-FC76-4DE9-BFEE-FD2E2F833E7E}" type="parTrans" cxnId="{ADE0DBCF-19A0-4E64-A19B-D57A32C579A3}">
      <dgm:prSet/>
      <dgm:spPr/>
      <dgm:t>
        <a:bodyPr/>
        <a:lstStyle/>
        <a:p>
          <a:endParaRPr lang="en-US"/>
        </a:p>
      </dgm:t>
    </dgm:pt>
    <dgm:pt modelId="{C920B646-ECB8-418E-B1FF-73086F0FB731}" type="sibTrans" cxnId="{ADE0DBCF-19A0-4E64-A19B-D57A32C579A3}">
      <dgm:prSet/>
      <dgm:spPr/>
      <dgm:t>
        <a:bodyPr/>
        <a:lstStyle/>
        <a:p>
          <a:endParaRPr lang="en-US"/>
        </a:p>
      </dgm:t>
    </dgm:pt>
    <dgm:pt modelId="{C6351D32-7DA7-48DA-8BF0-C34DB34E5561}">
      <dgm:prSet/>
      <dgm:spPr/>
      <dgm:t>
        <a:bodyPr/>
        <a:lstStyle/>
        <a:p>
          <a:r>
            <a:rPr lang="en-US"/>
            <a:t>• Avg Client Rating: 4.0 / 5</a:t>
          </a:r>
        </a:p>
      </dgm:t>
    </dgm:pt>
    <dgm:pt modelId="{3630A31C-D6BB-4B57-B25B-B661C188CE65}" type="parTrans" cxnId="{C7F7B808-F77B-4C06-BCA9-B0FACE762D24}">
      <dgm:prSet/>
      <dgm:spPr/>
      <dgm:t>
        <a:bodyPr/>
        <a:lstStyle/>
        <a:p>
          <a:endParaRPr lang="en-US"/>
        </a:p>
      </dgm:t>
    </dgm:pt>
    <dgm:pt modelId="{9213AE8E-45BC-43B4-A40C-1100FDDA1451}" type="sibTrans" cxnId="{C7F7B808-F77B-4C06-BCA9-B0FACE762D24}">
      <dgm:prSet/>
      <dgm:spPr/>
      <dgm:t>
        <a:bodyPr/>
        <a:lstStyle/>
        <a:p>
          <a:endParaRPr lang="en-US"/>
        </a:p>
      </dgm:t>
    </dgm:pt>
    <dgm:pt modelId="{A90DF8AF-6E6D-46D0-BB07-EC0B8CDAD7D8}">
      <dgm:prSet/>
      <dgm:spPr/>
      <dgm:t>
        <a:bodyPr/>
        <a:lstStyle/>
        <a:p>
          <a:r>
            <a:rPr lang="en-US"/>
            <a:t>• Avg Rehire Rate: 44.6%</a:t>
          </a:r>
        </a:p>
      </dgm:t>
    </dgm:pt>
    <dgm:pt modelId="{DF27860A-CC0F-4099-ACBC-D49ADCA08471}" type="parTrans" cxnId="{7E554322-2FE3-4F09-B802-B91B8AF2F3D7}">
      <dgm:prSet/>
      <dgm:spPr/>
      <dgm:t>
        <a:bodyPr/>
        <a:lstStyle/>
        <a:p>
          <a:endParaRPr lang="en-US"/>
        </a:p>
      </dgm:t>
    </dgm:pt>
    <dgm:pt modelId="{6FB0F056-76F9-4A1A-90B5-AA20686F8C1E}" type="sibTrans" cxnId="{7E554322-2FE3-4F09-B802-B91B8AF2F3D7}">
      <dgm:prSet/>
      <dgm:spPr/>
      <dgm:t>
        <a:bodyPr/>
        <a:lstStyle/>
        <a:p>
          <a:endParaRPr lang="en-US"/>
        </a:p>
      </dgm:t>
    </dgm:pt>
    <dgm:pt modelId="{2BC7441B-0B13-447E-8FF4-6240FA85D7E4}">
      <dgm:prSet/>
      <dgm:spPr/>
      <dgm:t>
        <a:bodyPr/>
        <a:lstStyle/>
        <a:p>
          <a:r>
            <a:rPr lang="en-US"/>
            <a:t>• Avg Hourly Rate: $52.6</a:t>
          </a:r>
        </a:p>
      </dgm:t>
    </dgm:pt>
    <dgm:pt modelId="{6649148C-E0FE-4C6C-8C77-2452D52C0D4F}" type="parTrans" cxnId="{7BC13E18-70D8-4651-9502-3A7FAA462A48}">
      <dgm:prSet/>
      <dgm:spPr/>
      <dgm:t>
        <a:bodyPr/>
        <a:lstStyle/>
        <a:p>
          <a:endParaRPr lang="en-US"/>
        </a:p>
      </dgm:t>
    </dgm:pt>
    <dgm:pt modelId="{8B120325-E466-4F56-BF2B-A23FC3CE3E89}" type="sibTrans" cxnId="{7BC13E18-70D8-4651-9502-3A7FAA462A48}">
      <dgm:prSet/>
      <dgm:spPr/>
      <dgm:t>
        <a:bodyPr/>
        <a:lstStyle/>
        <a:p>
          <a:endParaRPr lang="en-US"/>
        </a:p>
      </dgm:t>
    </dgm:pt>
    <dgm:pt modelId="{73D0E73E-E903-4752-9466-E83B08F4E632}" type="pres">
      <dgm:prSet presAssocID="{5F59A3D5-5E07-41D4-9418-A05CB4DE518F}" presName="root" presStyleCnt="0">
        <dgm:presLayoutVars>
          <dgm:dir/>
          <dgm:resizeHandles val="exact"/>
        </dgm:presLayoutVars>
      </dgm:prSet>
      <dgm:spPr/>
    </dgm:pt>
    <dgm:pt modelId="{CAD10C54-DE76-44FE-A06B-90282A43EB99}" type="pres">
      <dgm:prSet presAssocID="{DA8EBC2B-DD1C-4DBA-8C4B-C37A5A7D65CE}" presName="compNode" presStyleCnt="0"/>
      <dgm:spPr/>
    </dgm:pt>
    <dgm:pt modelId="{AA520478-FF80-4D24-A422-C2C7705B0E68}" type="pres">
      <dgm:prSet presAssocID="{DA8EBC2B-DD1C-4DBA-8C4B-C37A5A7D65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6BA6F37-6CDD-4D8C-A7D2-B11D48B87EFE}" type="pres">
      <dgm:prSet presAssocID="{DA8EBC2B-DD1C-4DBA-8C4B-C37A5A7D65CE}" presName="spaceRect" presStyleCnt="0"/>
      <dgm:spPr/>
    </dgm:pt>
    <dgm:pt modelId="{4DB5100F-881A-4649-9E0B-DB245D3C0C16}" type="pres">
      <dgm:prSet presAssocID="{DA8EBC2B-DD1C-4DBA-8C4B-C37A5A7D65CE}" presName="textRect" presStyleLbl="revTx" presStyleIdx="0" presStyleCnt="5">
        <dgm:presLayoutVars>
          <dgm:chMax val="1"/>
          <dgm:chPref val="1"/>
        </dgm:presLayoutVars>
      </dgm:prSet>
      <dgm:spPr/>
    </dgm:pt>
    <dgm:pt modelId="{7358F850-D9F2-40BB-9760-56D325002616}" type="pres">
      <dgm:prSet presAssocID="{50A91745-D340-45DD-9FBD-C03BDCD2C7AD}" presName="sibTrans" presStyleCnt="0"/>
      <dgm:spPr/>
    </dgm:pt>
    <dgm:pt modelId="{211A1294-127B-4AE9-A860-CA1370B2FAD8}" type="pres">
      <dgm:prSet presAssocID="{62976BF2-F231-4F86-807C-17A8D019DCBF}" presName="compNode" presStyleCnt="0"/>
      <dgm:spPr/>
    </dgm:pt>
    <dgm:pt modelId="{38EF66A8-A653-4C1A-B860-5498A63C38F8}" type="pres">
      <dgm:prSet presAssocID="{62976BF2-F231-4F86-807C-17A8D019DC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E38ACEC4-0E2A-4F7A-8BE7-FA9D5B5E0139}" type="pres">
      <dgm:prSet presAssocID="{62976BF2-F231-4F86-807C-17A8D019DCBF}" presName="spaceRect" presStyleCnt="0"/>
      <dgm:spPr/>
    </dgm:pt>
    <dgm:pt modelId="{63C81EC3-112B-43BA-A52A-BE16CD58B600}" type="pres">
      <dgm:prSet presAssocID="{62976BF2-F231-4F86-807C-17A8D019DCBF}" presName="textRect" presStyleLbl="revTx" presStyleIdx="1" presStyleCnt="5">
        <dgm:presLayoutVars>
          <dgm:chMax val="1"/>
          <dgm:chPref val="1"/>
        </dgm:presLayoutVars>
      </dgm:prSet>
      <dgm:spPr/>
    </dgm:pt>
    <dgm:pt modelId="{94B9B7BE-4BFB-460F-B9AB-536B9B610F27}" type="pres">
      <dgm:prSet presAssocID="{C920B646-ECB8-418E-B1FF-73086F0FB731}" presName="sibTrans" presStyleCnt="0"/>
      <dgm:spPr/>
    </dgm:pt>
    <dgm:pt modelId="{39D9486C-B5F7-45CD-A56E-55C1AC2A96B2}" type="pres">
      <dgm:prSet presAssocID="{C6351D32-7DA7-48DA-8BF0-C34DB34E5561}" presName="compNode" presStyleCnt="0"/>
      <dgm:spPr/>
    </dgm:pt>
    <dgm:pt modelId="{B8AB43EB-A05D-4BE7-97D9-F9A5F93BF4AE}" type="pres">
      <dgm:prSet presAssocID="{C6351D32-7DA7-48DA-8BF0-C34DB34E55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F28DB3C-A791-4E0B-8080-365B438BA8A7}" type="pres">
      <dgm:prSet presAssocID="{C6351D32-7DA7-48DA-8BF0-C34DB34E5561}" presName="spaceRect" presStyleCnt="0"/>
      <dgm:spPr/>
    </dgm:pt>
    <dgm:pt modelId="{77119F42-4CAC-4CC7-A669-1EF304282FBD}" type="pres">
      <dgm:prSet presAssocID="{C6351D32-7DA7-48DA-8BF0-C34DB34E5561}" presName="textRect" presStyleLbl="revTx" presStyleIdx="2" presStyleCnt="5">
        <dgm:presLayoutVars>
          <dgm:chMax val="1"/>
          <dgm:chPref val="1"/>
        </dgm:presLayoutVars>
      </dgm:prSet>
      <dgm:spPr/>
    </dgm:pt>
    <dgm:pt modelId="{69855522-A009-423D-9794-D9DA25FA0937}" type="pres">
      <dgm:prSet presAssocID="{9213AE8E-45BC-43B4-A40C-1100FDDA1451}" presName="sibTrans" presStyleCnt="0"/>
      <dgm:spPr/>
    </dgm:pt>
    <dgm:pt modelId="{56B1BD83-2F9F-4D1A-83E3-E043D7365C82}" type="pres">
      <dgm:prSet presAssocID="{A90DF8AF-6E6D-46D0-BB07-EC0B8CDAD7D8}" presName="compNode" presStyleCnt="0"/>
      <dgm:spPr/>
    </dgm:pt>
    <dgm:pt modelId="{315591C5-3EDA-4D13-A423-C16291F1A1E6}" type="pres">
      <dgm:prSet presAssocID="{A90DF8AF-6E6D-46D0-BB07-EC0B8CDAD7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FE02C5A-9A5F-4DCB-9C1D-A4247B3310F4}" type="pres">
      <dgm:prSet presAssocID="{A90DF8AF-6E6D-46D0-BB07-EC0B8CDAD7D8}" presName="spaceRect" presStyleCnt="0"/>
      <dgm:spPr/>
    </dgm:pt>
    <dgm:pt modelId="{3E26EFF0-904B-45A3-97D6-6D02C170C2F9}" type="pres">
      <dgm:prSet presAssocID="{A90DF8AF-6E6D-46D0-BB07-EC0B8CDAD7D8}" presName="textRect" presStyleLbl="revTx" presStyleIdx="3" presStyleCnt="5">
        <dgm:presLayoutVars>
          <dgm:chMax val="1"/>
          <dgm:chPref val="1"/>
        </dgm:presLayoutVars>
      </dgm:prSet>
      <dgm:spPr/>
    </dgm:pt>
    <dgm:pt modelId="{F21D02D9-F0B8-45CB-8BDA-96694788CCA1}" type="pres">
      <dgm:prSet presAssocID="{6FB0F056-76F9-4A1A-90B5-AA20686F8C1E}" presName="sibTrans" presStyleCnt="0"/>
      <dgm:spPr/>
    </dgm:pt>
    <dgm:pt modelId="{F5FFD036-C272-4275-9EA9-C71472229942}" type="pres">
      <dgm:prSet presAssocID="{2BC7441B-0B13-447E-8FF4-6240FA85D7E4}" presName="compNode" presStyleCnt="0"/>
      <dgm:spPr/>
    </dgm:pt>
    <dgm:pt modelId="{71A1AC61-CB2D-4FB2-9123-49740A407A24}" type="pres">
      <dgm:prSet presAssocID="{2BC7441B-0B13-447E-8FF4-6240FA85D7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D410CC20-F1A9-4F51-8CD8-4E0CC9F997F6}" type="pres">
      <dgm:prSet presAssocID="{2BC7441B-0B13-447E-8FF4-6240FA85D7E4}" presName="spaceRect" presStyleCnt="0"/>
      <dgm:spPr/>
    </dgm:pt>
    <dgm:pt modelId="{3D409A6B-DCEE-4CE1-BE4E-6A72FA931F85}" type="pres">
      <dgm:prSet presAssocID="{2BC7441B-0B13-447E-8FF4-6240FA85D7E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F7B808-F77B-4C06-BCA9-B0FACE762D24}" srcId="{5F59A3D5-5E07-41D4-9418-A05CB4DE518F}" destId="{C6351D32-7DA7-48DA-8BF0-C34DB34E5561}" srcOrd="2" destOrd="0" parTransId="{3630A31C-D6BB-4B57-B25B-B661C188CE65}" sibTransId="{9213AE8E-45BC-43B4-A40C-1100FDDA1451}"/>
    <dgm:cxn modelId="{7BC13E18-70D8-4651-9502-3A7FAA462A48}" srcId="{5F59A3D5-5E07-41D4-9418-A05CB4DE518F}" destId="{2BC7441B-0B13-447E-8FF4-6240FA85D7E4}" srcOrd="4" destOrd="0" parTransId="{6649148C-E0FE-4C6C-8C77-2452D52C0D4F}" sibTransId="{8B120325-E466-4F56-BF2B-A23FC3CE3E89}"/>
    <dgm:cxn modelId="{9DFF5D1D-64A4-45D0-B2DB-7388E55EECFD}" type="presOf" srcId="{62976BF2-F231-4F86-807C-17A8D019DCBF}" destId="{63C81EC3-112B-43BA-A52A-BE16CD58B600}" srcOrd="0" destOrd="0" presId="urn:microsoft.com/office/officeart/2018/2/layout/IconLabelList"/>
    <dgm:cxn modelId="{7E554322-2FE3-4F09-B802-B91B8AF2F3D7}" srcId="{5F59A3D5-5E07-41D4-9418-A05CB4DE518F}" destId="{A90DF8AF-6E6D-46D0-BB07-EC0B8CDAD7D8}" srcOrd="3" destOrd="0" parTransId="{DF27860A-CC0F-4099-ACBC-D49ADCA08471}" sibTransId="{6FB0F056-76F9-4A1A-90B5-AA20686F8C1E}"/>
    <dgm:cxn modelId="{A2705B38-0F29-414F-919E-4629D449A94D}" type="presOf" srcId="{C6351D32-7DA7-48DA-8BF0-C34DB34E5561}" destId="{77119F42-4CAC-4CC7-A669-1EF304282FBD}" srcOrd="0" destOrd="0" presId="urn:microsoft.com/office/officeart/2018/2/layout/IconLabelList"/>
    <dgm:cxn modelId="{3993E53A-4D53-4A57-84B2-2F6340391D39}" type="presOf" srcId="{5F59A3D5-5E07-41D4-9418-A05CB4DE518F}" destId="{73D0E73E-E903-4752-9466-E83B08F4E632}" srcOrd="0" destOrd="0" presId="urn:microsoft.com/office/officeart/2018/2/layout/IconLabelList"/>
    <dgm:cxn modelId="{22D6C49A-2556-4361-8D2E-D42D1D2FDCC9}" type="presOf" srcId="{DA8EBC2B-DD1C-4DBA-8C4B-C37A5A7D65CE}" destId="{4DB5100F-881A-4649-9E0B-DB245D3C0C16}" srcOrd="0" destOrd="0" presId="urn:microsoft.com/office/officeart/2018/2/layout/IconLabelList"/>
    <dgm:cxn modelId="{A287CBAC-5F9C-4AFE-A3FC-7502A21365DB}" srcId="{5F59A3D5-5E07-41D4-9418-A05CB4DE518F}" destId="{DA8EBC2B-DD1C-4DBA-8C4B-C37A5A7D65CE}" srcOrd="0" destOrd="0" parTransId="{A1DB3B40-A381-4C76-AF7A-239C6CC84B2A}" sibTransId="{50A91745-D340-45DD-9FBD-C03BDCD2C7AD}"/>
    <dgm:cxn modelId="{ADE0DBCF-19A0-4E64-A19B-D57A32C579A3}" srcId="{5F59A3D5-5E07-41D4-9418-A05CB4DE518F}" destId="{62976BF2-F231-4F86-807C-17A8D019DCBF}" srcOrd="1" destOrd="0" parTransId="{FC75DAA8-FC76-4DE9-BFEE-FD2E2F833E7E}" sibTransId="{C920B646-ECB8-418E-B1FF-73086F0FB731}"/>
    <dgm:cxn modelId="{A280A6D9-5533-4D80-880E-8076B09A6C0F}" type="presOf" srcId="{A90DF8AF-6E6D-46D0-BB07-EC0B8CDAD7D8}" destId="{3E26EFF0-904B-45A3-97D6-6D02C170C2F9}" srcOrd="0" destOrd="0" presId="urn:microsoft.com/office/officeart/2018/2/layout/IconLabelList"/>
    <dgm:cxn modelId="{FE924EFA-E8B8-4971-B834-6DC04753D1ED}" type="presOf" srcId="{2BC7441B-0B13-447E-8FF4-6240FA85D7E4}" destId="{3D409A6B-DCEE-4CE1-BE4E-6A72FA931F85}" srcOrd="0" destOrd="0" presId="urn:microsoft.com/office/officeart/2018/2/layout/IconLabelList"/>
    <dgm:cxn modelId="{ED533543-08F9-43B6-9014-90D5BDE9C366}" type="presParOf" srcId="{73D0E73E-E903-4752-9466-E83B08F4E632}" destId="{CAD10C54-DE76-44FE-A06B-90282A43EB99}" srcOrd="0" destOrd="0" presId="urn:microsoft.com/office/officeart/2018/2/layout/IconLabelList"/>
    <dgm:cxn modelId="{C7BDED82-17E8-4607-A3A7-EFCEB87678C5}" type="presParOf" srcId="{CAD10C54-DE76-44FE-A06B-90282A43EB99}" destId="{AA520478-FF80-4D24-A422-C2C7705B0E68}" srcOrd="0" destOrd="0" presId="urn:microsoft.com/office/officeart/2018/2/layout/IconLabelList"/>
    <dgm:cxn modelId="{1C3E9825-834B-4A44-BDE9-09660C3F6938}" type="presParOf" srcId="{CAD10C54-DE76-44FE-A06B-90282A43EB99}" destId="{B6BA6F37-6CDD-4D8C-A7D2-B11D48B87EFE}" srcOrd="1" destOrd="0" presId="urn:microsoft.com/office/officeart/2018/2/layout/IconLabelList"/>
    <dgm:cxn modelId="{5AF9247A-A1EA-485F-9B24-19D016787FAD}" type="presParOf" srcId="{CAD10C54-DE76-44FE-A06B-90282A43EB99}" destId="{4DB5100F-881A-4649-9E0B-DB245D3C0C16}" srcOrd="2" destOrd="0" presId="urn:microsoft.com/office/officeart/2018/2/layout/IconLabelList"/>
    <dgm:cxn modelId="{5FBE6061-7F33-49A0-89F3-1E90C9DE0258}" type="presParOf" srcId="{73D0E73E-E903-4752-9466-E83B08F4E632}" destId="{7358F850-D9F2-40BB-9760-56D325002616}" srcOrd="1" destOrd="0" presId="urn:microsoft.com/office/officeart/2018/2/layout/IconLabelList"/>
    <dgm:cxn modelId="{5D8FD272-5D8D-4FD9-9148-3020D944E346}" type="presParOf" srcId="{73D0E73E-E903-4752-9466-E83B08F4E632}" destId="{211A1294-127B-4AE9-A860-CA1370B2FAD8}" srcOrd="2" destOrd="0" presId="urn:microsoft.com/office/officeart/2018/2/layout/IconLabelList"/>
    <dgm:cxn modelId="{CA09A87F-1092-42AE-83AB-44112E916755}" type="presParOf" srcId="{211A1294-127B-4AE9-A860-CA1370B2FAD8}" destId="{38EF66A8-A653-4C1A-B860-5498A63C38F8}" srcOrd="0" destOrd="0" presId="urn:microsoft.com/office/officeart/2018/2/layout/IconLabelList"/>
    <dgm:cxn modelId="{93C5A722-9C60-4633-977E-5838089868F9}" type="presParOf" srcId="{211A1294-127B-4AE9-A860-CA1370B2FAD8}" destId="{E38ACEC4-0E2A-4F7A-8BE7-FA9D5B5E0139}" srcOrd="1" destOrd="0" presId="urn:microsoft.com/office/officeart/2018/2/layout/IconLabelList"/>
    <dgm:cxn modelId="{E39F4E77-31B1-4D15-A907-ABF4B3A4CD57}" type="presParOf" srcId="{211A1294-127B-4AE9-A860-CA1370B2FAD8}" destId="{63C81EC3-112B-43BA-A52A-BE16CD58B600}" srcOrd="2" destOrd="0" presId="urn:microsoft.com/office/officeart/2018/2/layout/IconLabelList"/>
    <dgm:cxn modelId="{EB308E8C-C8C6-47CA-850E-863A769F4C23}" type="presParOf" srcId="{73D0E73E-E903-4752-9466-E83B08F4E632}" destId="{94B9B7BE-4BFB-460F-B9AB-536B9B610F27}" srcOrd="3" destOrd="0" presId="urn:microsoft.com/office/officeart/2018/2/layout/IconLabelList"/>
    <dgm:cxn modelId="{D98ADAE9-FCEB-42ED-B9C6-4C8CA96DF6DC}" type="presParOf" srcId="{73D0E73E-E903-4752-9466-E83B08F4E632}" destId="{39D9486C-B5F7-45CD-A56E-55C1AC2A96B2}" srcOrd="4" destOrd="0" presId="urn:microsoft.com/office/officeart/2018/2/layout/IconLabelList"/>
    <dgm:cxn modelId="{9B92030B-F52F-4B38-BF18-864322955A3E}" type="presParOf" srcId="{39D9486C-B5F7-45CD-A56E-55C1AC2A96B2}" destId="{B8AB43EB-A05D-4BE7-97D9-F9A5F93BF4AE}" srcOrd="0" destOrd="0" presId="urn:microsoft.com/office/officeart/2018/2/layout/IconLabelList"/>
    <dgm:cxn modelId="{D3658570-82FB-49AB-A67B-E2AC91C74911}" type="presParOf" srcId="{39D9486C-B5F7-45CD-A56E-55C1AC2A96B2}" destId="{1F28DB3C-A791-4E0B-8080-365B438BA8A7}" srcOrd="1" destOrd="0" presId="urn:microsoft.com/office/officeart/2018/2/layout/IconLabelList"/>
    <dgm:cxn modelId="{B1C84E82-BF97-4D16-A024-3A0D43EDE988}" type="presParOf" srcId="{39D9486C-B5F7-45CD-A56E-55C1AC2A96B2}" destId="{77119F42-4CAC-4CC7-A669-1EF304282FBD}" srcOrd="2" destOrd="0" presId="urn:microsoft.com/office/officeart/2018/2/layout/IconLabelList"/>
    <dgm:cxn modelId="{2AAEA9BD-778B-4B80-846F-BF43DD76A90E}" type="presParOf" srcId="{73D0E73E-E903-4752-9466-E83B08F4E632}" destId="{69855522-A009-423D-9794-D9DA25FA0937}" srcOrd="5" destOrd="0" presId="urn:microsoft.com/office/officeart/2018/2/layout/IconLabelList"/>
    <dgm:cxn modelId="{8A482446-63CA-4B55-A456-66342D4163A2}" type="presParOf" srcId="{73D0E73E-E903-4752-9466-E83B08F4E632}" destId="{56B1BD83-2F9F-4D1A-83E3-E043D7365C82}" srcOrd="6" destOrd="0" presId="urn:microsoft.com/office/officeart/2018/2/layout/IconLabelList"/>
    <dgm:cxn modelId="{E7B419D6-B2F2-47EF-9FF9-DAA56D1BC8A7}" type="presParOf" srcId="{56B1BD83-2F9F-4D1A-83E3-E043D7365C82}" destId="{315591C5-3EDA-4D13-A423-C16291F1A1E6}" srcOrd="0" destOrd="0" presId="urn:microsoft.com/office/officeart/2018/2/layout/IconLabelList"/>
    <dgm:cxn modelId="{5CAC5C20-B66A-42A4-A951-91458FD2B547}" type="presParOf" srcId="{56B1BD83-2F9F-4D1A-83E3-E043D7365C82}" destId="{1FE02C5A-9A5F-4DCB-9C1D-A4247B3310F4}" srcOrd="1" destOrd="0" presId="urn:microsoft.com/office/officeart/2018/2/layout/IconLabelList"/>
    <dgm:cxn modelId="{493ECD27-DFB6-4D73-9103-4F12AB7D7740}" type="presParOf" srcId="{56B1BD83-2F9F-4D1A-83E3-E043D7365C82}" destId="{3E26EFF0-904B-45A3-97D6-6D02C170C2F9}" srcOrd="2" destOrd="0" presId="urn:microsoft.com/office/officeart/2018/2/layout/IconLabelList"/>
    <dgm:cxn modelId="{CC2EC1FC-DD9C-4D37-B306-E64B8E5FF431}" type="presParOf" srcId="{73D0E73E-E903-4752-9466-E83B08F4E632}" destId="{F21D02D9-F0B8-45CB-8BDA-96694788CCA1}" srcOrd="7" destOrd="0" presId="urn:microsoft.com/office/officeart/2018/2/layout/IconLabelList"/>
    <dgm:cxn modelId="{712D8E95-CCF5-4502-9B03-4960406DDDA7}" type="presParOf" srcId="{73D0E73E-E903-4752-9466-E83B08F4E632}" destId="{F5FFD036-C272-4275-9EA9-C71472229942}" srcOrd="8" destOrd="0" presId="urn:microsoft.com/office/officeart/2018/2/layout/IconLabelList"/>
    <dgm:cxn modelId="{5A6A8E97-15D8-4B65-B888-24F11F338235}" type="presParOf" srcId="{F5FFD036-C272-4275-9EA9-C71472229942}" destId="{71A1AC61-CB2D-4FB2-9123-49740A407A24}" srcOrd="0" destOrd="0" presId="urn:microsoft.com/office/officeart/2018/2/layout/IconLabelList"/>
    <dgm:cxn modelId="{B86FB5D9-6218-494C-99B1-919A3819CC20}" type="presParOf" srcId="{F5FFD036-C272-4275-9EA9-C71472229942}" destId="{D410CC20-F1A9-4F51-8CD8-4E0CC9F997F6}" srcOrd="1" destOrd="0" presId="urn:microsoft.com/office/officeart/2018/2/layout/IconLabelList"/>
    <dgm:cxn modelId="{9294A0F4-DEF8-49B6-B923-6E7D3BCDF0B5}" type="presParOf" srcId="{F5FFD036-C272-4275-9EA9-C71472229942}" destId="{3D409A6B-DCEE-4CE1-BE4E-6A72FA931F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A4F230-858A-4DC5-BD80-84E48B44F836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5AD637-68F0-43E1-87FD-D9C3957D46FF}">
      <dgm:prSet/>
      <dgm:spPr/>
      <dgm:t>
        <a:bodyPr/>
        <a:lstStyle/>
        <a:p>
          <a:r>
            <a:rPr lang="en-US"/>
            <a:t>- Success Rate remains steady at ~75%, forecast shows slight dip to 5,964 by Oct 2025</a:t>
          </a:r>
        </a:p>
      </dgm:t>
    </dgm:pt>
    <dgm:pt modelId="{19F90877-777C-4C08-96C7-226649E5810E}" type="parTrans" cxnId="{3C4BF1CD-38C7-4479-A5F9-F293BB2403D1}">
      <dgm:prSet/>
      <dgm:spPr/>
      <dgm:t>
        <a:bodyPr/>
        <a:lstStyle/>
        <a:p>
          <a:endParaRPr lang="en-US"/>
        </a:p>
      </dgm:t>
    </dgm:pt>
    <dgm:pt modelId="{CAA0EA2B-7021-4D9F-ACC2-F963209ADEBD}" type="sibTrans" cxnId="{3C4BF1CD-38C7-4479-A5F9-F293BB2403D1}">
      <dgm:prSet/>
      <dgm:spPr/>
      <dgm:t>
        <a:bodyPr/>
        <a:lstStyle/>
        <a:p>
          <a:endParaRPr lang="en-US"/>
        </a:p>
      </dgm:t>
    </dgm:pt>
    <dgm:pt modelId="{D717C208-DE49-44BD-A2C9-8015F275B881}">
      <dgm:prSet/>
      <dgm:spPr/>
      <dgm:t>
        <a:bodyPr/>
        <a:lstStyle/>
        <a:p>
          <a:r>
            <a:rPr lang="en-US"/>
            <a:t>- Earnings projected at $403,691 by Aug 2025</a:t>
          </a:r>
        </a:p>
      </dgm:t>
    </dgm:pt>
    <dgm:pt modelId="{74FA83BB-33B5-4EEE-A9B4-90E306D51514}" type="parTrans" cxnId="{C6767EA4-0164-49B9-9BB4-D3B79ED68A59}">
      <dgm:prSet/>
      <dgm:spPr/>
      <dgm:t>
        <a:bodyPr/>
        <a:lstStyle/>
        <a:p>
          <a:endParaRPr lang="en-US"/>
        </a:p>
      </dgm:t>
    </dgm:pt>
    <dgm:pt modelId="{3E867EA4-282C-4E65-81F5-AD6F2ACA1628}" type="sibTrans" cxnId="{C6767EA4-0164-49B9-9BB4-D3B79ED68A59}">
      <dgm:prSet/>
      <dgm:spPr/>
      <dgm:t>
        <a:bodyPr/>
        <a:lstStyle/>
        <a:p>
          <a:endParaRPr lang="en-US"/>
        </a:p>
      </dgm:t>
    </dgm:pt>
    <dgm:pt modelId="{8B0357D2-FEDC-4A6B-991F-34F6FEFFD712}">
      <dgm:prSet/>
      <dgm:spPr/>
      <dgm:t>
        <a:bodyPr/>
        <a:lstStyle/>
        <a:p>
          <a:r>
            <a:rPr lang="en-US" dirty="0"/>
            <a:t>- Hourly Rate expected to stabilize at $4,333 (Monthly average) by Oct 2025</a:t>
          </a:r>
        </a:p>
      </dgm:t>
    </dgm:pt>
    <dgm:pt modelId="{ACF14C77-BF3A-4FF8-B5FD-A23B2A42F4EF}" type="parTrans" cxnId="{56384F0E-C728-43C2-89AF-491B15932E17}">
      <dgm:prSet/>
      <dgm:spPr/>
      <dgm:t>
        <a:bodyPr/>
        <a:lstStyle/>
        <a:p>
          <a:endParaRPr lang="en-US"/>
        </a:p>
      </dgm:t>
    </dgm:pt>
    <dgm:pt modelId="{83BC8003-7C20-4C69-840F-9E0429F28628}" type="sibTrans" cxnId="{56384F0E-C728-43C2-89AF-491B15932E17}">
      <dgm:prSet/>
      <dgm:spPr/>
      <dgm:t>
        <a:bodyPr/>
        <a:lstStyle/>
        <a:p>
          <a:endParaRPr lang="en-US"/>
        </a:p>
      </dgm:t>
    </dgm:pt>
    <dgm:pt modelId="{141C3D18-AD95-4B4B-B2A0-8922A668AEBF}">
      <dgm:prSet/>
      <dgm:spPr/>
      <dgm:t>
        <a:bodyPr/>
        <a:lstStyle/>
        <a:p>
          <a:r>
            <a:rPr lang="en-US"/>
            <a:t>- Intermediate freelancers earn slightly more on average than beginners and experts</a:t>
          </a:r>
        </a:p>
      </dgm:t>
    </dgm:pt>
    <dgm:pt modelId="{02B8BF5A-3238-46C7-9CC6-86DAE1CC544A}" type="parTrans" cxnId="{7C2C049A-7C78-4776-B703-B3D1AB28D8F9}">
      <dgm:prSet/>
      <dgm:spPr/>
      <dgm:t>
        <a:bodyPr/>
        <a:lstStyle/>
        <a:p>
          <a:endParaRPr lang="en-US"/>
        </a:p>
      </dgm:t>
    </dgm:pt>
    <dgm:pt modelId="{EBBD34D6-D374-44DB-94F1-3EEC220AC4C8}" type="sibTrans" cxnId="{7C2C049A-7C78-4776-B703-B3D1AB28D8F9}">
      <dgm:prSet/>
      <dgm:spPr/>
      <dgm:t>
        <a:bodyPr/>
        <a:lstStyle/>
        <a:p>
          <a:endParaRPr lang="en-US"/>
        </a:p>
      </dgm:t>
    </dgm:pt>
    <dgm:pt modelId="{BA7B05FC-4930-4055-A77B-6386AC14BD9B}">
      <dgm:prSet/>
      <dgm:spPr/>
      <dgm:t>
        <a:bodyPr/>
        <a:lstStyle/>
        <a:p>
          <a:r>
            <a:rPr lang="en-US"/>
            <a:t>- Upwork platform shows highest rehire rate (22.625%) among experts</a:t>
          </a:r>
        </a:p>
      </dgm:t>
    </dgm:pt>
    <dgm:pt modelId="{41249680-CA2A-4B37-8F17-D3B0497C50EC}" type="parTrans" cxnId="{A6650011-4B6A-46D5-9522-9BA5BF4F4932}">
      <dgm:prSet/>
      <dgm:spPr/>
      <dgm:t>
        <a:bodyPr/>
        <a:lstStyle/>
        <a:p>
          <a:endParaRPr lang="en-US"/>
        </a:p>
      </dgm:t>
    </dgm:pt>
    <dgm:pt modelId="{EE33156A-57C0-44C4-A43F-D81229932529}" type="sibTrans" cxnId="{A6650011-4B6A-46D5-9522-9BA5BF4F4932}">
      <dgm:prSet/>
      <dgm:spPr/>
      <dgm:t>
        <a:bodyPr/>
        <a:lstStyle/>
        <a:p>
          <a:endParaRPr lang="en-US"/>
        </a:p>
      </dgm:t>
    </dgm:pt>
    <dgm:pt modelId="{B78D42EA-F0A5-4F97-BB1D-D868FDA6D543}" type="pres">
      <dgm:prSet presAssocID="{DEA4F230-858A-4DC5-BD80-84E48B44F836}" presName="Name0" presStyleCnt="0">
        <dgm:presLayoutVars>
          <dgm:dir/>
          <dgm:animLvl val="lvl"/>
          <dgm:resizeHandles val="exact"/>
        </dgm:presLayoutVars>
      </dgm:prSet>
      <dgm:spPr/>
    </dgm:pt>
    <dgm:pt modelId="{305B97E7-1C33-4BDC-9A28-8794B1406D92}" type="pres">
      <dgm:prSet presAssocID="{BA7B05FC-4930-4055-A77B-6386AC14BD9B}" presName="boxAndChildren" presStyleCnt="0"/>
      <dgm:spPr/>
    </dgm:pt>
    <dgm:pt modelId="{DD2BA44F-78FB-455C-9000-1680AE33174C}" type="pres">
      <dgm:prSet presAssocID="{BA7B05FC-4930-4055-A77B-6386AC14BD9B}" presName="parentTextBox" presStyleLbl="node1" presStyleIdx="0" presStyleCnt="5"/>
      <dgm:spPr/>
    </dgm:pt>
    <dgm:pt modelId="{C1BC7BDB-3B28-478D-ADD6-9CB4C180E69E}" type="pres">
      <dgm:prSet presAssocID="{EBBD34D6-D374-44DB-94F1-3EEC220AC4C8}" presName="sp" presStyleCnt="0"/>
      <dgm:spPr/>
    </dgm:pt>
    <dgm:pt modelId="{14825FA7-EDED-4D93-B581-4C5FEE73F8D6}" type="pres">
      <dgm:prSet presAssocID="{141C3D18-AD95-4B4B-B2A0-8922A668AEBF}" presName="arrowAndChildren" presStyleCnt="0"/>
      <dgm:spPr/>
    </dgm:pt>
    <dgm:pt modelId="{77BBC968-406D-41F4-A88B-4700B6E3E2F7}" type="pres">
      <dgm:prSet presAssocID="{141C3D18-AD95-4B4B-B2A0-8922A668AEBF}" presName="parentTextArrow" presStyleLbl="node1" presStyleIdx="1" presStyleCnt="5"/>
      <dgm:spPr/>
    </dgm:pt>
    <dgm:pt modelId="{2CF82E6D-EAD5-4505-8E89-3CBB179D85C2}" type="pres">
      <dgm:prSet presAssocID="{83BC8003-7C20-4C69-840F-9E0429F28628}" presName="sp" presStyleCnt="0"/>
      <dgm:spPr/>
    </dgm:pt>
    <dgm:pt modelId="{E5C09A07-8866-4DD9-A48E-397F2D88C01F}" type="pres">
      <dgm:prSet presAssocID="{8B0357D2-FEDC-4A6B-991F-34F6FEFFD712}" presName="arrowAndChildren" presStyleCnt="0"/>
      <dgm:spPr/>
    </dgm:pt>
    <dgm:pt modelId="{77248F8D-6A77-447A-823F-4D6E57F9DF4D}" type="pres">
      <dgm:prSet presAssocID="{8B0357D2-FEDC-4A6B-991F-34F6FEFFD712}" presName="parentTextArrow" presStyleLbl="node1" presStyleIdx="2" presStyleCnt="5"/>
      <dgm:spPr/>
    </dgm:pt>
    <dgm:pt modelId="{FD682564-0065-4DA3-8546-E198F991B879}" type="pres">
      <dgm:prSet presAssocID="{3E867EA4-282C-4E65-81F5-AD6F2ACA1628}" presName="sp" presStyleCnt="0"/>
      <dgm:spPr/>
    </dgm:pt>
    <dgm:pt modelId="{0C8E16DC-8530-4605-92BA-37D11B275D3D}" type="pres">
      <dgm:prSet presAssocID="{D717C208-DE49-44BD-A2C9-8015F275B881}" presName="arrowAndChildren" presStyleCnt="0"/>
      <dgm:spPr/>
    </dgm:pt>
    <dgm:pt modelId="{0208FB2A-1096-4575-AA1D-4864B47F954A}" type="pres">
      <dgm:prSet presAssocID="{D717C208-DE49-44BD-A2C9-8015F275B881}" presName="parentTextArrow" presStyleLbl="node1" presStyleIdx="3" presStyleCnt="5"/>
      <dgm:spPr/>
    </dgm:pt>
    <dgm:pt modelId="{B41669B9-EC33-49A4-8A6D-49091DF0429D}" type="pres">
      <dgm:prSet presAssocID="{CAA0EA2B-7021-4D9F-ACC2-F963209ADEBD}" presName="sp" presStyleCnt="0"/>
      <dgm:spPr/>
    </dgm:pt>
    <dgm:pt modelId="{BDEBF4EE-3A89-4707-936F-7678688A70D7}" type="pres">
      <dgm:prSet presAssocID="{BB5AD637-68F0-43E1-87FD-D9C3957D46FF}" presName="arrowAndChildren" presStyleCnt="0"/>
      <dgm:spPr/>
    </dgm:pt>
    <dgm:pt modelId="{F7AD17ED-D403-4EB8-8EB9-4ECF5A6E1183}" type="pres">
      <dgm:prSet presAssocID="{BB5AD637-68F0-43E1-87FD-D9C3957D46FF}" presName="parentTextArrow" presStyleLbl="node1" presStyleIdx="4" presStyleCnt="5"/>
      <dgm:spPr/>
    </dgm:pt>
  </dgm:ptLst>
  <dgm:cxnLst>
    <dgm:cxn modelId="{DBC8C807-F0AF-4083-BB75-BC51D3C04AC2}" type="presOf" srcId="{BA7B05FC-4930-4055-A77B-6386AC14BD9B}" destId="{DD2BA44F-78FB-455C-9000-1680AE33174C}" srcOrd="0" destOrd="0" presId="urn:microsoft.com/office/officeart/2005/8/layout/process4"/>
    <dgm:cxn modelId="{56384F0E-C728-43C2-89AF-491B15932E17}" srcId="{DEA4F230-858A-4DC5-BD80-84E48B44F836}" destId="{8B0357D2-FEDC-4A6B-991F-34F6FEFFD712}" srcOrd="2" destOrd="0" parTransId="{ACF14C77-BF3A-4FF8-B5FD-A23B2A42F4EF}" sibTransId="{83BC8003-7C20-4C69-840F-9E0429F28628}"/>
    <dgm:cxn modelId="{A6650011-4B6A-46D5-9522-9BA5BF4F4932}" srcId="{DEA4F230-858A-4DC5-BD80-84E48B44F836}" destId="{BA7B05FC-4930-4055-A77B-6386AC14BD9B}" srcOrd="4" destOrd="0" parTransId="{41249680-CA2A-4B37-8F17-D3B0497C50EC}" sibTransId="{EE33156A-57C0-44C4-A43F-D81229932529}"/>
    <dgm:cxn modelId="{3BFE1B20-DA3C-4245-AF23-2578636B2445}" type="presOf" srcId="{D717C208-DE49-44BD-A2C9-8015F275B881}" destId="{0208FB2A-1096-4575-AA1D-4864B47F954A}" srcOrd="0" destOrd="0" presId="urn:microsoft.com/office/officeart/2005/8/layout/process4"/>
    <dgm:cxn modelId="{DD4D1352-CE25-4CA2-AAD9-916419916B3F}" type="presOf" srcId="{BB5AD637-68F0-43E1-87FD-D9C3957D46FF}" destId="{F7AD17ED-D403-4EB8-8EB9-4ECF5A6E1183}" srcOrd="0" destOrd="0" presId="urn:microsoft.com/office/officeart/2005/8/layout/process4"/>
    <dgm:cxn modelId="{BB05B385-2997-4AF6-8194-1A126BAAB29B}" type="presOf" srcId="{141C3D18-AD95-4B4B-B2A0-8922A668AEBF}" destId="{77BBC968-406D-41F4-A88B-4700B6E3E2F7}" srcOrd="0" destOrd="0" presId="urn:microsoft.com/office/officeart/2005/8/layout/process4"/>
    <dgm:cxn modelId="{7C2C049A-7C78-4776-B703-B3D1AB28D8F9}" srcId="{DEA4F230-858A-4DC5-BD80-84E48B44F836}" destId="{141C3D18-AD95-4B4B-B2A0-8922A668AEBF}" srcOrd="3" destOrd="0" parTransId="{02B8BF5A-3238-46C7-9CC6-86DAE1CC544A}" sibTransId="{EBBD34D6-D374-44DB-94F1-3EEC220AC4C8}"/>
    <dgm:cxn modelId="{C301209A-D89B-44F6-8B74-1CC2B8D16D63}" type="presOf" srcId="{DEA4F230-858A-4DC5-BD80-84E48B44F836}" destId="{B78D42EA-F0A5-4F97-BB1D-D868FDA6D543}" srcOrd="0" destOrd="0" presId="urn:microsoft.com/office/officeart/2005/8/layout/process4"/>
    <dgm:cxn modelId="{C6767EA4-0164-49B9-9BB4-D3B79ED68A59}" srcId="{DEA4F230-858A-4DC5-BD80-84E48B44F836}" destId="{D717C208-DE49-44BD-A2C9-8015F275B881}" srcOrd="1" destOrd="0" parTransId="{74FA83BB-33B5-4EEE-A9B4-90E306D51514}" sibTransId="{3E867EA4-282C-4E65-81F5-AD6F2ACA1628}"/>
    <dgm:cxn modelId="{3C4BF1CD-38C7-4479-A5F9-F293BB2403D1}" srcId="{DEA4F230-858A-4DC5-BD80-84E48B44F836}" destId="{BB5AD637-68F0-43E1-87FD-D9C3957D46FF}" srcOrd="0" destOrd="0" parTransId="{19F90877-777C-4C08-96C7-226649E5810E}" sibTransId="{CAA0EA2B-7021-4D9F-ACC2-F963209ADEBD}"/>
    <dgm:cxn modelId="{0EF983FA-6D10-46E1-A33F-4CF09EAB618E}" type="presOf" srcId="{8B0357D2-FEDC-4A6B-991F-34F6FEFFD712}" destId="{77248F8D-6A77-447A-823F-4D6E57F9DF4D}" srcOrd="0" destOrd="0" presId="urn:microsoft.com/office/officeart/2005/8/layout/process4"/>
    <dgm:cxn modelId="{8E01EF19-3453-437C-BB57-78D6EDA75490}" type="presParOf" srcId="{B78D42EA-F0A5-4F97-BB1D-D868FDA6D543}" destId="{305B97E7-1C33-4BDC-9A28-8794B1406D92}" srcOrd="0" destOrd="0" presId="urn:microsoft.com/office/officeart/2005/8/layout/process4"/>
    <dgm:cxn modelId="{1934FC0E-C708-4083-8030-C8A7BE8585F6}" type="presParOf" srcId="{305B97E7-1C33-4BDC-9A28-8794B1406D92}" destId="{DD2BA44F-78FB-455C-9000-1680AE33174C}" srcOrd="0" destOrd="0" presId="urn:microsoft.com/office/officeart/2005/8/layout/process4"/>
    <dgm:cxn modelId="{CE37DF2E-EC5C-4C2F-8C8D-9286E2B99CEB}" type="presParOf" srcId="{B78D42EA-F0A5-4F97-BB1D-D868FDA6D543}" destId="{C1BC7BDB-3B28-478D-ADD6-9CB4C180E69E}" srcOrd="1" destOrd="0" presId="urn:microsoft.com/office/officeart/2005/8/layout/process4"/>
    <dgm:cxn modelId="{4C5DB2A9-F92E-47F3-920E-AF1A5AAECBA2}" type="presParOf" srcId="{B78D42EA-F0A5-4F97-BB1D-D868FDA6D543}" destId="{14825FA7-EDED-4D93-B581-4C5FEE73F8D6}" srcOrd="2" destOrd="0" presId="urn:microsoft.com/office/officeart/2005/8/layout/process4"/>
    <dgm:cxn modelId="{8F165177-3712-42AF-B9B1-1DC9BA3F4E25}" type="presParOf" srcId="{14825FA7-EDED-4D93-B581-4C5FEE73F8D6}" destId="{77BBC968-406D-41F4-A88B-4700B6E3E2F7}" srcOrd="0" destOrd="0" presId="urn:microsoft.com/office/officeart/2005/8/layout/process4"/>
    <dgm:cxn modelId="{353C7E62-F7A3-44EB-9CCA-AD2C1AF28D65}" type="presParOf" srcId="{B78D42EA-F0A5-4F97-BB1D-D868FDA6D543}" destId="{2CF82E6D-EAD5-4505-8E89-3CBB179D85C2}" srcOrd="3" destOrd="0" presId="urn:microsoft.com/office/officeart/2005/8/layout/process4"/>
    <dgm:cxn modelId="{1D4B9DF3-3990-4DC3-9057-C08511BD9827}" type="presParOf" srcId="{B78D42EA-F0A5-4F97-BB1D-D868FDA6D543}" destId="{E5C09A07-8866-4DD9-A48E-397F2D88C01F}" srcOrd="4" destOrd="0" presId="urn:microsoft.com/office/officeart/2005/8/layout/process4"/>
    <dgm:cxn modelId="{4835E3DD-E351-4507-92BB-3AF53D52987C}" type="presParOf" srcId="{E5C09A07-8866-4DD9-A48E-397F2D88C01F}" destId="{77248F8D-6A77-447A-823F-4D6E57F9DF4D}" srcOrd="0" destOrd="0" presId="urn:microsoft.com/office/officeart/2005/8/layout/process4"/>
    <dgm:cxn modelId="{3D3718E1-17AD-4DCE-8D07-D0230333B6DC}" type="presParOf" srcId="{B78D42EA-F0A5-4F97-BB1D-D868FDA6D543}" destId="{FD682564-0065-4DA3-8546-E198F991B879}" srcOrd="5" destOrd="0" presId="urn:microsoft.com/office/officeart/2005/8/layout/process4"/>
    <dgm:cxn modelId="{6BA7E9B3-0134-42C8-B334-99FF9FFEE005}" type="presParOf" srcId="{B78D42EA-F0A5-4F97-BB1D-D868FDA6D543}" destId="{0C8E16DC-8530-4605-92BA-37D11B275D3D}" srcOrd="6" destOrd="0" presId="urn:microsoft.com/office/officeart/2005/8/layout/process4"/>
    <dgm:cxn modelId="{F6C696DA-AD36-4E55-B558-F69B43D2735A}" type="presParOf" srcId="{0C8E16DC-8530-4605-92BA-37D11B275D3D}" destId="{0208FB2A-1096-4575-AA1D-4864B47F954A}" srcOrd="0" destOrd="0" presId="urn:microsoft.com/office/officeart/2005/8/layout/process4"/>
    <dgm:cxn modelId="{50FF8E9D-FE3A-46E9-8137-F3930C81C92F}" type="presParOf" srcId="{B78D42EA-F0A5-4F97-BB1D-D868FDA6D543}" destId="{B41669B9-EC33-49A4-8A6D-49091DF0429D}" srcOrd="7" destOrd="0" presId="urn:microsoft.com/office/officeart/2005/8/layout/process4"/>
    <dgm:cxn modelId="{E5B1E1D6-11FE-4FD2-ACE2-48A96844AD41}" type="presParOf" srcId="{B78D42EA-F0A5-4F97-BB1D-D868FDA6D543}" destId="{BDEBF4EE-3A89-4707-936F-7678688A70D7}" srcOrd="8" destOrd="0" presId="urn:microsoft.com/office/officeart/2005/8/layout/process4"/>
    <dgm:cxn modelId="{D1BB8E68-B2AB-4C1D-9B73-7A525A1C887D}" type="presParOf" srcId="{BDEBF4EE-3A89-4707-936F-7678688A70D7}" destId="{F7AD17ED-D403-4EB8-8EB9-4ECF5A6E11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CC6F76-6776-4EB6-961C-A837AC3532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C51DC49-5AE6-4CAD-AAC6-D2C19C7B9039}">
      <dgm:prSet/>
      <dgm:spPr/>
      <dgm:t>
        <a:bodyPr/>
        <a:lstStyle/>
        <a:p>
          <a:pPr>
            <a:defRPr cap="all"/>
          </a:pPr>
          <a:r>
            <a:rPr lang="en-US"/>
            <a:t>1. Increase Success Rate to at least 78% by targeting low-performing categories with training</a:t>
          </a:r>
        </a:p>
      </dgm:t>
    </dgm:pt>
    <dgm:pt modelId="{F2877EB8-3CCB-410E-A910-4741223BB24C}" type="parTrans" cxnId="{4FDCA484-81D9-4122-B44F-E83BB1753837}">
      <dgm:prSet/>
      <dgm:spPr/>
      <dgm:t>
        <a:bodyPr/>
        <a:lstStyle/>
        <a:p>
          <a:endParaRPr lang="en-US"/>
        </a:p>
      </dgm:t>
    </dgm:pt>
    <dgm:pt modelId="{C8FEBB4E-06FA-49F0-B3CA-F3DE513CE672}" type="sibTrans" cxnId="{4FDCA484-81D9-4122-B44F-E83BB1753837}">
      <dgm:prSet/>
      <dgm:spPr/>
      <dgm:t>
        <a:bodyPr/>
        <a:lstStyle/>
        <a:p>
          <a:endParaRPr lang="en-US"/>
        </a:p>
      </dgm:t>
    </dgm:pt>
    <dgm:pt modelId="{3783C4E2-AA6F-4333-A216-6B2F6B1754FC}">
      <dgm:prSet/>
      <dgm:spPr/>
      <dgm:t>
        <a:bodyPr/>
        <a:lstStyle/>
        <a:p>
          <a:pPr>
            <a:defRPr cap="all"/>
          </a:pPr>
          <a:r>
            <a:rPr lang="en-US"/>
            <a:t>2. Raise Avg Hourly Rate by 10% to reach $57.86 in the next 12 months</a:t>
          </a:r>
        </a:p>
      </dgm:t>
    </dgm:pt>
    <dgm:pt modelId="{C3B9F0D0-24A2-4D18-B69E-C1F9524E66C4}" type="parTrans" cxnId="{4BD79D97-283B-409E-BDEB-84812F7A83C7}">
      <dgm:prSet/>
      <dgm:spPr/>
      <dgm:t>
        <a:bodyPr/>
        <a:lstStyle/>
        <a:p>
          <a:endParaRPr lang="en-US"/>
        </a:p>
      </dgm:t>
    </dgm:pt>
    <dgm:pt modelId="{24C522E7-1497-4A94-8B16-2D36AB4E8650}" type="sibTrans" cxnId="{4BD79D97-283B-409E-BDEB-84812F7A83C7}">
      <dgm:prSet/>
      <dgm:spPr/>
      <dgm:t>
        <a:bodyPr/>
        <a:lstStyle/>
        <a:p>
          <a:endParaRPr lang="en-US"/>
        </a:p>
      </dgm:t>
    </dgm:pt>
    <dgm:pt modelId="{C0B4FF90-0E6A-4CBA-9338-BD4BAD83A165}">
      <dgm:prSet/>
      <dgm:spPr/>
      <dgm:t>
        <a:bodyPr/>
        <a:lstStyle/>
        <a:p>
          <a:pPr>
            <a:defRPr cap="all"/>
          </a:pPr>
          <a:r>
            <a:rPr lang="en-US"/>
            <a:t>3. Boost Rehire Rate to 50% by enhancing client communication and post-project engagement</a:t>
          </a:r>
        </a:p>
      </dgm:t>
    </dgm:pt>
    <dgm:pt modelId="{3836B515-3C33-48FD-BF28-247D665190B9}" type="parTrans" cxnId="{365AF031-8800-49F1-AEC2-1000154B0E76}">
      <dgm:prSet/>
      <dgm:spPr/>
      <dgm:t>
        <a:bodyPr/>
        <a:lstStyle/>
        <a:p>
          <a:endParaRPr lang="en-US"/>
        </a:p>
      </dgm:t>
    </dgm:pt>
    <dgm:pt modelId="{2914B17A-4B07-48F4-BF5B-0EB6CB3D0EDD}" type="sibTrans" cxnId="{365AF031-8800-49F1-AEC2-1000154B0E76}">
      <dgm:prSet/>
      <dgm:spPr/>
      <dgm:t>
        <a:bodyPr/>
        <a:lstStyle/>
        <a:p>
          <a:endParaRPr lang="en-US"/>
        </a:p>
      </dgm:t>
    </dgm:pt>
    <dgm:pt modelId="{40136D51-E47F-47CB-9885-E7ED379AB323}">
      <dgm:prSet/>
      <dgm:spPr/>
      <dgm:t>
        <a:bodyPr/>
        <a:lstStyle/>
        <a:p>
          <a:pPr>
            <a:defRPr cap="all"/>
          </a:pPr>
          <a:r>
            <a:rPr lang="en-US"/>
            <a:t>4. Focus on high-earning platforms (Upwork, Toptal) for targeted freelancer onboarding</a:t>
          </a:r>
        </a:p>
      </dgm:t>
    </dgm:pt>
    <dgm:pt modelId="{ADCDC71A-6FEB-44A7-98AB-88EEE0BCBDCB}" type="parTrans" cxnId="{902CC94E-8772-40AA-910F-BA3D62EED954}">
      <dgm:prSet/>
      <dgm:spPr/>
      <dgm:t>
        <a:bodyPr/>
        <a:lstStyle/>
        <a:p>
          <a:endParaRPr lang="en-US"/>
        </a:p>
      </dgm:t>
    </dgm:pt>
    <dgm:pt modelId="{2B46832C-56C1-47B2-B11D-2640199AF58D}" type="sibTrans" cxnId="{902CC94E-8772-40AA-910F-BA3D62EED954}">
      <dgm:prSet/>
      <dgm:spPr/>
      <dgm:t>
        <a:bodyPr/>
        <a:lstStyle/>
        <a:p>
          <a:endParaRPr lang="en-US"/>
        </a:p>
      </dgm:t>
    </dgm:pt>
    <dgm:pt modelId="{6AA91EDD-4558-4FE9-AED6-CAA992AC1AB6}">
      <dgm:prSet/>
      <dgm:spPr/>
      <dgm:t>
        <a:bodyPr/>
        <a:lstStyle/>
        <a:p>
          <a:pPr>
            <a:defRPr cap="all"/>
          </a:pPr>
          <a:r>
            <a:rPr lang="en-US"/>
            <a:t>5. Expand intermediate-level training to sustain higher earning potential</a:t>
          </a:r>
        </a:p>
      </dgm:t>
    </dgm:pt>
    <dgm:pt modelId="{DE641489-1C81-4232-865A-A6AB655DC8FD}" type="parTrans" cxnId="{ACE56702-4426-49FB-BDDB-02A573706305}">
      <dgm:prSet/>
      <dgm:spPr/>
      <dgm:t>
        <a:bodyPr/>
        <a:lstStyle/>
        <a:p>
          <a:endParaRPr lang="en-US"/>
        </a:p>
      </dgm:t>
    </dgm:pt>
    <dgm:pt modelId="{A4D09D5F-B912-492C-95D1-23C0B213BC3D}" type="sibTrans" cxnId="{ACE56702-4426-49FB-BDDB-02A573706305}">
      <dgm:prSet/>
      <dgm:spPr/>
      <dgm:t>
        <a:bodyPr/>
        <a:lstStyle/>
        <a:p>
          <a:endParaRPr lang="en-US"/>
        </a:p>
      </dgm:t>
    </dgm:pt>
    <dgm:pt modelId="{DD5A31D7-1906-492D-845D-68BD8C914715}" type="pres">
      <dgm:prSet presAssocID="{E9CC6F76-6776-4EB6-961C-A837AC353281}" presName="root" presStyleCnt="0">
        <dgm:presLayoutVars>
          <dgm:dir/>
          <dgm:resizeHandles val="exact"/>
        </dgm:presLayoutVars>
      </dgm:prSet>
      <dgm:spPr/>
    </dgm:pt>
    <dgm:pt modelId="{C18C7AD7-B275-48B8-A644-572CC4A62074}" type="pres">
      <dgm:prSet presAssocID="{1C51DC49-5AE6-4CAD-AAC6-D2C19C7B9039}" presName="compNode" presStyleCnt="0"/>
      <dgm:spPr/>
    </dgm:pt>
    <dgm:pt modelId="{46AC0D6F-6B19-4A6E-9367-73C486A9ED1E}" type="pres">
      <dgm:prSet presAssocID="{1C51DC49-5AE6-4CAD-AAC6-D2C19C7B9039}" presName="iconBgRect" presStyleLbl="bgShp" presStyleIdx="0" presStyleCnt="5"/>
      <dgm:spPr/>
    </dgm:pt>
    <dgm:pt modelId="{56521E8C-E149-459A-A2E3-0438E0D0D352}" type="pres">
      <dgm:prSet presAssocID="{1C51DC49-5AE6-4CAD-AAC6-D2C19C7B90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F6E2563-02BF-416C-9E44-F80235B0A976}" type="pres">
      <dgm:prSet presAssocID="{1C51DC49-5AE6-4CAD-AAC6-D2C19C7B9039}" presName="spaceRect" presStyleCnt="0"/>
      <dgm:spPr/>
    </dgm:pt>
    <dgm:pt modelId="{5BC91A0B-64CA-44AF-B090-BA814BF4C3AB}" type="pres">
      <dgm:prSet presAssocID="{1C51DC49-5AE6-4CAD-AAC6-D2C19C7B9039}" presName="textRect" presStyleLbl="revTx" presStyleIdx="0" presStyleCnt="5">
        <dgm:presLayoutVars>
          <dgm:chMax val="1"/>
          <dgm:chPref val="1"/>
        </dgm:presLayoutVars>
      </dgm:prSet>
      <dgm:spPr/>
    </dgm:pt>
    <dgm:pt modelId="{54B64ACB-0625-430A-9F7C-F5B8C4E247F9}" type="pres">
      <dgm:prSet presAssocID="{C8FEBB4E-06FA-49F0-B3CA-F3DE513CE672}" presName="sibTrans" presStyleCnt="0"/>
      <dgm:spPr/>
    </dgm:pt>
    <dgm:pt modelId="{AE1A5F93-FC2D-4E55-9FEE-480966AB2284}" type="pres">
      <dgm:prSet presAssocID="{3783C4E2-AA6F-4333-A216-6B2F6B1754FC}" presName="compNode" presStyleCnt="0"/>
      <dgm:spPr/>
    </dgm:pt>
    <dgm:pt modelId="{C1C7F57B-B9FE-499F-8F58-27AE1E993197}" type="pres">
      <dgm:prSet presAssocID="{3783C4E2-AA6F-4333-A216-6B2F6B1754FC}" presName="iconBgRect" presStyleLbl="bgShp" presStyleIdx="1" presStyleCnt="5"/>
      <dgm:spPr/>
    </dgm:pt>
    <dgm:pt modelId="{37E3254A-4AF0-4A7D-9504-1B00E921CA7E}" type="pres">
      <dgm:prSet presAssocID="{3783C4E2-AA6F-4333-A216-6B2F6B1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BDEDE81-A496-40C0-9BF1-0084E8897B73}" type="pres">
      <dgm:prSet presAssocID="{3783C4E2-AA6F-4333-A216-6B2F6B1754FC}" presName="spaceRect" presStyleCnt="0"/>
      <dgm:spPr/>
    </dgm:pt>
    <dgm:pt modelId="{0ED0BF7A-59B1-4555-AAD5-1EFC0429E5C4}" type="pres">
      <dgm:prSet presAssocID="{3783C4E2-AA6F-4333-A216-6B2F6B1754FC}" presName="textRect" presStyleLbl="revTx" presStyleIdx="1" presStyleCnt="5">
        <dgm:presLayoutVars>
          <dgm:chMax val="1"/>
          <dgm:chPref val="1"/>
        </dgm:presLayoutVars>
      </dgm:prSet>
      <dgm:spPr/>
    </dgm:pt>
    <dgm:pt modelId="{8A9F0F72-B6AE-4501-9343-AD200A4F7702}" type="pres">
      <dgm:prSet presAssocID="{24C522E7-1497-4A94-8B16-2D36AB4E8650}" presName="sibTrans" presStyleCnt="0"/>
      <dgm:spPr/>
    </dgm:pt>
    <dgm:pt modelId="{16D8AA85-1172-4219-80E6-0909C131581D}" type="pres">
      <dgm:prSet presAssocID="{C0B4FF90-0E6A-4CBA-9338-BD4BAD83A165}" presName="compNode" presStyleCnt="0"/>
      <dgm:spPr/>
    </dgm:pt>
    <dgm:pt modelId="{A194B07D-5664-479E-9143-6F0963C4282F}" type="pres">
      <dgm:prSet presAssocID="{C0B4FF90-0E6A-4CBA-9338-BD4BAD83A165}" presName="iconBgRect" presStyleLbl="bgShp" presStyleIdx="2" presStyleCnt="5"/>
      <dgm:spPr/>
    </dgm:pt>
    <dgm:pt modelId="{47CC9841-C51D-433D-A8EC-809D602AB86D}" type="pres">
      <dgm:prSet presAssocID="{C0B4FF90-0E6A-4CBA-9338-BD4BAD83A1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217FC05E-E70F-40D7-A46D-73319ED4159F}" type="pres">
      <dgm:prSet presAssocID="{C0B4FF90-0E6A-4CBA-9338-BD4BAD83A165}" presName="spaceRect" presStyleCnt="0"/>
      <dgm:spPr/>
    </dgm:pt>
    <dgm:pt modelId="{48F63149-FA86-4CE9-8443-D205E58297F3}" type="pres">
      <dgm:prSet presAssocID="{C0B4FF90-0E6A-4CBA-9338-BD4BAD83A165}" presName="textRect" presStyleLbl="revTx" presStyleIdx="2" presStyleCnt="5">
        <dgm:presLayoutVars>
          <dgm:chMax val="1"/>
          <dgm:chPref val="1"/>
        </dgm:presLayoutVars>
      </dgm:prSet>
      <dgm:spPr/>
    </dgm:pt>
    <dgm:pt modelId="{6DDB6CA7-76CF-4EBD-88AC-87D82F720D57}" type="pres">
      <dgm:prSet presAssocID="{2914B17A-4B07-48F4-BF5B-0EB6CB3D0EDD}" presName="sibTrans" presStyleCnt="0"/>
      <dgm:spPr/>
    </dgm:pt>
    <dgm:pt modelId="{EF11175D-78E9-460D-8B76-CC13D5C061E0}" type="pres">
      <dgm:prSet presAssocID="{40136D51-E47F-47CB-9885-E7ED379AB323}" presName="compNode" presStyleCnt="0"/>
      <dgm:spPr/>
    </dgm:pt>
    <dgm:pt modelId="{CB28AD09-9BD1-4BB5-82F9-4402CD252913}" type="pres">
      <dgm:prSet presAssocID="{40136D51-E47F-47CB-9885-E7ED379AB323}" presName="iconBgRect" presStyleLbl="bgShp" presStyleIdx="3" presStyleCnt="5"/>
      <dgm:spPr/>
    </dgm:pt>
    <dgm:pt modelId="{9F414C78-E5F7-4DDE-BFB9-CF185F737FBA}" type="pres">
      <dgm:prSet presAssocID="{40136D51-E47F-47CB-9885-E7ED379AB3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216E8D46-9114-4C5D-9140-0598D339B9BD}" type="pres">
      <dgm:prSet presAssocID="{40136D51-E47F-47CB-9885-E7ED379AB323}" presName="spaceRect" presStyleCnt="0"/>
      <dgm:spPr/>
    </dgm:pt>
    <dgm:pt modelId="{101CCA7C-B38E-4C90-B29A-6486FF8834A3}" type="pres">
      <dgm:prSet presAssocID="{40136D51-E47F-47CB-9885-E7ED379AB323}" presName="textRect" presStyleLbl="revTx" presStyleIdx="3" presStyleCnt="5">
        <dgm:presLayoutVars>
          <dgm:chMax val="1"/>
          <dgm:chPref val="1"/>
        </dgm:presLayoutVars>
      </dgm:prSet>
      <dgm:spPr/>
    </dgm:pt>
    <dgm:pt modelId="{BC0ADEFD-8399-49F0-B50B-B78A76679D1F}" type="pres">
      <dgm:prSet presAssocID="{2B46832C-56C1-47B2-B11D-2640199AF58D}" presName="sibTrans" presStyleCnt="0"/>
      <dgm:spPr/>
    </dgm:pt>
    <dgm:pt modelId="{4A4270CA-0E0C-4E39-AA8D-322F2012F592}" type="pres">
      <dgm:prSet presAssocID="{6AA91EDD-4558-4FE9-AED6-CAA992AC1AB6}" presName="compNode" presStyleCnt="0"/>
      <dgm:spPr/>
    </dgm:pt>
    <dgm:pt modelId="{E21807C0-1BDB-4055-BD13-F10041DDFBC6}" type="pres">
      <dgm:prSet presAssocID="{6AA91EDD-4558-4FE9-AED6-CAA992AC1AB6}" presName="iconBgRect" presStyleLbl="bgShp" presStyleIdx="4" presStyleCnt="5"/>
      <dgm:spPr/>
    </dgm:pt>
    <dgm:pt modelId="{AAC6CC02-5A8C-4849-AD3F-7F552AE80191}" type="pres">
      <dgm:prSet presAssocID="{6AA91EDD-4558-4FE9-AED6-CAA992AC1A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7D2AD0-F6BD-4CD9-86E1-22EF8E16E1DA}" type="pres">
      <dgm:prSet presAssocID="{6AA91EDD-4558-4FE9-AED6-CAA992AC1AB6}" presName="spaceRect" presStyleCnt="0"/>
      <dgm:spPr/>
    </dgm:pt>
    <dgm:pt modelId="{41621C53-0E19-4058-9F9B-ACC0509CF915}" type="pres">
      <dgm:prSet presAssocID="{6AA91EDD-4558-4FE9-AED6-CAA992AC1AB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E56702-4426-49FB-BDDB-02A573706305}" srcId="{E9CC6F76-6776-4EB6-961C-A837AC353281}" destId="{6AA91EDD-4558-4FE9-AED6-CAA992AC1AB6}" srcOrd="4" destOrd="0" parTransId="{DE641489-1C81-4232-865A-A6AB655DC8FD}" sibTransId="{A4D09D5F-B912-492C-95D1-23C0B213BC3D}"/>
    <dgm:cxn modelId="{EB1D9B0A-7584-488A-A37A-4A9DA533BEE2}" type="presOf" srcId="{1C51DC49-5AE6-4CAD-AAC6-D2C19C7B9039}" destId="{5BC91A0B-64CA-44AF-B090-BA814BF4C3AB}" srcOrd="0" destOrd="0" presId="urn:microsoft.com/office/officeart/2018/5/layout/IconCircleLabelList"/>
    <dgm:cxn modelId="{CBAC5615-9F8B-49B3-BCBF-4D8305E48C8B}" type="presOf" srcId="{E9CC6F76-6776-4EB6-961C-A837AC353281}" destId="{DD5A31D7-1906-492D-845D-68BD8C914715}" srcOrd="0" destOrd="0" presId="urn:microsoft.com/office/officeart/2018/5/layout/IconCircleLabelList"/>
    <dgm:cxn modelId="{365AF031-8800-49F1-AEC2-1000154B0E76}" srcId="{E9CC6F76-6776-4EB6-961C-A837AC353281}" destId="{C0B4FF90-0E6A-4CBA-9338-BD4BAD83A165}" srcOrd="2" destOrd="0" parTransId="{3836B515-3C33-48FD-BF28-247D665190B9}" sibTransId="{2914B17A-4B07-48F4-BF5B-0EB6CB3D0EDD}"/>
    <dgm:cxn modelId="{AB51626C-FC05-41BC-981F-5CFABA4D2CBF}" type="presOf" srcId="{40136D51-E47F-47CB-9885-E7ED379AB323}" destId="{101CCA7C-B38E-4C90-B29A-6486FF8834A3}" srcOrd="0" destOrd="0" presId="urn:microsoft.com/office/officeart/2018/5/layout/IconCircleLabelList"/>
    <dgm:cxn modelId="{902CC94E-8772-40AA-910F-BA3D62EED954}" srcId="{E9CC6F76-6776-4EB6-961C-A837AC353281}" destId="{40136D51-E47F-47CB-9885-E7ED379AB323}" srcOrd="3" destOrd="0" parTransId="{ADCDC71A-6FEB-44A7-98AB-88EEE0BCBDCB}" sibTransId="{2B46832C-56C1-47B2-B11D-2640199AF58D}"/>
    <dgm:cxn modelId="{840B6C76-9D60-457B-BB7A-8F8D3F790382}" type="presOf" srcId="{6AA91EDD-4558-4FE9-AED6-CAA992AC1AB6}" destId="{41621C53-0E19-4058-9F9B-ACC0509CF915}" srcOrd="0" destOrd="0" presId="urn:microsoft.com/office/officeart/2018/5/layout/IconCircleLabelList"/>
    <dgm:cxn modelId="{4FDCA484-81D9-4122-B44F-E83BB1753837}" srcId="{E9CC6F76-6776-4EB6-961C-A837AC353281}" destId="{1C51DC49-5AE6-4CAD-AAC6-D2C19C7B9039}" srcOrd="0" destOrd="0" parTransId="{F2877EB8-3CCB-410E-A910-4741223BB24C}" sibTransId="{C8FEBB4E-06FA-49F0-B3CA-F3DE513CE672}"/>
    <dgm:cxn modelId="{4BD79D97-283B-409E-BDEB-84812F7A83C7}" srcId="{E9CC6F76-6776-4EB6-961C-A837AC353281}" destId="{3783C4E2-AA6F-4333-A216-6B2F6B1754FC}" srcOrd="1" destOrd="0" parTransId="{C3B9F0D0-24A2-4D18-B69E-C1F9524E66C4}" sibTransId="{24C522E7-1497-4A94-8B16-2D36AB4E8650}"/>
    <dgm:cxn modelId="{12C7C5B7-10D7-4059-9F91-FE3DFF6BA44E}" type="presOf" srcId="{C0B4FF90-0E6A-4CBA-9338-BD4BAD83A165}" destId="{48F63149-FA86-4CE9-8443-D205E58297F3}" srcOrd="0" destOrd="0" presId="urn:microsoft.com/office/officeart/2018/5/layout/IconCircleLabelList"/>
    <dgm:cxn modelId="{173A67BF-45D3-4FEE-9A7A-6FA6F33C7676}" type="presOf" srcId="{3783C4E2-AA6F-4333-A216-6B2F6B1754FC}" destId="{0ED0BF7A-59B1-4555-AAD5-1EFC0429E5C4}" srcOrd="0" destOrd="0" presId="urn:microsoft.com/office/officeart/2018/5/layout/IconCircleLabelList"/>
    <dgm:cxn modelId="{BF1F3B9E-060C-476A-BC38-712D878BE820}" type="presParOf" srcId="{DD5A31D7-1906-492D-845D-68BD8C914715}" destId="{C18C7AD7-B275-48B8-A644-572CC4A62074}" srcOrd="0" destOrd="0" presId="urn:microsoft.com/office/officeart/2018/5/layout/IconCircleLabelList"/>
    <dgm:cxn modelId="{CF9BF99D-E267-44B1-9AFF-BAE29CE96482}" type="presParOf" srcId="{C18C7AD7-B275-48B8-A644-572CC4A62074}" destId="{46AC0D6F-6B19-4A6E-9367-73C486A9ED1E}" srcOrd="0" destOrd="0" presId="urn:microsoft.com/office/officeart/2018/5/layout/IconCircleLabelList"/>
    <dgm:cxn modelId="{C59EF6C5-817B-4A75-A10F-E74AA993A35C}" type="presParOf" srcId="{C18C7AD7-B275-48B8-A644-572CC4A62074}" destId="{56521E8C-E149-459A-A2E3-0438E0D0D352}" srcOrd="1" destOrd="0" presId="urn:microsoft.com/office/officeart/2018/5/layout/IconCircleLabelList"/>
    <dgm:cxn modelId="{C260FF8A-2A6F-4803-B2C3-EFFDCC80F029}" type="presParOf" srcId="{C18C7AD7-B275-48B8-A644-572CC4A62074}" destId="{FF6E2563-02BF-416C-9E44-F80235B0A976}" srcOrd="2" destOrd="0" presId="urn:microsoft.com/office/officeart/2018/5/layout/IconCircleLabelList"/>
    <dgm:cxn modelId="{AF8BE2FE-E8B7-4735-A424-E4A6E3584E98}" type="presParOf" srcId="{C18C7AD7-B275-48B8-A644-572CC4A62074}" destId="{5BC91A0B-64CA-44AF-B090-BA814BF4C3AB}" srcOrd="3" destOrd="0" presId="urn:microsoft.com/office/officeart/2018/5/layout/IconCircleLabelList"/>
    <dgm:cxn modelId="{8B81966B-B1B5-4FA7-82D2-840B8E67A8BB}" type="presParOf" srcId="{DD5A31D7-1906-492D-845D-68BD8C914715}" destId="{54B64ACB-0625-430A-9F7C-F5B8C4E247F9}" srcOrd="1" destOrd="0" presId="urn:microsoft.com/office/officeart/2018/5/layout/IconCircleLabelList"/>
    <dgm:cxn modelId="{B9B4BC63-63BE-4D7C-87BF-962DABC08A27}" type="presParOf" srcId="{DD5A31D7-1906-492D-845D-68BD8C914715}" destId="{AE1A5F93-FC2D-4E55-9FEE-480966AB2284}" srcOrd="2" destOrd="0" presId="urn:microsoft.com/office/officeart/2018/5/layout/IconCircleLabelList"/>
    <dgm:cxn modelId="{D96BCED6-5C2D-4175-882E-F702E66A3205}" type="presParOf" srcId="{AE1A5F93-FC2D-4E55-9FEE-480966AB2284}" destId="{C1C7F57B-B9FE-499F-8F58-27AE1E993197}" srcOrd="0" destOrd="0" presId="urn:microsoft.com/office/officeart/2018/5/layout/IconCircleLabelList"/>
    <dgm:cxn modelId="{EDA71E9F-BFE8-4445-9D40-4AB06E31B71F}" type="presParOf" srcId="{AE1A5F93-FC2D-4E55-9FEE-480966AB2284}" destId="{37E3254A-4AF0-4A7D-9504-1B00E921CA7E}" srcOrd="1" destOrd="0" presId="urn:microsoft.com/office/officeart/2018/5/layout/IconCircleLabelList"/>
    <dgm:cxn modelId="{AD9CF161-A83D-4122-BC63-F3670D2C368F}" type="presParOf" srcId="{AE1A5F93-FC2D-4E55-9FEE-480966AB2284}" destId="{CBDEDE81-A496-40C0-9BF1-0084E8897B73}" srcOrd="2" destOrd="0" presId="urn:microsoft.com/office/officeart/2018/5/layout/IconCircleLabelList"/>
    <dgm:cxn modelId="{51424B4E-810E-447D-800A-A0BE25F09DEE}" type="presParOf" srcId="{AE1A5F93-FC2D-4E55-9FEE-480966AB2284}" destId="{0ED0BF7A-59B1-4555-AAD5-1EFC0429E5C4}" srcOrd="3" destOrd="0" presId="urn:microsoft.com/office/officeart/2018/5/layout/IconCircleLabelList"/>
    <dgm:cxn modelId="{5B29068C-C5C1-4C42-912D-39FCBECC06DE}" type="presParOf" srcId="{DD5A31D7-1906-492D-845D-68BD8C914715}" destId="{8A9F0F72-B6AE-4501-9343-AD200A4F7702}" srcOrd="3" destOrd="0" presId="urn:microsoft.com/office/officeart/2018/5/layout/IconCircleLabelList"/>
    <dgm:cxn modelId="{4B33C890-7AFB-4763-955F-BE3D1BDB8C2A}" type="presParOf" srcId="{DD5A31D7-1906-492D-845D-68BD8C914715}" destId="{16D8AA85-1172-4219-80E6-0909C131581D}" srcOrd="4" destOrd="0" presId="urn:microsoft.com/office/officeart/2018/5/layout/IconCircleLabelList"/>
    <dgm:cxn modelId="{F6B99593-3965-41E3-994E-9155F5F88DE4}" type="presParOf" srcId="{16D8AA85-1172-4219-80E6-0909C131581D}" destId="{A194B07D-5664-479E-9143-6F0963C4282F}" srcOrd="0" destOrd="0" presId="urn:microsoft.com/office/officeart/2018/5/layout/IconCircleLabelList"/>
    <dgm:cxn modelId="{E495D603-FF86-47FC-B366-724B2137B79E}" type="presParOf" srcId="{16D8AA85-1172-4219-80E6-0909C131581D}" destId="{47CC9841-C51D-433D-A8EC-809D602AB86D}" srcOrd="1" destOrd="0" presId="urn:microsoft.com/office/officeart/2018/5/layout/IconCircleLabelList"/>
    <dgm:cxn modelId="{816B164F-1D6A-4BC5-8664-2D6591B3D397}" type="presParOf" srcId="{16D8AA85-1172-4219-80E6-0909C131581D}" destId="{217FC05E-E70F-40D7-A46D-73319ED4159F}" srcOrd="2" destOrd="0" presId="urn:microsoft.com/office/officeart/2018/5/layout/IconCircleLabelList"/>
    <dgm:cxn modelId="{662B1F9C-DC08-4832-9614-FFA593C84012}" type="presParOf" srcId="{16D8AA85-1172-4219-80E6-0909C131581D}" destId="{48F63149-FA86-4CE9-8443-D205E58297F3}" srcOrd="3" destOrd="0" presId="urn:microsoft.com/office/officeart/2018/5/layout/IconCircleLabelList"/>
    <dgm:cxn modelId="{68BBD3E7-DB25-4A62-B23E-3F6A0B1461E0}" type="presParOf" srcId="{DD5A31D7-1906-492D-845D-68BD8C914715}" destId="{6DDB6CA7-76CF-4EBD-88AC-87D82F720D57}" srcOrd="5" destOrd="0" presId="urn:microsoft.com/office/officeart/2018/5/layout/IconCircleLabelList"/>
    <dgm:cxn modelId="{33C9B724-0EC2-49E6-B029-E05E31F714BC}" type="presParOf" srcId="{DD5A31D7-1906-492D-845D-68BD8C914715}" destId="{EF11175D-78E9-460D-8B76-CC13D5C061E0}" srcOrd="6" destOrd="0" presId="urn:microsoft.com/office/officeart/2018/5/layout/IconCircleLabelList"/>
    <dgm:cxn modelId="{87A00E44-F223-4902-90D2-EE724D1B71E4}" type="presParOf" srcId="{EF11175D-78E9-460D-8B76-CC13D5C061E0}" destId="{CB28AD09-9BD1-4BB5-82F9-4402CD252913}" srcOrd="0" destOrd="0" presId="urn:microsoft.com/office/officeart/2018/5/layout/IconCircleLabelList"/>
    <dgm:cxn modelId="{8412159E-BCFA-4A04-A9AF-7C3AF73BF6A7}" type="presParOf" srcId="{EF11175D-78E9-460D-8B76-CC13D5C061E0}" destId="{9F414C78-E5F7-4DDE-BFB9-CF185F737FBA}" srcOrd="1" destOrd="0" presId="urn:microsoft.com/office/officeart/2018/5/layout/IconCircleLabelList"/>
    <dgm:cxn modelId="{72EB4452-C1F5-40FC-B5EE-99811497D2E2}" type="presParOf" srcId="{EF11175D-78E9-460D-8B76-CC13D5C061E0}" destId="{216E8D46-9114-4C5D-9140-0598D339B9BD}" srcOrd="2" destOrd="0" presId="urn:microsoft.com/office/officeart/2018/5/layout/IconCircleLabelList"/>
    <dgm:cxn modelId="{5C81FA3E-07AB-4932-AA30-1B6C4DCE3E7D}" type="presParOf" srcId="{EF11175D-78E9-460D-8B76-CC13D5C061E0}" destId="{101CCA7C-B38E-4C90-B29A-6486FF8834A3}" srcOrd="3" destOrd="0" presId="urn:microsoft.com/office/officeart/2018/5/layout/IconCircleLabelList"/>
    <dgm:cxn modelId="{832275C6-BF34-4886-8D11-9D0BA69D113B}" type="presParOf" srcId="{DD5A31D7-1906-492D-845D-68BD8C914715}" destId="{BC0ADEFD-8399-49F0-B50B-B78A76679D1F}" srcOrd="7" destOrd="0" presId="urn:microsoft.com/office/officeart/2018/5/layout/IconCircleLabelList"/>
    <dgm:cxn modelId="{322A84AF-2757-4F1B-A835-06C37F556E15}" type="presParOf" srcId="{DD5A31D7-1906-492D-845D-68BD8C914715}" destId="{4A4270CA-0E0C-4E39-AA8D-322F2012F592}" srcOrd="8" destOrd="0" presId="urn:microsoft.com/office/officeart/2018/5/layout/IconCircleLabelList"/>
    <dgm:cxn modelId="{26D66127-CDB6-495E-AE4D-BF7181983021}" type="presParOf" srcId="{4A4270CA-0E0C-4E39-AA8D-322F2012F592}" destId="{E21807C0-1BDB-4055-BD13-F10041DDFBC6}" srcOrd="0" destOrd="0" presId="urn:microsoft.com/office/officeart/2018/5/layout/IconCircleLabelList"/>
    <dgm:cxn modelId="{77326F52-DC4B-4266-B2AA-925B51521F9A}" type="presParOf" srcId="{4A4270CA-0E0C-4E39-AA8D-322F2012F592}" destId="{AAC6CC02-5A8C-4849-AD3F-7F552AE80191}" srcOrd="1" destOrd="0" presId="urn:microsoft.com/office/officeart/2018/5/layout/IconCircleLabelList"/>
    <dgm:cxn modelId="{FAE929E4-4191-4CA6-808F-2D1BAC7B0D56}" type="presParOf" srcId="{4A4270CA-0E0C-4E39-AA8D-322F2012F592}" destId="{0A7D2AD0-F6BD-4CD9-86E1-22EF8E16E1DA}" srcOrd="2" destOrd="0" presId="urn:microsoft.com/office/officeart/2018/5/layout/IconCircleLabelList"/>
    <dgm:cxn modelId="{33263AE5-AD98-4408-BA4E-68A165496EF1}" type="presParOf" srcId="{4A4270CA-0E0C-4E39-AA8D-322F2012F592}" destId="{41621C53-0E19-4058-9F9B-ACC0509CF9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88E1D-F823-4FD6-B702-DA740A481522}">
      <dsp:nvSpPr>
        <dsp:cNvPr id="0" name=""/>
        <dsp:cNvSpPr/>
      </dsp:nvSpPr>
      <dsp:spPr>
        <a:xfrm>
          <a:off x="376435" y="9826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872C9-0759-47B6-8F9B-F5397901F7F3}">
      <dsp:nvSpPr>
        <dsp:cNvPr id="0" name=""/>
        <dsp:cNvSpPr/>
      </dsp:nvSpPr>
      <dsp:spPr>
        <a:xfrm>
          <a:off x="610435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88FF-9A8D-46ED-B9FE-EA805AA8D26C}">
      <dsp:nvSpPr>
        <dsp:cNvPr id="0" name=""/>
        <dsp:cNvSpPr/>
      </dsp:nvSpPr>
      <dsp:spPr>
        <a:xfrm>
          <a:off x="25435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Analyze freelancer earnings, success rate, client ratings, and rehire rates</a:t>
          </a:r>
        </a:p>
      </dsp:txBody>
      <dsp:txXfrm>
        <a:off x="25435" y="2422652"/>
        <a:ext cx="1800000" cy="787500"/>
      </dsp:txXfrm>
    </dsp:sp>
    <dsp:sp modelId="{3D456538-8ED0-4CCF-9CC9-7BCF2D327693}">
      <dsp:nvSpPr>
        <dsp:cNvPr id="0" name=""/>
        <dsp:cNvSpPr/>
      </dsp:nvSpPr>
      <dsp:spPr>
        <a:xfrm>
          <a:off x="2491435" y="9826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38821-5D8E-42FB-AA28-4CC98063DADF}">
      <dsp:nvSpPr>
        <dsp:cNvPr id="0" name=""/>
        <dsp:cNvSpPr/>
      </dsp:nvSpPr>
      <dsp:spPr>
        <a:xfrm>
          <a:off x="2725435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A6F66-BE9E-4993-B2ED-BAD71D0B2058}">
      <dsp:nvSpPr>
        <dsp:cNvPr id="0" name=""/>
        <dsp:cNvSpPr/>
      </dsp:nvSpPr>
      <dsp:spPr>
        <a:xfrm>
          <a:off x="2140435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Identify top-performing platforms and experience levels</a:t>
          </a:r>
        </a:p>
      </dsp:txBody>
      <dsp:txXfrm>
        <a:off x="2140435" y="2422652"/>
        <a:ext cx="1800000" cy="787500"/>
      </dsp:txXfrm>
    </dsp:sp>
    <dsp:sp modelId="{4ACA23B2-86F5-4F32-84B6-2643E0C000EC}">
      <dsp:nvSpPr>
        <dsp:cNvPr id="0" name=""/>
        <dsp:cNvSpPr/>
      </dsp:nvSpPr>
      <dsp:spPr>
        <a:xfrm>
          <a:off x="4606435" y="9826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29BC7-640E-4DC8-9EBD-A7C9BBC13EA1}">
      <dsp:nvSpPr>
        <dsp:cNvPr id="0" name=""/>
        <dsp:cNvSpPr/>
      </dsp:nvSpPr>
      <dsp:spPr>
        <a:xfrm>
          <a:off x="4840435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F87B7-DCBA-4310-9323-148CFAAE2A01}">
      <dsp:nvSpPr>
        <dsp:cNvPr id="0" name=""/>
        <dsp:cNvSpPr/>
      </dsp:nvSpPr>
      <dsp:spPr>
        <a:xfrm>
          <a:off x="4255435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Forecast future earnings, hourly rates, and success rates using Tableau’s forecasting tool</a:t>
          </a:r>
        </a:p>
      </dsp:txBody>
      <dsp:txXfrm>
        <a:off x="4255435" y="2422652"/>
        <a:ext cx="1800000" cy="787500"/>
      </dsp:txXfrm>
    </dsp:sp>
    <dsp:sp modelId="{70E4BBC4-2890-4366-BF8F-CB9AC3837496}">
      <dsp:nvSpPr>
        <dsp:cNvPr id="0" name=""/>
        <dsp:cNvSpPr/>
      </dsp:nvSpPr>
      <dsp:spPr>
        <a:xfrm>
          <a:off x="6721435" y="9826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E1C80-B4E8-43AA-A9C1-6EA61D002023}">
      <dsp:nvSpPr>
        <dsp:cNvPr id="0" name=""/>
        <dsp:cNvSpPr/>
      </dsp:nvSpPr>
      <dsp:spPr>
        <a:xfrm>
          <a:off x="6955435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68F83-8D53-416E-B502-8A3776B4A747}">
      <dsp:nvSpPr>
        <dsp:cNvPr id="0" name=""/>
        <dsp:cNvSpPr/>
      </dsp:nvSpPr>
      <dsp:spPr>
        <a:xfrm>
          <a:off x="6370435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Provide actionable recommendations to improve freelancer performance and client retention</a:t>
          </a:r>
        </a:p>
      </dsp:txBody>
      <dsp:txXfrm>
        <a:off x="6370435" y="2422652"/>
        <a:ext cx="18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15CF2-3840-40FF-9683-E9F5F58DE957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Two tables – Freelancer Details &amp; Job &amp; Earnings Data</a:t>
          </a:r>
        </a:p>
      </dsp:txBody>
      <dsp:txXfrm>
        <a:off x="715337" y="2413"/>
        <a:ext cx="3221521" cy="1932912"/>
      </dsp:txXfrm>
    </dsp:sp>
    <dsp:sp modelId="{56E6E9B7-66BB-49ED-A730-D192BCA23C3B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Freelancer Details: Platform, Experience Level, Client Region, Job Category, Payment Method</a:t>
          </a:r>
        </a:p>
      </dsp:txBody>
      <dsp:txXfrm>
        <a:off x="4259011" y="2413"/>
        <a:ext cx="3221521" cy="1932912"/>
      </dsp:txXfrm>
    </dsp:sp>
    <dsp:sp modelId="{D86BCE18-CD14-4161-8E54-EF49AEEC0FAF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Job &amp; Earnings Data: Jobs Completed, Earnings USD, Hourly Rate, Success Rate, Client Rating, Rehire Rate</a:t>
          </a:r>
        </a:p>
      </dsp:txBody>
      <dsp:txXfrm>
        <a:off x="715337" y="2257478"/>
        <a:ext cx="3221521" cy="1932912"/>
      </dsp:txXfrm>
    </dsp:sp>
    <dsp:sp modelId="{C71925B6-0901-4239-BA89-DBBFF644AD8F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Join Key: Freelancer_ID (Inner Join)</a:t>
          </a:r>
        </a:p>
      </dsp:txBody>
      <dsp:txXfrm>
        <a:off x="4259011" y="2257478"/>
        <a:ext cx="3221521" cy="193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20478-FF80-4D24-A422-C2C7705B0E68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100F-881A-4649-9E0B-DB245D3C0C16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Total Earnings: $9,784,255</a:t>
          </a:r>
        </a:p>
      </dsp:txBody>
      <dsp:txXfrm>
        <a:off x="729373" y="1314747"/>
        <a:ext cx="1488867" cy="595546"/>
      </dsp:txXfrm>
    </dsp:sp>
    <dsp:sp modelId="{38EF66A8-A653-4C1A-B860-5498A63C38F8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81EC3-112B-43BA-A52A-BE16CD58B600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Avg Success Rate: 75.0%</a:t>
          </a:r>
        </a:p>
      </dsp:txBody>
      <dsp:txXfrm>
        <a:off x="2478792" y="1314747"/>
        <a:ext cx="1488867" cy="595546"/>
      </dsp:txXfrm>
    </dsp:sp>
    <dsp:sp modelId="{B8AB43EB-A05D-4BE7-97D9-F9A5F93BF4AE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19F42-4CAC-4CC7-A669-1EF304282FBD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Avg Client Rating: 4.0 / 5</a:t>
          </a:r>
        </a:p>
      </dsp:txBody>
      <dsp:txXfrm>
        <a:off x="4228211" y="1314747"/>
        <a:ext cx="1488867" cy="595546"/>
      </dsp:txXfrm>
    </dsp:sp>
    <dsp:sp modelId="{315591C5-3EDA-4D13-A423-C16291F1A1E6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6EFF0-904B-45A3-97D6-6D02C170C2F9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Avg Rehire Rate: 44.6%</a:t>
          </a:r>
        </a:p>
      </dsp:txBody>
      <dsp:txXfrm>
        <a:off x="5977630" y="1314747"/>
        <a:ext cx="1488867" cy="595546"/>
      </dsp:txXfrm>
    </dsp:sp>
    <dsp:sp modelId="{71A1AC61-CB2D-4FB2-9123-49740A407A24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09A6B-DCEE-4CE1-BE4E-6A72FA931F85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Avg Hourly Rate: $52.6</a:t>
          </a:r>
        </a:p>
      </dsp:txBody>
      <dsp:txXfrm>
        <a:off x="3353501" y="3204069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BA44F-78FB-455C-9000-1680AE33174C}">
      <dsp:nvSpPr>
        <dsp:cNvPr id="0" name=""/>
        <dsp:cNvSpPr/>
      </dsp:nvSpPr>
      <dsp:spPr>
        <a:xfrm>
          <a:off x="0" y="5047855"/>
          <a:ext cx="4726201" cy="8281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Upwork platform shows highest rehire rate (22.625%) among experts</a:t>
          </a:r>
        </a:p>
      </dsp:txBody>
      <dsp:txXfrm>
        <a:off x="0" y="5047855"/>
        <a:ext cx="4726201" cy="828142"/>
      </dsp:txXfrm>
    </dsp:sp>
    <dsp:sp modelId="{77BBC968-406D-41F4-A88B-4700B6E3E2F7}">
      <dsp:nvSpPr>
        <dsp:cNvPr id="0" name=""/>
        <dsp:cNvSpPr/>
      </dsp:nvSpPr>
      <dsp:spPr>
        <a:xfrm rot="10800000">
          <a:off x="0" y="3786594"/>
          <a:ext cx="4726201" cy="127368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Intermediate freelancers earn slightly more on average than beginners and experts</a:t>
          </a:r>
        </a:p>
      </dsp:txBody>
      <dsp:txXfrm rot="10800000">
        <a:off x="0" y="3786594"/>
        <a:ext cx="4726201" cy="827601"/>
      </dsp:txXfrm>
    </dsp:sp>
    <dsp:sp modelId="{77248F8D-6A77-447A-823F-4D6E57F9DF4D}">
      <dsp:nvSpPr>
        <dsp:cNvPr id="0" name=""/>
        <dsp:cNvSpPr/>
      </dsp:nvSpPr>
      <dsp:spPr>
        <a:xfrm rot="10800000">
          <a:off x="0" y="2525333"/>
          <a:ext cx="4726201" cy="127368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Hourly Rate expected to stabilize at $4,333 (Monthly average) by Oct 2025</a:t>
          </a:r>
        </a:p>
      </dsp:txBody>
      <dsp:txXfrm rot="10800000">
        <a:off x="0" y="2525333"/>
        <a:ext cx="4726201" cy="827601"/>
      </dsp:txXfrm>
    </dsp:sp>
    <dsp:sp modelId="{0208FB2A-1096-4575-AA1D-4864B47F954A}">
      <dsp:nvSpPr>
        <dsp:cNvPr id="0" name=""/>
        <dsp:cNvSpPr/>
      </dsp:nvSpPr>
      <dsp:spPr>
        <a:xfrm rot="10800000">
          <a:off x="0" y="1264071"/>
          <a:ext cx="4726201" cy="127368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Earnings projected at $403,691 by Aug 2025</a:t>
          </a:r>
        </a:p>
      </dsp:txBody>
      <dsp:txXfrm rot="10800000">
        <a:off x="0" y="1264071"/>
        <a:ext cx="4726201" cy="827601"/>
      </dsp:txXfrm>
    </dsp:sp>
    <dsp:sp modelId="{F7AD17ED-D403-4EB8-8EB9-4ECF5A6E1183}">
      <dsp:nvSpPr>
        <dsp:cNvPr id="0" name=""/>
        <dsp:cNvSpPr/>
      </dsp:nvSpPr>
      <dsp:spPr>
        <a:xfrm rot="10800000">
          <a:off x="0" y="2810"/>
          <a:ext cx="4726201" cy="1273683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Success Rate remains steady at ~75%, forecast shows slight dip to 5,964 by Oct 2025</a:t>
          </a:r>
        </a:p>
      </dsp:txBody>
      <dsp:txXfrm rot="10800000">
        <a:off x="0" y="2810"/>
        <a:ext cx="4726201" cy="82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C0D6F-6B19-4A6E-9367-73C486A9ED1E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21E8C-E149-459A-A2E3-0438E0D0D352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91A0B-64CA-44AF-B090-BA814BF4C3AB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Increase Success Rate to at least 78% by targeting low-performing categories with training</a:t>
          </a:r>
        </a:p>
      </dsp:txBody>
      <dsp:txXfrm>
        <a:off x="518589" y="1265836"/>
        <a:ext cx="1582031" cy="632812"/>
      </dsp:txXfrm>
    </dsp:sp>
    <dsp:sp modelId="{C1C7F57B-B9FE-499F-8F58-27AE1E993197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3254A-4AF0-4A7D-9504-1B00E921CA7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0BF7A-59B1-4555-AAD5-1EFC0429E5C4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Raise Avg Hourly Rate by 10% to reach $57.86 in the next 12 months</a:t>
          </a:r>
        </a:p>
      </dsp:txBody>
      <dsp:txXfrm>
        <a:off x="2377476" y="1265836"/>
        <a:ext cx="1582031" cy="632812"/>
      </dsp:txXfrm>
    </dsp:sp>
    <dsp:sp modelId="{A194B07D-5664-479E-9143-6F0963C4282F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C9841-C51D-433D-A8EC-809D602AB86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63149-FA86-4CE9-8443-D205E58297F3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Boost Rehire Rate to 50% by enhancing client communication and post-project engagement</a:t>
          </a:r>
        </a:p>
      </dsp:txBody>
      <dsp:txXfrm>
        <a:off x="4236363" y="1265836"/>
        <a:ext cx="1582031" cy="632812"/>
      </dsp:txXfrm>
    </dsp:sp>
    <dsp:sp modelId="{CB28AD09-9BD1-4BB5-82F9-4402CD252913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14C78-E5F7-4DDE-BFB9-CF185F737FBA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CA7C-B38E-4C90-B29A-6486FF8834A3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4. Focus on high-earning platforms (Upwork, Toptal) for targeted freelancer onboarding</a:t>
          </a:r>
        </a:p>
      </dsp:txBody>
      <dsp:txXfrm>
        <a:off x="6095249" y="1265836"/>
        <a:ext cx="1582031" cy="632812"/>
      </dsp:txXfrm>
    </dsp:sp>
    <dsp:sp modelId="{E21807C0-1BDB-4055-BD13-F10041DDFBC6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6CC02-5A8C-4849-AD3F-7F552AE80191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21C53-0E19-4058-9F9B-ACC0509CF915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5. Expand intermediate-level training to sustain higher earning potential</a:t>
          </a:r>
        </a:p>
      </dsp:txBody>
      <dsp:txXfrm>
        <a:off x="3306919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901769"/>
            <a:ext cx="3727692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901769"/>
            <a:ext cx="3727692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03616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03616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921" y="798986"/>
            <a:ext cx="3727692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502" y="1018596"/>
            <a:ext cx="3138076" cy="25778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>
                <a:solidFill>
                  <a:schemeClr val="bg1"/>
                </a:solidFill>
              </a:rPr>
              <a:t>Freelancer Performance &amp; Forecasting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02" y="3645159"/>
            <a:ext cx="3138076" cy="853099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Tableau Capstone Project | By Abdulrafiu Musa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6" y="3453761"/>
            <a:ext cx="239956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6" y="3453761"/>
            <a:ext cx="239956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4" y="4738591"/>
            <a:ext cx="1656736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4" y="4738591"/>
            <a:ext cx="1656736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57610" y="566243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computer with a briefcase on it&#10;&#10;AI-generated content may be incorrect.">
            <a:extLst>
              <a:ext uri="{FF2B5EF4-FFF2-40B4-BE49-F238E27FC236}">
                <a16:creationId xmlns:a16="http://schemas.microsoft.com/office/drawing/2014/main" id="{C3B2E8F2-D60B-AC7F-0CD1-991BF28F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53" y="2580962"/>
            <a:ext cx="2807608" cy="2807608"/>
          </a:xfrm>
          <a:prstGeom prst="rect">
            <a:avLst/>
          </a:prstGeom>
        </p:spPr>
      </p:pic>
      <p:sp>
        <p:nvSpPr>
          <p:cNvPr id="41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4047" y="2262962"/>
            <a:ext cx="466854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4047" y="2262962"/>
            <a:ext cx="466854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C2496CF-07E8-2676-BBDF-1329AA9A2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5322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Data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1371E3-9C6F-B0C4-75C4-3BF9C4CDD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530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8" y="502021"/>
            <a:ext cx="4070644" cy="1667997"/>
          </a:xfrm>
        </p:spPr>
        <p:txBody>
          <a:bodyPr anchor="b">
            <a:normAutofit/>
          </a:bodyPr>
          <a:lstStyle/>
          <a:p>
            <a:r>
              <a:rPr lang="en-GB" sz="3500"/>
              <a:t>Tools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8" y="2405467"/>
            <a:ext cx="4070645" cy="3535083"/>
          </a:xfrm>
        </p:spPr>
        <p:txBody>
          <a:bodyPr anchor="t">
            <a:normAutofit/>
          </a:bodyPr>
          <a:lstStyle/>
          <a:p>
            <a:r>
              <a:rPr lang="en-US" sz="1700"/>
              <a:t>Tool: Tableau for data visualization &amp; forecasting</a:t>
            </a:r>
          </a:p>
          <a:p>
            <a:r>
              <a:rPr lang="en-US" sz="1700"/>
              <a:t>Data Cleaning: Ensured correct data types</a:t>
            </a:r>
          </a:p>
          <a:p>
            <a:r>
              <a:rPr lang="en-US" sz="1700"/>
              <a:t>Joined datasets on Freelancer_ID</a:t>
            </a:r>
          </a:p>
          <a:p>
            <a:r>
              <a:rPr lang="en-US" sz="1700"/>
              <a:t>Created calculated fields for KPIs</a:t>
            </a:r>
          </a:p>
          <a:p>
            <a:r>
              <a:rPr lang="en-US" sz="1700"/>
              <a:t>Added slicers for Platform, Experience Level, Client Region</a:t>
            </a:r>
          </a:p>
        </p:txBody>
      </p:sp>
      <p:pic>
        <p:nvPicPr>
          <p:cNvPr id="12" name="Picture 11" descr="Top view of cubes connected with black lines">
            <a:extLst>
              <a:ext uri="{FF2B5EF4-FFF2-40B4-BE49-F238E27FC236}">
                <a16:creationId xmlns:a16="http://schemas.microsoft.com/office/drawing/2014/main" id="{65EE4190-3C92-C535-1967-56D8A74B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19" r="16729" b="-3"/>
          <a:stretch>
            <a:fillRect/>
          </a:stretch>
        </p:blipFill>
        <p:spPr>
          <a:xfrm>
            <a:off x="5285634" y="975645"/>
            <a:ext cx="3332586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Current KPIs (From Dashboard)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FEB5C-BFAD-F884-5A47-E548C3E8C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105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Key Findings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075872-FF6C-0FCC-8EEC-B807968BC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03244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Key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E5D72A-7474-7CEA-6379-24FAE5429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800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GB" sz="3100">
                <a:solidFill>
                  <a:srgbClr val="FFFFFF"/>
                </a:solidFill>
              </a:rPr>
              <a:t>Dashboard Previews</a:t>
            </a:r>
          </a:p>
        </p:txBody>
      </p:sp>
      <p:pic>
        <p:nvPicPr>
          <p:cNvPr id="4" name="Picture 3" descr="A green and white web page&#10;&#10;AI-generated content may be incorrect.">
            <a:extLst>
              <a:ext uri="{FF2B5EF4-FFF2-40B4-BE49-F238E27FC236}">
                <a16:creationId xmlns:a16="http://schemas.microsoft.com/office/drawing/2014/main" id="{3941F8B6-9DDF-BA81-E78E-ADE6C1B9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003888"/>
            <a:ext cx="5085525" cy="28478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01DDE-6405-2A73-2246-3DD91A14E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D60DF-167C-E8EE-C594-67928915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Previews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and white web page&#10;&#10;AI-generated content may be incorrect.">
            <a:extLst>
              <a:ext uri="{FF2B5EF4-FFF2-40B4-BE49-F238E27FC236}">
                <a16:creationId xmlns:a16="http://schemas.microsoft.com/office/drawing/2014/main" id="{96C40754-A3F7-48FE-64AA-F41FD8EF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8" y="1852469"/>
            <a:ext cx="5706228" cy="32240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346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Freelancer Performance &amp; Forecasting Analysis</vt:lpstr>
      <vt:lpstr>Project Objectives</vt:lpstr>
      <vt:lpstr>Data Overview</vt:lpstr>
      <vt:lpstr>Tools &amp; Methodology</vt:lpstr>
      <vt:lpstr>Current KPIs (From Dashboard)</vt:lpstr>
      <vt:lpstr>Key Findings</vt:lpstr>
      <vt:lpstr>Key Recommendations</vt:lpstr>
      <vt:lpstr>Dashboard Previews</vt:lpstr>
      <vt:lpstr>Dashboard Previews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Abdulrafiu Imam Musa</cp:lastModifiedBy>
  <cp:revision>2</cp:revision>
  <dcterms:created xsi:type="dcterms:W3CDTF">2013-01-27T09:14:16Z</dcterms:created>
  <dcterms:modified xsi:type="dcterms:W3CDTF">2025-08-10T17:30:35Z</dcterms:modified>
  <cp:category/>
</cp:coreProperties>
</file>