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/>
    <p:restoredTop sz="93681"/>
  </p:normalViewPr>
  <p:slideViewPr>
    <p:cSldViewPr snapToGrid="0" snapToObjects="1">
      <p:cViewPr>
        <p:scale>
          <a:sx n="140" d="100"/>
          <a:sy n="140" d="100"/>
        </p:scale>
        <p:origin x="-24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0846" y="3690973"/>
            <a:ext cx="82296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078" y="1175981"/>
            <a:ext cx="8229600" cy="1828800"/>
          </a:xfrm>
          <a:prstGeom prst="rect">
            <a:avLst/>
          </a:prstGeom>
          <a:gradFill flip="none" rotWithShape="1">
            <a:gsLst>
              <a:gs pos="44000">
                <a:srgbClr val="CD1F28"/>
              </a:gs>
              <a:gs pos="91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7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54911" y="4334643"/>
            <a:ext cx="1710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become</a:t>
            </a:r>
          </a:p>
          <a:p>
            <a:pPr algn="ctr">
              <a:lnSpc>
                <a:spcPts val="1760"/>
              </a:lnSpc>
            </a:pPr>
            <a:r>
              <a:rPr lang="en-US" b="1" dirty="0" err="1" smtClean="0"/>
              <a:t>you@ncsu.edu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26117" y="3392985"/>
            <a:ext cx="18437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Active SE Faculty</a:t>
            </a:r>
            <a:br>
              <a:rPr lang="en-US" sz="1300" b="1" dirty="0" smtClean="0">
                <a:solidFill>
                  <a:srgbClr val="C00000"/>
                </a:solidFill>
              </a:rPr>
            </a:br>
            <a:endParaRPr lang="en-US" sz="13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dirty="0" smtClean="0"/>
              <a:t> </a:t>
            </a:r>
            <a:r>
              <a:rPr lang="en-US" sz="1100" i="1" dirty="0" smtClean="0"/>
              <a:t>Research</a:t>
            </a:r>
            <a:r>
              <a:rPr lang="en-US" sz="1100" dirty="0" smtClean="0"/>
              <a:t>: </a:t>
            </a:r>
            <a:r>
              <a:rPr lang="en-US" sz="1100" dirty="0"/>
              <a:t> Laurie </a:t>
            </a:r>
            <a:r>
              <a:rPr lang="en-US" sz="1100" dirty="0" smtClean="0"/>
              <a:t>Williams,</a:t>
            </a:r>
            <a:endParaRPr lang="en-US" sz="1100" dirty="0"/>
          </a:p>
          <a:p>
            <a:pPr algn="ctr"/>
            <a:r>
              <a:rPr lang="en-US" sz="1100" dirty="0" smtClean="0"/>
              <a:t>Tim </a:t>
            </a:r>
            <a:r>
              <a:rPr lang="en-US" sz="1100" dirty="0" err="1" smtClean="0"/>
              <a:t>Menzies</a:t>
            </a:r>
            <a:r>
              <a:rPr lang="en-US" sz="1100" dirty="0" smtClean="0"/>
              <a:t>, </a:t>
            </a:r>
            <a:r>
              <a:rPr lang="en-US" sz="1100" dirty="0" smtClean="0"/>
              <a:t>Emerson </a:t>
            </a:r>
            <a:endParaRPr lang="en-US" sz="1100" dirty="0" smtClean="0"/>
          </a:p>
          <a:p>
            <a:pPr algn="ctr"/>
            <a:r>
              <a:rPr lang="en-US" sz="1100" dirty="0" smtClean="0"/>
              <a:t>Murphy-Hill, </a:t>
            </a:r>
            <a:r>
              <a:rPr lang="en-US" sz="1100" dirty="0" smtClean="0"/>
              <a:t>Chris </a:t>
            </a:r>
            <a:r>
              <a:rPr lang="en-US" sz="1100" dirty="0" err="1" smtClean="0"/>
              <a:t>Parin</a:t>
            </a:r>
            <a:r>
              <a:rPr lang="en-US" sz="1100" dirty="0" smtClean="0"/>
              <a:t>,</a:t>
            </a:r>
          </a:p>
          <a:p>
            <a:pPr algn="ctr"/>
            <a:r>
              <a:rPr lang="en-US" sz="1100" dirty="0" smtClean="0"/>
              <a:t> </a:t>
            </a:r>
            <a:r>
              <a:rPr lang="en-US" sz="1100" dirty="0" err="1" smtClean="0"/>
              <a:t>Kathyrn</a:t>
            </a:r>
            <a:r>
              <a:rPr lang="en-US" sz="1100" dirty="0" smtClean="0"/>
              <a:t> </a:t>
            </a:r>
            <a:r>
              <a:rPr lang="en-US" sz="1100" dirty="0" err="1" smtClean="0"/>
              <a:t>Stolee</a:t>
            </a:r>
            <a:r>
              <a:rPr lang="en-US" sz="1100" dirty="0" smtClean="0"/>
              <a:t>,</a:t>
            </a:r>
          </a:p>
          <a:p>
            <a:pPr algn="ctr">
              <a:spcBef>
                <a:spcPts val="1200"/>
              </a:spcBef>
              <a:spcAft>
                <a:spcPts val="400"/>
              </a:spcAft>
            </a:pPr>
            <a:r>
              <a:rPr lang="en-US" sz="1100" b="1" i="1" dirty="0" smtClean="0"/>
              <a:t>Teaching</a:t>
            </a:r>
            <a:r>
              <a:rPr lang="en-US" sz="1100" b="1" dirty="0"/>
              <a:t>: Sarah Heckman</a:t>
            </a:r>
            <a:r>
              <a:rPr lang="en-US" sz="1100" b="1" dirty="0" smtClean="0"/>
              <a:t>,</a:t>
            </a:r>
            <a:br>
              <a:rPr lang="en-US" sz="1100" b="1" dirty="0" smtClean="0"/>
            </a:br>
            <a:r>
              <a:rPr lang="en-US" sz="1100" b="1" dirty="0" smtClean="0"/>
              <a:t> </a:t>
            </a:r>
            <a:r>
              <a:rPr lang="en-US" sz="1100" b="1" dirty="0" smtClean="0"/>
              <a:t>Jason King</a:t>
            </a:r>
            <a:endParaRPr lang="en-US" sz="1100" i="1" dirty="0" smtClean="0"/>
          </a:p>
          <a:p>
            <a:pPr algn="ctr">
              <a:spcBef>
                <a:spcPts val="1200"/>
              </a:spcBef>
              <a:spcAft>
                <a:spcPts val="400"/>
              </a:spcAft>
            </a:pPr>
            <a:r>
              <a:rPr lang="en-US" sz="1100" i="1" dirty="0" smtClean="0"/>
              <a:t>Adjunct</a:t>
            </a:r>
            <a:r>
              <a:rPr lang="en-US" sz="1100" dirty="0" smtClean="0"/>
              <a:t>: Annie Anton, </a:t>
            </a:r>
            <a:br>
              <a:rPr lang="en-US" sz="1100" dirty="0" smtClean="0"/>
            </a:br>
            <a:r>
              <a:rPr lang="en-US" sz="1100" dirty="0" smtClean="0"/>
              <a:t>Aldo, </a:t>
            </a:r>
            <a:r>
              <a:rPr lang="en-US" sz="1100" dirty="0" err="1" smtClean="0"/>
              <a:t>Dagnino</a:t>
            </a:r>
            <a:r>
              <a:rPr lang="en-US" sz="1100" dirty="0" smtClean="0"/>
              <a:t>, Lucas Layman</a:t>
            </a:r>
          </a:p>
          <a:p>
            <a:pPr algn="ctr">
              <a:lnSpc>
                <a:spcPts val="780"/>
              </a:lnSpc>
            </a:pPr>
            <a:endParaRPr lang="en-US" sz="1100" dirty="0" smtClean="0"/>
          </a:p>
          <a:p>
            <a:pPr algn="ctr">
              <a:lnSpc>
                <a:spcPts val="780"/>
              </a:lnSpc>
            </a:pP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756434" y="3879067"/>
            <a:ext cx="1856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Local industrial partners</a:t>
            </a:r>
            <a:r>
              <a:rPr lang="en-US" sz="1100" b="1" dirty="0" smtClean="0">
                <a:solidFill>
                  <a:srgbClr val="CD1F28"/>
                </a:solidFill>
              </a:rPr>
              <a:t/>
            </a:r>
            <a:br>
              <a:rPr lang="en-US" sz="1100" b="1" dirty="0" smtClean="0">
                <a:solidFill>
                  <a:srgbClr val="CD1F28"/>
                </a:solidFill>
              </a:rPr>
            </a:br>
            <a:endParaRPr lang="en-US" sz="11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 On the same campus: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ABB, LexisNexis, and more.</a:t>
            </a:r>
          </a:p>
          <a:p>
            <a:pPr algn="ctr"/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Locally at Research</a:t>
            </a:r>
            <a:r>
              <a:rPr lang="en-US" sz="1100" dirty="0"/>
              <a:t> </a:t>
            </a:r>
            <a:r>
              <a:rPr lang="en-US" sz="1100" dirty="0" smtClean="0"/>
              <a:t>Triangle:</a:t>
            </a:r>
            <a:br>
              <a:rPr lang="en-US" sz="1100" dirty="0" smtClean="0"/>
            </a:br>
            <a:r>
              <a:rPr lang="en-US" sz="1100" dirty="0" smtClean="0"/>
              <a:t> IBM, CISCO, MetLife</a:t>
            </a:r>
            <a:r>
              <a:rPr lang="en-US" sz="1100" dirty="0" smtClean="0"/>
              <a:t>,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r>
              <a:rPr lang="en-US" sz="1100" dirty="0" smtClean="0"/>
              <a:t>and more.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448327" y="4043375"/>
            <a:ext cx="18000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200" b="1" dirty="0" smtClean="0">
                <a:solidFill>
                  <a:srgbClr val="CD1F28"/>
                </a:solidFill>
              </a:rPr>
            </a:br>
            <a:endParaRPr lang="en-US" sz="12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20+ Ph.D.s in SE</a:t>
            </a:r>
          </a:p>
          <a:p>
            <a:pPr algn="ctr"/>
            <a:r>
              <a:rPr lang="en-US" sz="1100" dirty="0" smtClean="0"/>
              <a:t>4 years of TA support</a:t>
            </a:r>
          </a:p>
          <a:p>
            <a:pPr algn="ctr"/>
            <a:r>
              <a:rPr lang="en-US" sz="1100" dirty="0" smtClean="0"/>
              <a:t>Mentor opportunities for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ugrads</a:t>
            </a:r>
            <a:r>
              <a:rPr lang="en-US" sz="1100" dirty="0" smtClean="0"/>
              <a:t>(NSF </a:t>
            </a:r>
            <a:r>
              <a:rPr lang="en-US" sz="1100" dirty="0" smtClean="0"/>
              <a:t>REU)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65506" y="3830815"/>
            <a:ext cx="1828800" cy="1577355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</a:t>
            </a:r>
            <a:r>
              <a:rPr lang="en-US" sz="1600" b="1" dirty="0" smtClean="0">
                <a:solidFill>
                  <a:schemeClr val="bg1"/>
                </a:solidFill>
              </a:rPr>
              <a:t>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us, give a talk!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Contact: </a:t>
            </a:r>
            <a:r>
              <a:rPr lang="en-US" sz="900" dirty="0" err="1" smtClean="0">
                <a:solidFill>
                  <a:schemeClr val="bg1"/>
                </a:solidFill>
              </a:rPr>
              <a:t>williams@csc.ncsu.edu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82" y="1262811"/>
            <a:ext cx="3371396" cy="15901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05072" y="3690973"/>
            <a:ext cx="0" cy="1821811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34912" y="3690971"/>
            <a:ext cx="0" cy="1828800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2376" y="3697962"/>
            <a:ext cx="0" cy="1821811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2016-04-19T17:42:22Z</dcterms:created>
  <dcterms:modified xsi:type="dcterms:W3CDTF">2016-04-29T16:49:00Z</dcterms:modified>
</cp:coreProperties>
</file>