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8"/>
    <a:srgbClr val="000000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2"/>
    <p:restoredTop sz="94625"/>
  </p:normalViewPr>
  <p:slideViewPr>
    <p:cSldViewPr snapToGrid="0" snapToObjects="1">
      <p:cViewPr>
        <p:scale>
          <a:sx n="200" d="100"/>
          <a:sy n="200" d="100"/>
        </p:scale>
        <p:origin x="-632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36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7AF3-871D-6C4A-8794-EA70F00191D8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7BFAF-8847-8B43-8A14-8D78E6158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8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7BFAF-8847-8B43-8A14-8D78E6158D6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2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9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40847" y="3690973"/>
            <a:ext cx="5486400" cy="182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4078" y="1175981"/>
            <a:ext cx="5486400" cy="1828800"/>
          </a:xfrm>
          <a:prstGeom prst="rect">
            <a:avLst/>
          </a:prstGeom>
          <a:gradFill flip="none" rotWithShape="1">
            <a:gsLst>
              <a:gs pos="44000">
                <a:srgbClr val="CD1F28"/>
              </a:gs>
              <a:gs pos="91000">
                <a:schemeClr val="bg1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57" y="1653876"/>
            <a:ext cx="2969357" cy="8833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164639" y="4334643"/>
            <a:ext cx="17100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lang="en-US" b="1" dirty="0" smtClean="0"/>
              <a:t>Why become</a:t>
            </a:r>
          </a:p>
          <a:p>
            <a:pPr algn="ctr">
              <a:lnSpc>
                <a:spcPts val="1760"/>
              </a:lnSpc>
            </a:pPr>
            <a:r>
              <a:rPr lang="en-US" b="1" dirty="0" smtClean="0"/>
              <a:t>you@ncsu.edu?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70529" y="3689953"/>
            <a:ext cx="0" cy="1827527"/>
          </a:xfrm>
          <a:prstGeom prst="line">
            <a:avLst/>
          </a:prstGeom>
          <a:ln w="6985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961444" y="3785731"/>
            <a:ext cx="1983235" cy="171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D1F28"/>
                </a:solidFill>
              </a:rPr>
              <a:t>Active SE Faculty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900" dirty="0" smtClean="0"/>
              <a:t> </a:t>
            </a:r>
            <a:r>
              <a:rPr lang="en-US" sz="900" i="1" dirty="0" smtClean="0"/>
              <a:t>Research</a:t>
            </a:r>
            <a:r>
              <a:rPr lang="en-US" sz="900" dirty="0" smtClean="0"/>
              <a:t>: </a:t>
            </a:r>
            <a:r>
              <a:rPr lang="en-US" sz="900" dirty="0"/>
              <a:t>Tim </a:t>
            </a:r>
            <a:r>
              <a:rPr lang="en-US" sz="900" dirty="0" err="1" smtClean="0"/>
              <a:t>Menzies</a:t>
            </a:r>
            <a:r>
              <a:rPr lang="en-US" sz="900" dirty="0" smtClean="0"/>
              <a:t>,</a:t>
            </a:r>
            <a:endParaRPr lang="en-US" sz="900" dirty="0"/>
          </a:p>
          <a:p>
            <a:pPr algn="ctr"/>
            <a:r>
              <a:rPr lang="en-US" sz="900" dirty="0" smtClean="0"/>
              <a:t> Emerson Murphy-Hill, Chris </a:t>
            </a:r>
            <a:r>
              <a:rPr lang="en-US" sz="900" dirty="0" err="1" smtClean="0"/>
              <a:t>Parin</a:t>
            </a:r>
            <a:r>
              <a:rPr lang="en-US" sz="900" dirty="0" smtClean="0"/>
              <a:t>,</a:t>
            </a:r>
          </a:p>
          <a:p>
            <a:pPr algn="ctr"/>
            <a:r>
              <a:rPr lang="en-US" sz="900" dirty="0" err="1" smtClean="0"/>
              <a:t>Kathyrn</a:t>
            </a:r>
            <a:r>
              <a:rPr lang="en-US" sz="900" dirty="0" smtClean="0"/>
              <a:t> </a:t>
            </a:r>
            <a:r>
              <a:rPr lang="en-US" sz="900" dirty="0" err="1" smtClean="0"/>
              <a:t>Stolee</a:t>
            </a:r>
            <a:r>
              <a:rPr lang="en-US" sz="900" dirty="0" smtClean="0"/>
              <a:t>, Laurie </a:t>
            </a:r>
            <a:r>
              <a:rPr lang="en-US" sz="900" dirty="0" smtClean="0"/>
              <a:t>Williams</a:t>
            </a:r>
          </a:p>
          <a:p>
            <a:pPr algn="ctr">
              <a:spcBef>
                <a:spcPts val="800"/>
              </a:spcBef>
              <a:spcAft>
                <a:spcPts val="400"/>
              </a:spcAft>
            </a:pPr>
            <a:r>
              <a:rPr lang="en-US" sz="900" b="1" i="1" dirty="0" smtClean="0"/>
              <a:t>Teaching</a:t>
            </a:r>
            <a:r>
              <a:rPr lang="en-US" sz="900" b="1" dirty="0"/>
              <a:t>: Sarah Heckman</a:t>
            </a:r>
            <a:r>
              <a:rPr lang="en-US" sz="900" b="1" dirty="0" smtClean="0"/>
              <a:t>, Jason King</a:t>
            </a:r>
            <a:endParaRPr lang="en-US" sz="900" i="1" dirty="0" smtClean="0"/>
          </a:p>
          <a:p>
            <a:pPr algn="ctr">
              <a:spcBef>
                <a:spcPts val="800"/>
              </a:spcBef>
              <a:spcAft>
                <a:spcPts val="400"/>
              </a:spcAft>
            </a:pPr>
            <a:r>
              <a:rPr lang="en-US" sz="900" i="1" dirty="0" smtClean="0"/>
              <a:t>Adjunct</a:t>
            </a:r>
            <a:r>
              <a:rPr lang="en-US" sz="900" dirty="0" smtClean="0"/>
              <a:t>: Annie Anton, </a:t>
            </a:r>
            <a:br>
              <a:rPr lang="en-US" sz="900" dirty="0" smtClean="0"/>
            </a:br>
            <a:r>
              <a:rPr lang="en-US" sz="900" dirty="0" smtClean="0"/>
              <a:t>Aldo, </a:t>
            </a:r>
            <a:r>
              <a:rPr lang="en-US" sz="900" dirty="0" err="1" smtClean="0"/>
              <a:t>Dagnino</a:t>
            </a:r>
            <a:r>
              <a:rPr lang="en-US" sz="900" dirty="0" smtClean="0"/>
              <a:t>, Lucas Layman</a:t>
            </a:r>
            <a:endParaRPr lang="en-US" sz="900" dirty="0" smtClean="0"/>
          </a:p>
          <a:p>
            <a:pPr algn="ctr">
              <a:lnSpc>
                <a:spcPts val="780"/>
              </a:lnSpc>
            </a:pPr>
            <a:endParaRPr lang="en-US" sz="900" dirty="0" smtClean="0"/>
          </a:p>
          <a:p>
            <a:pPr algn="ctr">
              <a:lnSpc>
                <a:spcPts val="780"/>
              </a:lnSpc>
            </a:pPr>
            <a:endParaRPr lang="en-US" sz="900" dirty="0" smtClean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577357" y="3691148"/>
            <a:ext cx="10132" cy="1826332"/>
          </a:xfrm>
          <a:prstGeom prst="line">
            <a:avLst/>
          </a:prstGeom>
          <a:ln w="6985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2312005" y="4095959"/>
            <a:ext cx="169148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D1F28"/>
                </a:solidFill>
              </a:rPr>
              <a:t>Local industrial partners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900" dirty="0" smtClean="0"/>
              <a:t> On the same campus: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 ABB, </a:t>
            </a:r>
            <a:r>
              <a:rPr lang="en-US" sz="900" dirty="0" smtClean="0"/>
              <a:t>LexisNexis, and more.</a:t>
            </a:r>
            <a:endParaRPr lang="en-US" sz="900" dirty="0" smtClean="0"/>
          </a:p>
          <a:p>
            <a:pPr algn="ctr"/>
            <a:r>
              <a:rPr lang="en-US" sz="900" dirty="0" smtClean="0"/>
              <a:t> </a:t>
            </a:r>
          </a:p>
          <a:p>
            <a:pPr algn="ctr"/>
            <a:r>
              <a:rPr lang="en-US" sz="900" dirty="0" smtClean="0"/>
              <a:t>Locally at Research</a:t>
            </a:r>
            <a:r>
              <a:rPr lang="en-US" sz="900" dirty="0"/>
              <a:t> </a:t>
            </a:r>
            <a:r>
              <a:rPr lang="en-US" sz="900" dirty="0" smtClean="0"/>
              <a:t>Triangle:</a:t>
            </a:r>
            <a:br>
              <a:rPr lang="en-US" sz="900" dirty="0" smtClean="0"/>
            </a:br>
            <a:r>
              <a:rPr lang="en-US" sz="900" dirty="0" smtClean="0"/>
              <a:t> IBM, CISCO, </a:t>
            </a:r>
            <a:r>
              <a:rPr lang="en-US" sz="900" dirty="0" smtClean="0"/>
              <a:t>MetLife, and more.</a:t>
            </a:r>
            <a:endParaRPr lang="en-US" sz="900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757147" y="3691148"/>
            <a:ext cx="0" cy="1826332"/>
          </a:xfrm>
          <a:prstGeom prst="line">
            <a:avLst/>
          </a:prstGeom>
          <a:ln w="6985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3405226" y="4148684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D1F28"/>
                </a:solidFill>
              </a:rPr>
              <a:t>Vibrant Ph.D. community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900" dirty="0" smtClean="0"/>
              <a:t>20</a:t>
            </a:r>
            <a:r>
              <a:rPr lang="en-US" sz="900" dirty="0" smtClean="0"/>
              <a:t>+ Ph.D.s in SE</a:t>
            </a:r>
          </a:p>
          <a:p>
            <a:pPr algn="ctr"/>
            <a:r>
              <a:rPr lang="en-US" sz="900" dirty="0" smtClean="0"/>
              <a:t>4 </a:t>
            </a:r>
            <a:r>
              <a:rPr lang="en-US" sz="900" dirty="0" smtClean="0"/>
              <a:t>years of TA support</a:t>
            </a:r>
          </a:p>
          <a:p>
            <a:pPr algn="ctr"/>
            <a:r>
              <a:rPr lang="en-US" sz="900" dirty="0" smtClean="0"/>
              <a:t>Mentor opportunities for ugrads</a:t>
            </a:r>
            <a:br>
              <a:rPr lang="en-US" sz="900" dirty="0" smtClean="0"/>
            </a:br>
            <a:r>
              <a:rPr lang="en-US" sz="900" dirty="0" smtClean="0"/>
              <a:t>(NSF REU)</a:t>
            </a:r>
            <a:endParaRPr lang="en-US" sz="900" dirty="0" smtClean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334745" y="4059026"/>
            <a:ext cx="1828800" cy="1097280"/>
          </a:xfrm>
          <a:prstGeom prst="rect">
            <a:avLst/>
          </a:prstGeom>
          <a:solidFill>
            <a:srgbClr val="CD1F2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Learn more!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endParaRPr lang="en-US" sz="1200" b="1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Visit us, give a talk!</a:t>
            </a:r>
          </a:p>
          <a:p>
            <a:pPr algn="ctr">
              <a:lnSpc>
                <a:spcPts val="880"/>
              </a:lnSpc>
            </a:pPr>
            <a:endParaRPr 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 Apply </a:t>
            </a:r>
            <a:r>
              <a:rPr lang="en-US" sz="900" dirty="0">
                <a:solidFill>
                  <a:schemeClr val="bg1"/>
                </a:solidFill>
              </a:rPr>
              <a:t>for </a:t>
            </a:r>
            <a:r>
              <a:rPr lang="en-US" sz="900" dirty="0" smtClean="0">
                <a:solidFill>
                  <a:schemeClr val="bg1"/>
                </a:solidFill>
              </a:rPr>
              <a:t>study: tiny.cc/applync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Contact: williams@csc.ncsu.edu  </a:t>
            </a:r>
            <a:endParaRPr lang="en-US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032" y="1593492"/>
            <a:ext cx="2149039" cy="10135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319" y="1175981"/>
            <a:ext cx="5486400" cy="1777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509" y="3407092"/>
            <a:ext cx="5483980" cy="18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20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2016-04-19T17:42:22Z</dcterms:created>
  <dcterms:modified xsi:type="dcterms:W3CDTF">2016-04-21T17:20:25Z</dcterms:modified>
</cp:coreProperties>
</file>