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565"/>
  </p:normalViewPr>
  <p:slideViewPr>
    <p:cSldViewPr snapToGrid="0" snapToObjects="1">
      <p:cViewPr>
        <p:scale>
          <a:sx n="200" d="100"/>
          <a:sy n="200" d="100"/>
        </p:scale>
        <p:origin x="-1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68690" y="2763873"/>
            <a:ext cx="7315200" cy="914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586" y="178676"/>
            <a:ext cx="7315200" cy="914400"/>
          </a:xfr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99628"/>
            <a:ext cx="2151340" cy="106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99056"/>
            <a:ext cx="2997200" cy="891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5769" y="245634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@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35336" y="1505826"/>
            <a:ext cx="7315200" cy="914400"/>
          </a:xfrm>
          <a:prstGeom prst="rect">
            <a:avLst/>
          </a:prstGeo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426778"/>
            <a:ext cx="2151340" cy="1061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526206"/>
            <a:ext cx="2997200" cy="89164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73440" y="2725773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4186" y="2982343"/>
            <a:ext cx="137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Why become</a:t>
            </a:r>
          </a:p>
          <a:p>
            <a:r>
              <a:rPr lang="en-US" sz="1200" b="1" dirty="0" err="1" smtClean="0"/>
              <a:t>you@ncstate.edu</a:t>
            </a:r>
            <a:r>
              <a:rPr lang="en-US" sz="1200" b="1" dirty="0" smtClean="0"/>
              <a:t>?</a:t>
            </a: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07281" y="2695120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9050" y="2776573"/>
            <a:ext cx="166263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Laurie </a:t>
            </a:r>
            <a:r>
              <a:rPr lang="en-US" sz="900" dirty="0" err="1" smtClean="0"/>
              <a:t>Willliams</a:t>
            </a:r>
            <a:r>
              <a:rPr lang="en-US" sz="900" dirty="0" smtClean="0"/>
              <a:t>, Tim </a:t>
            </a:r>
            <a:r>
              <a:rPr lang="en-US" sz="900" dirty="0" err="1" smtClean="0"/>
              <a:t>Menzies</a:t>
            </a:r>
            <a:endParaRPr lang="en-US" sz="900" dirty="0" smtClean="0"/>
          </a:p>
          <a:p>
            <a:r>
              <a:rPr lang="en-US" sz="900" dirty="0" smtClean="0"/>
              <a:t>• Emerson Murphy-Hill</a:t>
            </a:r>
          </a:p>
          <a:p>
            <a:r>
              <a:rPr lang="en-US" sz="900" dirty="0" smtClean="0"/>
              <a:t>• Chris </a:t>
            </a:r>
            <a:r>
              <a:rPr lang="en-US" sz="900" dirty="0" err="1" smtClean="0"/>
              <a:t>Parin</a:t>
            </a:r>
            <a:r>
              <a:rPr lang="en-US" sz="900" dirty="0" smtClean="0"/>
              <a:t>, Kathryn </a:t>
            </a:r>
            <a:r>
              <a:rPr lang="en-US" sz="900" dirty="0" err="1" smtClean="0"/>
              <a:t>Stolee</a:t>
            </a:r>
            <a:endParaRPr lang="en-US" sz="900" dirty="0" smtClean="0"/>
          </a:p>
          <a:p>
            <a:r>
              <a:rPr lang="en-US" sz="900" dirty="0" smtClean="0"/>
              <a:t>• Sarah Heckman, Jason King</a:t>
            </a:r>
          </a:p>
          <a:p>
            <a:pPr>
              <a:lnSpc>
                <a:spcPts val="780"/>
              </a:lnSpc>
            </a:pPr>
            <a:endParaRPr lang="en-US" sz="900" dirty="0" smtClean="0"/>
          </a:p>
          <a:p>
            <a:pPr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8431" y="26306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9250" y="2776573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On the same campus</a:t>
            </a:r>
            <a:br>
              <a:rPr lang="en-US" sz="900" dirty="0" smtClean="0"/>
            </a:br>
            <a:r>
              <a:rPr lang="en-US" sz="900" dirty="0" smtClean="0"/>
              <a:t>        - ABB, LexisNexis,…</a:t>
            </a:r>
          </a:p>
          <a:p>
            <a:r>
              <a:rPr lang="en-US" sz="900" dirty="0" smtClean="0"/>
              <a:t>• Locally at Research</a:t>
            </a:r>
            <a:r>
              <a:rPr lang="en-US" sz="900" dirty="0"/>
              <a:t> </a:t>
            </a:r>
            <a:r>
              <a:rPr lang="en-US" sz="900" dirty="0" smtClean="0"/>
              <a:t>Triangle</a:t>
            </a:r>
            <a:br>
              <a:rPr lang="en-US" sz="900" dirty="0" smtClean="0"/>
            </a:br>
            <a:r>
              <a:rPr lang="en-US" sz="900" dirty="0" smtClean="0"/>
              <a:t>         - IBM, CISCO, MetLife, …</a:t>
            </a:r>
            <a:endParaRPr lang="en-US" sz="900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699731" y="26433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550" y="2782923"/>
            <a:ext cx="15311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20+ </a:t>
            </a:r>
            <a:r>
              <a:rPr lang="en-US" sz="900" dirty="0" err="1" smtClean="0"/>
              <a:t>Ph.D.s</a:t>
            </a:r>
            <a:r>
              <a:rPr lang="en-US" sz="900" dirty="0" smtClean="0"/>
              <a:t> in SE</a:t>
            </a:r>
          </a:p>
          <a:p>
            <a:r>
              <a:rPr lang="en-US" sz="900" dirty="0" smtClean="0"/>
              <a:t>• 4 years of TA support</a:t>
            </a:r>
          </a:p>
          <a:p>
            <a:r>
              <a:rPr lang="en-US" sz="900" dirty="0" smtClean="0"/>
              <a:t>• NSF funded REU</a:t>
            </a:r>
            <a:endParaRPr lang="en-US" sz="900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445981" y="2625971"/>
            <a:ext cx="0" cy="11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34408" y="2637048"/>
            <a:ext cx="1578629" cy="1292662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Learn more!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• </a:t>
            </a:r>
            <a:r>
              <a:rPr lang="en-US" sz="1000" dirty="0" smtClean="0">
                <a:solidFill>
                  <a:schemeClr val="bg1"/>
                </a:solidFill>
              </a:rPr>
              <a:t>Visit us, give a talk!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• Contact us!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</a:rPr>
              <a:t>williams@csc.ncsu.edu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endParaRPr lang="en-US" sz="1000" dirty="0"/>
          </a:p>
          <a:p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2016-04-19T17:42:22Z</dcterms:created>
  <dcterms:modified xsi:type="dcterms:W3CDTF">2016-04-19T18:31:40Z</dcterms:modified>
</cp:coreProperties>
</file>