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8"/>
    <a:srgbClr val="000000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/>
    <p:restoredTop sz="94582"/>
  </p:normalViewPr>
  <p:slideViewPr>
    <p:cSldViewPr snapToGrid="0" snapToObjects="1">
      <p:cViewPr>
        <p:scale>
          <a:sx n="200" d="100"/>
          <a:sy n="200" d="100"/>
        </p:scale>
        <p:origin x="-120" y="-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36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7AF3-871D-6C4A-8794-EA70F00191D8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7BFAF-8847-8B43-8A14-8D78E6158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8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7BFAF-8847-8B43-8A14-8D78E6158D6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2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673F-1357-9443-ADCA-90B5455D5376}" type="datetimeFigureOut">
              <a:rPr lang="en-US" smtClean="0"/>
              <a:t>4/21/16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268690" y="3690973"/>
            <a:ext cx="5486400" cy="182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11921" y="1175981"/>
            <a:ext cx="5486400" cy="1828800"/>
          </a:xfrm>
          <a:prstGeom prst="rect">
            <a:avLst/>
          </a:prstGeom>
          <a:gradFill flip="none" rotWithShape="1">
            <a:gsLst>
              <a:gs pos="44000">
                <a:srgbClr val="CD1F28"/>
              </a:gs>
              <a:gs pos="91000">
                <a:schemeClr val="bg1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653876"/>
            <a:ext cx="2969357" cy="8833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833054" y="4334643"/>
            <a:ext cx="17100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lang="en-US" b="1" dirty="0" smtClean="0"/>
              <a:t>Why </a:t>
            </a:r>
            <a:r>
              <a:rPr lang="en-US" b="1" dirty="0" smtClean="0"/>
              <a:t>become</a:t>
            </a:r>
            <a:endParaRPr lang="en-US" b="1" dirty="0" smtClean="0"/>
          </a:p>
          <a:p>
            <a:pPr algn="ctr">
              <a:lnSpc>
                <a:spcPts val="1760"/>
              </a:lnSpc>
            </a:pPr>
            <a:r>
              <a:rPr lang="en-US" b="1" dirty="0" smtClean="0"/>
              <a:t>you@ncsu.edu?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2672" y="3620103"/>
            <a:ext cx="0" cy="2050447"/>
          </a:xfrm>
          <a:prstGeom prst="line">
            <a:avLst/>
          </a:prstGeom>
          <a:ln w="6985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2324800" y="3870369"/>
            <a:ext cx="1213794" cy="1544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D1F28"/>
                </a:solidFill>
              </a:rPr>
              <a:t>Active SE Faculty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900" dirty="0" smtClean="0"/>
              <a:t> Laurie Williams</a:t>
            </a:r>
          </a:p>
          <a:p>
            <a:pPr algn="ctr"/>
            <a:r>
              <a:rPr lang="en-US" sz="900" dirty="0" smtClean="0"/>
              <a:t> </a:t>
            </a:r>
            <a:r>
              <a:rPr lang="en-US" sz="900" dirty="0" smtClean="0"/>
              <a:t>Tim </a:t>
            </a:r>
            <a:r>
              <a:rPr lang="en-US" sz="900" dirty="0" smtClean="0"/>
              <a:t>Menzies</a:t>
            </a:r>
          </a:p>
          <a:p>
            <a:pPr algn="ctr"/>
            <a:r>
              <a:rPr lang="en-US" sz="900" dirty="0" smtClean="0"/>
              <a:t> </a:t>
            </a:r>
            <a:r>
              <a:rPr lang="en-US" sz="900" dirty="0" smtClean="0"/>
              <a:t>Sarah </a:t>
            </a:r>
            <a:r>
              <a:rPr lang="en-US" sz="900" dirty="0"/>
              <a:t>Heckman, </a:t>
            </a:r>
            <a:endParaRPr lang="en-US" sz="900" dirty="0" smtClean="0"/>
          </a:p>
          <a:p>
            <a:pPr algn="ctr"/>
            <a:r>
              <a:rPr lang="en-US" sz="900" dirty="0" smtClean="0"/>
              <a:t> Emerson </a:t>
            </a:r>
            <a:r>
              <a:rPr lang="en-US" sz="900" dirty="0" smtClean="0"/>
              <a:t>Murphy-Hill</a:t>
            </a:r>
          </a:p>
          <a:p>
            <a:pPr algn="ctr"/>
            <a:r>
              <a:rPr lang="en-US" sz="900" dirty="0" smtClean="0"/>
              <a:t> Chris </a:t>
            </a:r>
            <a:r>
              <a:rPr lang="en-US" sz="900" dirty="0" smtClean="0"/>
              <a:t>Parnin, </a:t>
            </a:r>
            <a:endParaRPr lang="en-US" sz="900" dirty="0" smtClean="0"/>
          </a:p>
          <a:p>
            <a:pPr algn="ctr"/>
            <a:r>
              <a:rPr lang="en-US" sz="900" dirty="0" smtClean="0"/>
              <a:t> </a:t>
            </a:r>
            <a:r>
              <a:rPr lang="en-US" sz="900" dirty="0" smtClean="0"/>
              <a:t>Kathryn </a:t>
            </a:r>
            <a:r>
              <a:rPr lang="en-US" sz="900" dirty="0" smtClean="0"/>
              <a:t>Stolee</a:t>
            </a:r>
          </a:p>
          <a:p>
            <a:pPr algn="ctr"/>
            <a:r>
              <a:rPr lang="en-US" sz="900" dirty="0" smtClean="0"/>
              <a:t> Jason </a:t>
            </a:r>
            <a:r>
              <a:rPr lang="en-US" sz="900" dirty="0" smtClean="0"/>
              <a:t>King</a:t>
            </a:r>
          </a:p>
          <a:p>
            <a:pPr algn="ctr">
              <a:lnSpc>
                <a:spcPts val="780"/>
              </a:lnSpc>
            </a:pPr>
            <a:endParaRPr lang="en-US" sz="900" dirty="0" smtClean="0"/>
          </a:p>
          <a:p>
            <a:pPr algn="ctr">
              <a:lnSpc>
                <a:spcPts val="780"/>
              </a:lnSpc>
            </a:pPr>
            <a:endParaRPr lang="en-US" sz="900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34381" y="3570498"/>
            <a:ext cx="0" cy="2049252"/>
          </a:xfrm>
          <a:prstGeom prst="line">
            <a:avLst/>
          </a:prstGeom>
          <a:ln w="6985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3350268" y="4095959"/>
            <a:ext cx="150874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D1F28"/>
                </a:solidFill>
              </a:rPr>
              <a:t>Local industrial partners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900" dirty="0" smtClean="0"/>
              <a:t> On </a:t>
            </a:r>
            <a:r>
              <a:rPr lang="en-US" sz="900" dirty="0" smtClean="0"/>
              <a:t>the same </a:t>
            </a:r>
            <a:r>
              <a:rPr lang="en-US" sz="900" dirty="0" smtClean="0"/>
              <a:t>campus: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 </a:t>
            </a:r>
            <a:r>
              <a:rPr lang="en-US" sz="900" dirty="0" smtClean="0"/>
              <a:t>ABB, LexisNexis,…</a:t>
            </a:r>
          </a:p>
          <a:p>
            <a:pPr algn="ctr"/>
            <a:r>
              <a:rPr lang="en-US" sz="900" dirty="0" smtClean="0"/>
              <a:t> </a:t>
            </a:r>
          </a:p>
          <a:p>
            <a:pPr algn="ctr"/>
            <a:r>
              <a:rPr lang="en-US" sz="900" dirty="0" smtClean="0"/>
              <a:t>Locally </a:t>
            </a:r>
            <a:r>
              <a:rPr lang="en-US" sz="900" dirty="0" smtClean="0"/>
              <a:t>at Research</a:t>
            </a:r>
            <a:r>
              <a:rPr lang="en-US" sz="900" dirty="0"/>
              <a:t> </a:t>
            </a:r>
            <a:r>
              <a:rPr lang="en-US" sz="900" dirty="0" smtClean="0"/>
              <a:t>Triangle:</a:t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900" dirty="0" smtClean="0"/>
              <a:t>IBM, CISCO, MetLife, …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61190" y="3570498"/>
            <a:ext cx="0" cy="2100052"/>
          </a:xfrm>
          <a:prstGeom prst="line">
            <a:avLst/>
          </a:prstGeom>
          <a:ln w="6985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4435535" y="4217934"/>
            <a:ext cx="15311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D1F28"/>
                </a:solidFill>
              </a:rPr>
              <a:t>Vibrant Ph.D. community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900" dirty="0" smtClean="0"/>
              <a:t>• 20+ Ph.D.s in SE</a:t>
            </a:r>
          </a:p>
          <a:p>
            <a:pPr algn="ctr"/>
            <a:r>
              <a:rPr lang="en-US" sz="900" dirty="0" smtClean="0"/>
              <a:t>• 4 years of TA support</a:t>
            </a:r>
          </a:p>
          <a:p>
            <a:pPr algn="ctr"/>
            <a:r>
              <a:rPr lang="en-US" sz="900" dirty="0" smtClean="0"/>
              <a:t>• NSF funded REU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445981" y="3553071"/>
            <a:ext cx="0" cy="118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236406" y="4055223"/>
            <a:ext cx="1884186" cy="1100301"/>
          </a:xfrm>
          <a:prstGeom prst="rect">
            <a:avLst/>
          </a:prstGeom>
          <a:solidFill>
            <a:srgbClr val="CD1F2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Learn </a:t>
            </a:r>
            <a:r>
              <a:rPr lang="en-US" sz="1600" b="1" dirty="0" smtClean="0">
                <a:solidFill>
                  <a:schemeClr val="bg1"/>
                </a:solidFill>
              </a:rPr>
              <a:t>more!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endParaRPr lang="en-US" sz="1200" b="1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Visit </a:t>
            </a:r>
            <a:r>
              <a:rPr lang="en-US" sz="900" dirty="0" smtClean="0">
                <a:solidFill>
                  <a:schemeClr val="bg1"/>
                </a:solidFill>
              </a:rPr>
              <a:t>us, give a talk</a:t>
            </a:r>
            <a:r>
              <a:rPr lang="en-US" sz="900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ts val="880"/>
              </a:lnSpc>
            </a:pPr>
            <a:endParaRPr 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 Apply </a:t>
            </a:r>
            <a:r>
              <a:rPr lang="en-US" sz="900" dirty="0">
                <a:solidFill>
                  <a:schemeClr val="bg1"/>
                </a:solidFill>
              </a:rPr>
              <a:t>for </a:t>
            </a:r>
            <a:r>
              <a:rPr lang="en-US" sz="900" dirty="0" smtClean="0">
                <a:solidFill>
                  <a:schemeClr val="bg1"/>
                </a:solidFill>
              </a:rPr>
              <a:t>study: tiny.cc/applync</a:t>
            </a:r>
            <a:r>
              <a:rPr lang="en-US" sz="900" dirty="0" smtClean="0">
                <a:solidFill>
                  <a:schemeClr val="bg1"/>
                </a:solidFill>
              </a:rPr>
              <a:t/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Contact</a:t>
            </a:r>
            <a:r>
              <a:rPr lang="en-US" sz="900" dirty="0" smtClean="0">
                <a:solidFill>
                  <a:schemeClr val="bg1"/>
                </a:solidFill>
              </a:rPr>
              <a:t>: williams@csc.ncsu.edu  </a:t>
            </a:r>
            <a:endParaRPr lang="en-US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875" y="1593492"/>
            <a:ext cx="2149039" cy="10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2016-04-19T17:42:22Z</dcterms:created>
  <dcterms:modified xsi:type="dcterms:W3CDTF">2016-04-21T05:24:04Z</dcterms:modified>
</cp:coreProperties>
</file>