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GW Data Workshop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Dat</a:t>
            </a:r>
            <a:r>
              <a:rPr lang="en-US" dirty="0" smtClean="0"/>
              <a:t>a Story Telling</a:t>
            </a:r>
            <a:endParaRPr lang="en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February 21</a:t>
            </a:r>
            <a:r>
              <a:rPr lang="en-US" baseline="30000" dirty="0" smtClean="0"/>
              <a:t>st</a:t>
            </a:r>
            <a:r>
              <a:rPr lang="en-US" dirty="0" smtClean="0"/>
              <a:t>, 2017</a:t>
            </a:r>
            <a:endParaRPr lang="en" dirty="0"/>
          </a:p>
        </p:txBody>
      </p:sp>
      <p:sp>
        <p:nvSpPr>
          <p:cNvPr id="65" name="Shape 65"/>
          <p:cNvSpPr txBox="1"/>
          <p:nvPr/>
        </p:nvSpPr>
        <p:spPr>
          <a:xfrm>
            <a:off x="112875" y="4167000"/>
            <a:ext cx="4934700" cy="6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3000" b="1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more R things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Indexing/Looping: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Unlike most programming languages, R begins “counting” at 1 instead of zero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This is just how normal people count. Every other programming language is wrong.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Example: x &lt;- c(1,7,3,8)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X[1] = 1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X[2] = 7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In other languages, x[0] would be the first element (1). But R is diffeRent.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Viz Guidelines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best visualizations are </a:t>
            </a:r>
            <a:r>
              <a:rPr lang="en" b="1"/>
              <a:t>simple</a:t>
            </a:r>
            <a:r>
              <a:rPr lang="en"/>
              <a:t>, </a:t>
            </a:r>
            <a:r>
              <a:rPr lang="en" b="1"/>
              <a:t>neat</a:t>
            </a:r>
            <a:r>
              <a:rPr lang="en"/>
              <a:t>, and </a:t>
            </a:r>
            <a:r>
              <a:rPr lang="en" b="1"/>
              <a:t>to the point 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Overly complicated visualizations are a pain to look at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NO PIE CHARTS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Seriously, just </a:t>
            </a:r>
            <a:r>
              <a:rPr lang="en" b="1"/>
              <a:t>no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 b="1"/>
              <a:t>NO 3D PIE CHARTS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For the love of god, </a:t>
            </a:r>
            <a:r>
              <a:rPr lang="en" b="1" u="sng"/>
              <a:t>no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That’s about it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And don’t use Excel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09200" y="2038575"/>
            <a:ext cx="2925600" cy="86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Demo!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visualizations I’ve done</a:t>
            </a:r>
          </a:p>
        </p:txBody>
      </p:sp>
      <p:pic>
        <p:nvPicPr>
          <p:cNvPr id="108" name="Shape 108" descr="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362" y="1191650"/>
            <a:ext cx="5051276" cy="3858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visualizations I’ve done</a:t>
            </a:r>
          </a:p>
        </p:txBody>
      </p:sp>
      <p:pic>
        <p:nvPicPr>
          <p:cNvPr id="114" name="Shape 114" descr="Bernie_clou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9" y="1763325"/>
            <a:ext cx="4214223" cy="30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Trump_clou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24" y="1763324"/>
            <a:ext cx="4394701" cy="3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coming!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18" y="1977601"/>
            <a:ext cx="8222100" cy="907500"/>
          </a:xfrm>
        </p:spPr>
        <p:txBody>
          <a:bodyPr/>
          <a:lstStyle/>
          <a:p>
            <a:r>
              <a:rPr lang="en-US" dirty="0" smtClean="0"/>
              <a:t>What does it mean to “tell a story” with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50" y="233862"/>
            <a:ext cx="8222100" cy="907500"/>
          </a:xfrm>
        </p:spPr>
        <p:txBody>
          <a:bodyPr/>
          <a:lstStyle/>
          <a:p>
            <a:r>
              <a:rPr lang="en-US" dirty="0" smtClean="0"/>
              <a:t>Data Journalism</a:t>
            </a:r>
            <a:endParaRPr lang="en-US" dirty="0"/>
          </a:p>
        </p:txBody>
      </p:sp>
      <p:sp>
        <p:nvSpPr>
          <p:cNvPr id="5" name="Shape 71"/>
          <p:cNvSpPr txBox="1">
            <a:spLocks/>
          </p:cNvSpPr>
          <p:nvPr/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28600">
              <a:buFontTx/>
              <a:buChar char="-"/>
            </a:pPr>
            <a:endParaRPr lang="e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04" y="1076420"/>
            <a:ext cx="2937206" cy="1835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4" y="1396729"/>
            <a:ext cx="27432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" y="2828260"/>
            <a:ext cx="9007242" cy="20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50" y="308289"/>
            <a:ext cx="8222100" cy="907500"/>
          </a:xfrm>
        </p:spPr>
        <p:txBody>
          <a:bodyPr/>
          <a:lstStyle/>
          <a:p>
            <a:r>
              <a:rPr lang="en-US" dirty="0" smtClean="0"/>
              <a:t>Business Analytics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0" y="1420911"/>
            <a:ext cx="4296440" cy="2294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57" y="2568019"/>
            <a:ext cx="3872983" cy="21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14520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Statistical programming language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Great for data analysis, predictive modeling, and data </a:t>
            </a:r>
            <a:r>
              <a:rPr lang="en" dirty="0" err="1"/>
              <a:t>viz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Completely free!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Better than Python</a:t>
            </a:r>
          </a:p>
        </p:txBody>
      </p:sp>
      <p:pic>
        <p:nvPicPr>
          <p:cNvPr id="72" name="Shape 72" descr="R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875" y="520725"/>
            <a:ext cx="821725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even use R?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First, you must install it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https://</a:t>
            </a:r>
            <a:r>
              <a:rPr lang="en" dirty="0" err="1"/>
              <a:t>cran.r-project.org</a:t>
            </a:r>
            <a:r>
              <a:rPr lang="en" dirty="0"/>
              <a:t>/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Ok now what? 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You need an IDE (Integrated Development Environment)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 err="1"/>
              <a:t>RStudio</a:t>
            </a:r>
            <a:r>
              <a:rPr lang="en" dirty="0"/>
              <a:t>! 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https://</a:t>
            </a:r>
            <a:r>
              <a:rPr lang="en" dirty="0" err="1"/>
              <a:t>www.rstudio.com</a:t>
            </a:r>
            <a:r>
              <a:rPr lang="en" dirty="0"/>
              <a:t>/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 err="1"/>
              <a:t>RStudio</a:t>
            </a:r>
            <a:r>
              <a:rPr lang="en" dirty="0"/>
              <a:t> is where you will write R code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User-friendly way to run 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There are other IDE’s, but not using </a:t>
            </a:r>
            <a:r>
              <a:rPr lang="en" dirty="0" err="1"/>
              <a:t>RStudio</a:t>
            </a:r>
            <a:r>
              <a:rPr lang="en" dirty="0"/>
              <a:t> is just plain weird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9" name="Shape 79" descr="RStudio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100" y="300049"/>
            <a:ext cx="4387300" cy="153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data types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Vectors: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The most basic data type in 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A collection of data elements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Factors: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Created from vectors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Stores the vector and each distinct type as a label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Data frames: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Tabular objects consisting of columns and rows (tables, Excel spreadsheets, etc.)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Others include: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Arrays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Matrices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Lists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304</Words>
  <Application>Microsoft Macintosh PowerPoint</Application>
  <PresentationFormat>On-screen Show (16:9)</PresentationFormat>
  <Paragraphs>56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Slab</vt:lpstr>
      <vt:lpstr>Roboto</vt:lpstr>
      <vt:lpstr>Arial</vt:lpstr>
      <vt:lpstr>Merriweather</vt:lpstr>
      <vt:lpstr>marina</vt:lpstr>
      <vt:lpstr>GW Data Workshop Data Story Telling</vt:lpstr>
      <vt:lpstr>What does it mean to “tell a story” with data?</vt:lpstr>
      <vt:lpstr>Data Journalism</vt:lpstr>
      <vt:lpstr>PowerPoint Presentation</vt:lpstr>
      <vt:lpstr>PowerPoint Presentation</vt:lpstr>
      <vt:lpstr>Business Analytics</vt:lpstr>
      <vt:lpstr>About </vt:lpstr>
      <vt:lpstr>How do I even use R?</vt:lpstr>
      <vt:lpstr>A few data types</vt:lpstr>
      <vt:lpstr>A few more R things</vt:lpstr>
      <vt:lpstr>Data Viz Guidelines</vt:lpstr>
      <vt:lpstr>Demo!</vt:lpstr>
      <vt:lpstr>Some visualizations I’ve done</vt:lpstr>
      <vt:lpstr>Some visualizations I’ve done</vt:lpstr>
      <vt:lpstr>Thanks for coming!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 Data Workshop Data Story Telling</dc:title>
  <cp:lastModifiedBy>Sheikhnureldin, Abdulrahim Salah</cp:lastModifiedBy>
  <cp:revision>2</cp:revision>
  <dcterms:modified xsi:type="dcterms:W3CDTF">2017-02-21T21:22:23Z</dcterms:modified>
</cp:coreProperties>
</file>