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6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GW Data Workshop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 Visualization in R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Thursday, November 17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12875" y="4167000"/>
            <a:ext cx="49347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http://tiny.cc/datavizr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coming!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458025"/>
            <a:ext cx="14520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Statistical programming language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Great for data analysis, predictive modeling, and data viz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Completely free!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Better than Python</a:t>
            </a:r>
          </a:p>
        </p:txBody>
      </p:sp>
      <p:pic>
        <p:nvPicPr>
          <p:cNvPr descr="Rlogo-1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875" y="520725"/>
            <a:ext cx="821725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I even use R?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First, you must install it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https://cran.r-project.org/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Ok now what?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You need an IDE (Integrated Development Environment)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RStudio!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https://www.rstudio.com/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RStudio is where you will write R code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User-friendly way to run 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There are other IDE’s, but not using RStudio is just plain weird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Studio_logo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100" y="300049"/>
            <a:ext cx="4387300" cy="153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few data types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87900" y="1489825"/>
            <a:ext cx="8368200" cy="351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Vectors: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The most basic data type in 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 collection of data elements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Factors: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Created from vectors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Stores the vector and each distinct type as a label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Data frames: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Tabular objects consisting of columns and rows (tables, Excel spreadsheets, etc.)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Others include: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Arrays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Matrices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Lists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few more R things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Indexing/Looping: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Unlike most programming languages, R begins “counting” at 1 instead of zero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This is just how normal people count. Every other programming language is wrong.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Example: x &lt;- c(1,7,3,8)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X[1] = 1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X[2] = 7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In other languages, x[0] would be the first element (1). But R is diffeRent.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Viz Guidelines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best visualizations are </a:t>
            </a:r>
            <a:r>
              <a:rPr b="1" lang="en"/>
              <a:t>simple</a:t>
            </a:r>
            <a:r>
              <a:rPr lang="en"/>
              <a:t>, </a:t>
            </a:r>
            <a:r>
              <a:rPr b="1" lang="en"/>
              <a:t>neat</a:t>
            </a:r>
            <a:r>
              <a:rPr lang="en"/>
              <a:t>, and </a:t>
            </a:r>
            <a:r>
              <a:rPr b="1" lang="en"/>
              <a:t>to the point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Overly complicated visualizations are a pain to look at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NO PIE CHARTS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Seriously, just </a:t>
            </a:r>
            <a:r>
              <a:rPr b="1" lang="en"/>
              <a:t>no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b="1" lang="en" sz="2400"/>
              <a:t>NO 3D PIE CHARTS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For the love of god, </a:t>
            </a:r>
            <a:r>
              <a:rPr b="1" lang="en" u="sng"/>
              <a:t>no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That’s about it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And don’t use Excel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09200" y="2038575"/>
            <a:ext cx="2925600" cy="86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Demo!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visualizations I’ve done</a:t>
            </a:r>
          </a:p>
        </p:txBody>
      </p:sp>
      <p:pic>
        <p:nvPicPr>
          <p:cNvPr descr="Heatmap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362" y="1191650"/>
            <a:ext cx="5051276" cy="385819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visualizations I’ve done</a:t>
            </a:r>
          </a:p>
        </p:txBody>
      </p:sp>
      <p:pic>
        <p:nvPicPr>
          <p:cNvPr descr="Bernie_cloud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99" y="1763325"/>
            <a:ext cx="4214223" cy="303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mp_cloud.pn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924" y="1763324"/>
            <a:ext cx="4394701" cy="30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