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3.xml" ContentType="application/vnd.openxmlformats-officedocument.presentationml.notesSlide+xml"/>
  <Override PartName="/ppt/ink/ink4.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61"/>
  </p:notesMasterIdLst>
  <p:sldIdLst>
    <p:sldId id="308" r:id="rId2"/>
    <p:sldId id="416" r:id="rId3"/>
    <p:sldId id="417" r:id="rId4"/>
    <p:sldId id="357" r:id="rId5"/>
    <p:sldId id="310" r:id="rId6"/>
    <p:sldId id="408" r:id="rId7"/>
    <p:sldId id="418" r:id="rId8"/>
    <p:sldId id="409" r:id="rId9"/>
    <p:sldId id="376" r:id="rId10"/>
    <p:sldId id="463" r:id="rId11"/>
    <p:sldId id="380" r:id="rId12"/>
    <p:sldId id="378" r:id="rId13"/>
    <p:sldId id="377" r:id="rId14"/>
    <p:sldId id="379" r:id="rId15"/>
    <p:sldId id="286" r:id="rId16"/>
    <p:sldId id="464" r:id="rId17"/>
    <p:sldId id="411" r:id="rId18"/>
    <p:sldId id="382" r:id="rId19"/>
    <p:sldId id="462" r:id="rId20"/>
    <p:sldId id="415" r:id="rId21"/>
    <p:sldId id="402" r:id="rId22"/>
    <p:sldId id="384" r:id="rId23"/>
    <p:sldId id="426" r:id="rId24"/>
    <p:sldId id="425" r:id="rId25"/>
    <p:sldId id="428" r:id="rId26"/>
    <p:sldId id="429" r:id="rId27"/>
    <p:sldId id="420" r:id="rId28"/>
    <p:sldId id="451" r:id="rId29"/>
    <p:sldId id="458" r:id="rId30"/>
    <p:sldId id="457" r:id="rId31"/>
    <p:sldId id="454" r:id="rId32"/>
    <p:sldId id="455" r:id="rId33"/>
    <p:sldId id="456" r:id="rId34"/>
    <p:sldId id="459" r:id="rId35"/>
    <p:sldId id="450" r:id="rId36"/>
    <p:sldId id="452" r:id="rId37"/>
    <p:sldId id="453" r:id="rId38"/>
    <p:sldId id="430" r:id="rId39"/>
    <p:sldId id="435" r:id="rId40"/>
    <p:sldId id="436" r:id="rId41"/>
    <p:sldId id="437" r:id="rId42"/>
    <p:sldId id="438" r:id="rId43"/>
    <p:sldId id="439" r:id="rId44"/>
    <p:sldId id="440" r:id="rId45"/>
    <p:sldId id="441" r:id="rId46"/>
    <p:sldId id="442" r:id="rId47"/>
    <p:sldId id="460" r:id="rId48"/>
    <p:sldId id="388" r:id="rId49"/>
    <p:sldId id="412" r:id="rId50"/>
    <p:sldId id="421" r:id="rId51"/>
    <p:sldId id="413" r:id="rId52"/>
    <p:sldId id="401" r:id="rId53"/>
    <p:sldId id="414" r:id="rId54"/>
    <p:sldId id="312" r:id="rId55"/>
    <p:sldId id="407" r:id="rId56"/>
    <p:sldId id="422" r:id="rId57"/>
    <p:sldId id="406" r:id="rId58"/>
    <p:sldId id="423" r:id="rId59"/>
    <p:sldId id="424" r:id="rId60"/>
  </p:sldIdLst>
  <p:sldSz cx="9144000" cy="5143500" type="screen16x9"/>
  <p:notesSz cx="6858000" cy="9144000"/>
  <p:embeddedFontLst>
    <p:embeddedFont>
      <p:font typeface="Aharoni" panose="02010803020104030203" pitchFamily="2" charset="-79"/>
      <p:bold r:id="rId62"/>
    </p:embeddedFont>
    <p:embeddedFont>
      <p:font typeface="Arial Rounded MT Bold" panose="020F0704030504030204" pitchFamily="34" charset="0"/>
      <p:regular r:id="rId63"/>
    </p:embeddedFont>
    <p:embeddedFont>
      <p:font typeface="Cairo SemiBold" panose="00000700000000000000" charset="-78"/>
      <p:regular r:id="rId64"/>
      <p:bold r:id="rId65"/>
    </p:embeddedFont>
    <p:embeddedFont>
      <p:font typeface="Chiller" panose="04020404031007020602" pitchFamily="82" charset="0"/>
      <p:regular r:id="rId66"/>
    </p:embeddedFont>
    <p:embeddedFont>
      <p:font typeface="Harrington" panose="04040505050A02020702" pitchFamily="82" charset="0"/>
      <p:regular r:id="rId67"/>
    </p:embeddedFont>
    <p:embeddedFont>
      <p:font typeface="Lato" panose="020F0502020204030203" pitchFamily="34" charset="0"/>
      <p:regular r:id="rId68"/>
      <p:bold r:id="rId69"/>
      <p:italic r:id="rId70"/>
      <p:boldItalic r:id="rId71"/>
    </p:embeddedFont>
    <p:embeddedFont>
      <p:font typeface="Roboto" panose="02000000000000000000"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2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BF0EA4-7A6E-46B2-B2B0-CC3899A4DD3D}">
  <a:tblStyle styleId="{0ABF0EA4-7A6E-46B2-B2B0-CC3899A4DD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60"/>
  </p:normalViewPr>
  <p:slideViewPr>
    <p:cSldViewPr snapToGrid="0">
      <p:cViewPr varScale="1">
        <p:scale>
          <a:sx n="85" d="100"/>
          <a:sy n="85" d="100"/>
        </p:scale>
        <p:origin x="14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35.png"/></Relationships>
</file>

<file path=ppt/diagrams/_rels/data4.xml.rels><?xml version="1.0" encoding="UTF-8" standalone="yes"?>
<Relationships xmlns="http://schemas.openxmlformats.org/package/2006/relationships"><Relationship Id="rId1" Type="http://schemas.openxmlformats.org/officeDocument/2006/relationships/image" Target="../media/image38.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98CF7-90BB-4CB9-AB79-5415E2D1CF9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0CD8D8E0-295E-4E0C-87D1-F0DC3F2DB67D}">
      <dgm:prSet>
        <dgm:style>
          <a:lnRef idx="2">
            <a:schemeClr val="accent1"/>
          </a:lnRef>
          <a:fillRef idx="1">
            <a:schemeClr val="lt1"/>
          </a:fillRef>
          <a:effectRef idx="0">
            <a:schemeClr val="accent1"/>
          </a:effectRef>
          <a:fontRef idx="minor">
            <a:schemeClr val="dk1"/>
          </a:fontRef>
        </dgm:style>
      </dgm:prSet>
      <dgm:spPr/>
      <dgm:t>
        <a:bodyPr/>
        <a:lstStyle/>
        <a:p>
          <a:pPr algn="just"/>
          <a:r>
            <a:rPr lang="en-US" b="0" i="0" dirty="0"/>
            <a:t>This project introduces a specialized e-commerce platform for selling laptops, featuring an intelligent Chabot. </a:t>
          </a:r>
          <a:endParaRPr lang="en-US" dirty="0"/>
        </a:p>
      </dgm:t>
    </dgm:pt>
    <dgm:pt modelId="{8F50B32A-2F60-439A-952C-86200E58F329}" type="parTrans" cxnId="{664FEBF0-3FE3-4372-B283-56DC585CA3F4}">
      <dgm:prSet/>
      <dgm:spPr/>
      <dgm:t>
        <a:bodyPr/>
        <a:lstStyle/>
        <a:p>
          <a:endParaRPr lang="en-US"/>
        </a:p>
      </dgm:t>
    </dgm:pt>
    <dgm:pt modelId="{07B6DD39-C043-4C1E-9CC5-1B0D8A65B098}" type="sibTrans" cxnId="{664FEBF0-3FE3-4372-B283-56DC585CA3F4}">
      <dgm:prSet/>
      <dgm:spPr/>
      <dgm:t>
        <a:bodyPr/>
        <a:lstStyle/>
        <a:p>
          <a:endParaRPr lang="en-US"/>
        </a:p>
      </dgm:t>
    </dgm:pt>
    <dgm:pt modelId="{6A8670E0-BD0A-4E21-B609-E4CAD264B646}">
      <dgm:prSet>
        <dgm:style>
          <a:lnRef idx="2">
            <a:schemeClr val="accent2"/>
          </a:lnRef>
          <a:fillRef idx="1">
            <a:schemeClr val="lt1"/>
          </a:fillRef>
          <a:effectRef idx="0">
            <a:schemeClr val="accent2"/>
          </a:effectRef>
          <a:fontRef idx="minor">
            <a:schemeClr val="dk1"/>
          </a:fontRef>
        </dgm:style>
      </dgm:prSet>
      <dgm:spPr/>
      <dgm:t>
        <a:bodyPr/>
        <a:lstStyle/>
        <a:p>
          <a:pPr algn="just"/>
          <a:r>
            <a:rPr lang="en-US" b="0" i="0" dirty="0"/>
            <a:t>Additionally, users can explore and purchase laptops along with exclusive accessories through the user-friendly online store interface, enhancing the overall shopping experience. </a:t>
          </a:r>
          <a:endParaRPr lang="en-US" dirty="0"/>
        </a:p>
      </dgm:t>
    </dgm:pt>
    <dgm:pt modelId="{60E3017E-0239-426A-AF40-5A0E8772A74A}" type="parTrans" cxnId="{D853E237-95F6-4F71-94D1-2C63F6A17FD4}">
      <dgm:prSet/>
      <dgm:spPr/>
      <dgm:t>
        <a:bodyPr/>
        <a:lstStyle/>
        <a:p>
          <a:endParaRPr lang="en-US"/>
        </a:p>
      </dgm:t>
    </dgm:pt>
    <dgm:pt modelId="{FBEADA0A-5CEC-4DF6-B449-7BF1FB9DE4DF}" type="sibTrans" cxnId="{D853E237-95F6-4F71-94D1-2C63F6A17FD4}">
      <dgm:prSet/>
      <dgm:spPr/>
      <dgm:t>
        <a:bodyPr/>
        <a:lstStyle/>
        <a:p>
          <a:endParaRPr lang="en-US"/>
        </a:p>
      </dgm:t>
    </dgm:pt>
    <dgm:pt modelId="{736CE8D1-ECA6-4619-98BE-AE9BA8187654}">
      <dgm:prSet>
        <dgm:style>
          <a:lnRef idx="2">
            <a:schemeClr val="accent1"/>
          </a:lnRef>
          <a:fillRef idx="1">
            <a:schemeClr val="lt1"/>
          </a:fillRef>
          <a:effectRef idx="0">
            <a:schemeClr val="accent1"/>
          </a:effectRef>
          <a:fontRef idx="minor">
            <a:schemeClr val="dk1"/>
          </a:fontRef>
        </dgm:style>
      </dgm:prSet>
      <dgm:spPr/>
      <dgm:t>
        <a:bodyPr/>
        <a:lstStyle/>
        <a:p>
          <a:pPr algn="just"/>
          <a:r>
            <a:rPr lang="en-US" b="0" i="0" dirty="0"/>
            <a:t>Leveraging artificial intelligence, the project ensures accurate and personalized recommendations for both laptops and associated accessories.</a:t>
          </a:r>
          <a:endParaRPr lang="en-US" dirty="0"/>
        </a:p>
      </dgm:t>
    </dgm:pt>
    <dgm:pt modelId="{1A5C5A05-D039-4695-8CF2-503E5320BF38}" type="parTrans" cxnId="{B589B87A-CF36-4E75-A191-A9F0A8B6EF92}">
      <dgm:prSet/>
      <dgm:spPr/>
      <dgm:t>
        <a:bodyPr/>
        <a:lstStyle/>
        <a:p>
          <a:endParaRPr lang="en-US"/>
        </a:p>
      </dgm:t>
    </dgm:pt>
    <dgm:pt modelId="{A18092A8-DFFC-4DD1-9341-E460A8B8096B}" type="sibTrans" cxnId="{B589B87A-CF36-4E75-A191-A9F0A8B6EF92}">
      <dgm:prSet/>
      <dgm:spPr/>
      <dgm:t>
        <a:bodyPr/>
        <a:lstStyle/>
        <a:p>
          <a:endParaRPr lang="en-US"/>
        </a:p>
      </dgm:t>
    </dgm:pt>
    <dgm:pt modelId="{CEC9790C-C536-4CF2-9A21-D6C80DDE746D}" type="pres">
      <dgm:prSet presAssocID="{23E98CF7-90BB-4CB9-AB79-5415E2D1CF9E}" presName="linearFlow" presStyleCnt="0">
        <dgm:presLayoutVars>
          <dgm:dir/>
          <dgm:resizeHandles val="exact"/>
        </dgm:presLayoutVars>
      </dgm:prSet>
      <dgm:spPr/>
    </dgm:pt>
    <dgm:pt modelId="{533E8E06-2148-4AEA-AF6B-EACD205B94A4}" type="pres">
      <dgm:prSet presAssocID="{0CD8D8E0-295E-4E0C-87D1-F0DC3F2DB67D}" presName="composite" presStyleCnt="0"/>
      <dgm:spPr/>
    </dgm:pt>
    <dgm:pt modelId="{6E84D1B5-C616-4DDA-809E-5CF838D2C4B0}" type="pres">
      <dgm:prSet presAssocID="{0CD8D8E0-295E-4E0C-87D1-F0DC3F2DB67D}" presName="imgShp" presStyleLbl="fgImgPlace1" presStyleIdx="0" presStyleCnt="3" custLinFactNeighborX="-10983" custLinFactNeighborY="-464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81590" t="-7615" r="3590" b="7615"/>
          </a:stretch>
        </a:blipFill>
      </dgm:spPr>
    </dgm:pt>
    <dgm:pt modelId="{8B67E3E1-FF27-4719-972B-A116668B828A}" type="pres">
      <dgm:prSet presAssocID="{0CD8D8E0-295E-4E0C-87D1-F0DC3F2DB67D}" presName="txShp" presStyleLbl="node1" presStyleIdx="0" presStyleCnt="3">
        <dgm:presLayoutVars>
          <dgm:bulletEnabled val="1"/>
        </dgm:presLayoutVars>
      </dgm:prSet>
      <dgm:spPr/>
    </dgm:pt>
    <dgm:pt modelId="{79BA374B-A02A-4F43-9E77-80C0DE40159B}" type="pres">
      <dgm:prSet presAssocID="{07B6DD39-C043-4C1E-9CC5-1B0D8A65B098}" presName="spacing" presStyleCnt="0"/>
      <dgm:spPr/>
    </dgm:pt>
    <dgm:pt modelId="{1B993D85-69E6-4B47-988C-8515A36FBB8A}" type="pres">
      <dgm:prSet presAssocID="{6A8670E0-BD0A-4E21-B609-E4CAD264B646}" presName="composite" presStyleCnt="0"/>
      <dgm:spPr/>
    </dgm:pt>
    <dgm:pt modelId="{E354B0D3-E427-43F4-BC82-3754FE9DF577}" type="pres">
      <dgm:prSet presAssocID="{6A8670E0-BD0A-4E21-B609-E4CAD264B646}" presName="imgShp"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83663" t="5882" r="11663" b="-5882"/>
          </a:stretch>
        </a:blipFill>
      </dgm:spPr>
    </dgm:pt>
    <dgm:pt modelId="{1B6A1030-DEFF-4095-BDDB-6D8D3FB2F066}" type="pres">
      <dgm:prSet presAssocID="{6A8670E0-BD0A-4E21-B609-E4CAD264B646}" presName="txShp" presStyleLbl="node1" presStyleIdx="1" presStyleCnt="3">
        <dgm:presLayoutVars>
          <dgm:bulletEnabled val="1"/>
        </dgm:presLayoutVars>
      </dgm:prSet>
      <dgm:spPr/>
    </dgm:pt>
    <dgm:pt modelId="{C0B3A425-0023-42E0-8D1D-193F33B9E316}" type="pres">
      <dgm:prSet presAssocID="{FBEADA0A-5CEC-4DF6-B449-7BF1FB9DE4DF}" presName="spacing" presStyleCnt="0"/>
      <dgm:spPr/>
    </dgm:pt>
    <dgm:pt modelId="{D8668FB2-2DA8-4EB3-840F-0E45446B5DBC}" type="pres">
      <dgm:prSet presAssocID="{736CE8D1-ECA6-4619-98BE-AE9BA8187654}" presName="composite" presStyleCnt="0"/>
      <dgm:spPr/>
    </dgm:pt>
    <dgm:pt modelId="{600CB746-2B47-4789-8C72-623BACA73A64}" type="pres">
      <dgm:prSet presAssocID="{736CE8D1-ECA6-4619-98BE-AE9BA8187654}" presName="imgShp" presStyleLbl="fgImgPlace1" presStyleIdx="2"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80905" t="-7643" r="2905" b="7643"/>
          </a:stretch>
        </a:blipFill>
      </dgm:spPr>
    </dgm:pt>
    <dgm:pt modelId="{38200419-4E26-4EA8-BCA0-2C4005636A43}" type="pres">
      <dgm:prSet presAssocID="{736CE8D1-ECA6-4619-98BE-AE9BA8187654}" presName="txShp" presStyleLbl="node1" presStyleIdx="2" presStyleCnt="3">
        <dgm:presLayoutVars>
          <dgm:bulletEnabled val="1"/>
        </dgm:presLayoutVars>
      </dgm:prSet>
      <dgm:spPr/>
    </dgm:pt>
  </dgm:ptLst>
  <dgm:cxnLst>
    <dgm:cxn modelId="{D853E237-95F6-4F71-94D1-2C63F6A17FD4}" srcId="{23E98CF7-90BB-4CB9-AB79-5415E2D1CF9E}" destId="{6A8670E0-BD0A-4E21-B609-E4CAD264B646}" srcOrd="1" destOrd="0" parTransId="{60E3017E-0239-426A-AF40-5A0E8772A74A}" sibTransId="{FBEADA0A-5CEC-4DF6-B449-7BF1FB9DE4DF}"/>
    <dgm:cxn modelId="{C2A41350-E612-4CD5-814E-5E0C9A5CC087}" type="presOf" srcId="{736CE8D1-ECA6-4619-98BE-AE9BA8187654}" destId="{38200419-4E26-4EA8-BCA0-2C4005636A43}" srcOrd="0" destOrd="0" presId="urn:microsoft.com/office/officeart/2005/8/layout/vList3"/>
    <dgm:cxn modelId="{AC386E79-4E39-4778-9537-BFEC4BA53F88}" type="presOf" srcId="{6A8670E0-BD0A-4E21-B609-E4CAD264B646}" destId="{1B6A1030-DEFF-4095-BDDB-6D8D3FB2F066}" srcOrd="0" destOrd="0" presId="urn:microsoft.com/office/officeart/2005/8/layout/vList3"/>
    <dgm:cxn modelId="{B589B87A-CF36-4E75-A191-A9F0A8B6EF92}" srcId="{23E98CF7-90BB-4CB9-AB79-5415E2D1CF9E}" destId="{736CE8D1-ECA6-4619-98BE-AE9BA8187654}" srcOrd="2" destOrd="0" parTransId="{1A5C5A05-D039-4695-8CF2-503E5320BF38}" sibTransId="{A18092A8-DFFC-4DD1-9341-E460A8B8096B}"/>
    <dgm:cxn modelId="{D3732ED7-16CB-4D05-8013-C997D73CCC5E}" type="presOf" srcId="{23E98CF7-90BB-4CB9-AB79-5415E2D1CF9E}" destId="{CEC9790C-C536-4CF2-9A21-D6C80DDE746D}" srcOrd="0" destOrd="0" presId="urn:microsoft.com/office/officeart/2005/8/layout/vList3"/>
    <dgm:cxn modelId="{9D4C60F0-EE85-46F7-9B3C-638243087343}" type="presOf" srcId="{0CD8D8E0-295E-4E0C-87D1-F0DC3F2DB67D}" destId="{8B67E3E1-FF27-4719-972B-A116668B828A}" srcOrd="0" destOrd="0" presId="urn:microsoft.com/office/officeart/2005/8/layout/vList3"/>
    <dgm:cxn modelId="{664FEBF0-3FE3-4372-B283-56DC585CA3F4}" srcId="{23E98CF7-90BB-4CB9-AB79-5415E2D1CF9E}" destId="{0CD8D8E0-295E-4E0C-87D1-F0DC3F2DB67D}" srcOrd="0" destOrd="0" parTransId="{8F50B32A-2F60-439A-952C-86200E58F329}" sibTransId="{07B6DD39-C043-4C1E-9CC5-1B0D8A65B098}"/>
    <dgm:cxn modelId="{DD9666BF-607B-46C8-BFE2-7A7F91BDFD35}" type="presParOf" srcId="{CEC9790C-C536-4CF2-9A21-D6C80DDE746D}" destId="{533E8E06-2148-4AEA-AF6B-EACD205B94A4}" srcOrd="0" destOrd="0" presId="urn:microsoft.com/office/officeart/2005/8/layout/vList3"/>
    <dgm:cxn modelId="{75863C95-1509-4ED6-B616-40F1E9F42B8D}" type="presParOf" srcId="{533E8E06-2148-4AEA-AF6B-EACD205B94A4}" destId="{6E84D1B5-C616-4DDA-809E-5CF838D2C4B0}" srcOrd="0" destOrd="0" presId="urn:microsoft.com/office/officeart/2005/8/layout/vList3"/>
    <dgm:cxn modelId="{E65DA828-76F0-4E9D-A5B7-D7C738CF400B}" type="presParOf" srcId="{533E8E06-2148-4AEA-AF6B-EACD205B94A4}" destId="{8B67E3E1-FF27-4719-972B-A116668B828A}" srcOrd="1" destOrd="0" presId="urn:microsoft.com/office/officeart/2005/8/layout/vList3"/>
    <dgm:cxn modelId="{F979ECBD-89C7-4BD5-85A5-78199DCB0431}" type="presParOf" srcId="{CEC9790C-C536-4CF2-9A21-D6C80DDE746D}" destId="{79BA374B-A02A-4F43-9E77-80C0DE40159B}" srcOrd="1" destOrd="0" presId="urn:microsoft.com/office/officeart/2005/8/layout/vList3"/>
    <dgm:cxn modelId="{B9B4EDC8-09FE-496E-B4F4-160A01ABF9A7}" type="presParOf" srcId="{CEC9790C-C536-4CF2-9A21-D6C80DDE746D}" destId="{1B993D85-69E6-4B47-988C-8515A36FBB8A}" srcOrd="2" destOrd="0" presId="urn:microsoft.com/office/officeart/2005/8/layout/vList3"/>
    <dgm:cxn modelId="{CCE00317-4D6D-4C0A-A360-97E1F139570B}" type="presParOf" srcId="{1B993D85-69E6-4B47-988C-8515A36FBB8A}" destId="{E354B0D3-E427-43F4-BC82-3754FE9DF577}" srcOrd="0" destOrd="0" presId="urn:microsoft.com/office/officeart/2005/8/layout/vList3"/>
    <dgm:cxn modelId="{53D56876-F0CC-47F7-8C34-FE8386C36B72}" type="presParOf" srcId="{1B993D85-69E6-4B47-988C-8515A36FBB8A}" destId="{1B6A1030-DEFF-4095-BDDB-6D8D3FB2F066}" srcOrd="1" destOrd="0" presId="urn:microsoft.com/office/officeart/2005/8/layout/vList3"/>
    <dgm:cxn modelId="{56C41CD8-613A-424D-B2D4-C13E4416259E}" type="presParOf" srcId="{CEC9790C-C536-4CF2-9A21-D6C80DDE746D}" destId="{C0B3A425-0023-42E0-8D1D-193F33B9E316}" srcOrd="3" destOrd="0" presId="urn:microsoft.com/office/officeart/2005/8/layout/vList3"/>
    <dgm:cxn modelId="{33C70CDF-036F-458F-9D34-7CEC06C74ED2}" type="presParOf" srcId="{CEC9790C-C536-4CF2-9A21-D6C80DDE746D}" destId="{D8668FB2-2DA8-4EB3-840F-0E45446B5DBC}" srcOrd="4" destOrd="0" presId="urn:microsoft.com/office/officeart/2005/8/layout/vList3"/>
    <dgm:cxn modelId="{746332F9-7027-4C5E-8CD1-5362B3CF8C85}" type="presParOf" srcId="{D8668FB2-2DA8-4EB3-840F-0E45446B5DBC}" destId="{600CB746-2B47-4789-8C72-623BACA73A64}" srcOrd="0" destOrd="0" presId="urn:microsoft.com/office/officeart/2005/8/layout/vList3"/>
    <dgm:cxn modelId="{65915F08-7215-4D57-8000-EEC9BDC990C4}" type="presParOf" srcId="{D8668FB2-2DA8-4EB3-840F-0E45446B5DBC}" destId="{38200419-4E26-4EA8-BCA0-2C4005636A4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89830-1835-4FE3-BE5F-5AEA1E7CDCD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650AF13-5E03-4559-9040-4C0A053947BE}">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2800" b="1" kern="1200" dirty="0">
              <a:solidFill>
                <a:srgbClr val="17C1C7"/>
              </a:solidFill>
              <a:latin typeface="Muli"/>
              <a:ea typeface="+mn-ea"/>
              <a:cs typeface="+mn-cs"/>
            </a:rPr>
            <a:t>Recommendation </a:t>
          </a:r>
          <a:r>
            <a:rPr lang="en-US" sz="2800" b="1" kern="1200" dirty="0">
              <a:solidFill>
                <a:srgbClr val="17C1C7"/>
              </a:solidFill>
              <a:latin typeface="Muli"/>
              <a:ea typeface="+mn-ea"/>
              <a:cs typeface="+mn-cs"/>
              <a:sym typeface="Roboto"/>
            </a:rPr>
            <a:t>Syste</a:t>
          </a:r>
          <a:r>
            <a:rPr lang="en-US" sz="2800" b="1" kern="1200" dirty="0">
              <a:solidFill>
                <a:srgbClr val="17C1C7"/>
              </a:solidFill>
              <a:latin typeface="Muli"/>
              <a:ea typeface="+mn-ea"/>
              <a:cs typeface="+mn-cs"/>
            </a:rPr>
            <a:t>m</a:t>
          </a:r>
        </a:p>
      </dgm:t>
    </dgm:pt>
    <dgm:pt modelId="{102D9CD6-764C-4E29-9681-699F354ACA5E}" type="parTrans" cxnId="{73BA10B1-EE79-4858-A7B5-AEE0C41C31CD}">
      <dgm:prSet/>
      <dgm:spPr/>
      <dgm:t>
        <a:bodyPr/>
        <a:lstStyle/>
        <a:p>
          <a:endParaRPr lang="en-US"/>
        </a:p>
      </dgm:t>
    </dgm:pt>
    <dgm:pt modelId="{5B3F683B-DB9E-494A-AB23-2E18469D6BA5}" type="sibTrans" cxnId="{73BA10B1-EE79-4858-A7B5-AEE0C41C31CD}">
      <dgm:prSet/>
      <dgm:spPr/>
      <dgm:t>
        <a:bodyPr/>
        <a:lstStyle/>
        <a:p>
          <a:endParaRPr lang="en-US"/>
        </a:p>
      </dgm:t>
    </dgm:pt>
    <dgm:pt modelId="{8118D42C-8468-4EB4-92CB-55E2A11B913C}">
      <dgm:prSet phldrT="[Text]" custT="1">
        <dgm:style>
          <a:lnRef idx="2">
            <a:schemeClr val="accent2"/>
          </a:lnRef>
          <a:fillRef idx="1">
            <a:schemeClr val="lt1"/>
          </a:fillRef>
          <a:effectRef idx="0">
            <a:schemeClr val="accent2"/>
          </a:effectRef>
          <a:fontRef idx="minor">
            <a:schemeClr val="dk1"/>
          </a:fontRef>
        </dgm:style>
      </dgm:prSet>
      <dgm:spPr/>
      <dgm:t>
        <a:bodyPr/>
        <a:lstStyle/>
        <a:p>
          <a:pPr marL="0" lvl="0" indent="0" algn="ctr" defTabSz="977900">
            <a:lnSpc>
              <a:spcPct val="90000"/>
            </a:lnSpc>
            <a:spcBef>
              <a:spcPct val="0"/>
            </a:spcBef>
            <a:spcAft>
              <a:spcPct val="35000"/>
            </a:spcAft>
            <a:buNone/>
          </a:pPr>
          <a:r>
            <a:rPr lang="en-US" sz="2200" b="1" i="0" kern="1200" dirty="0">
              <a:solidFill>
                <a:srgbClr val="FF7210"/>
              </a:solidFill>
              <a:effectLst/>
              <a:latin typeface="Muli"/>
              <a:ea typeface="Arial" panose="020B0604020202020204" pitchFamily="34" charset="0"/>
              <a:cs typeface="Arial" panose="020B0604020202020204" pitchFamily="34" charset="0"/>
            </a:rPr>
            <a:t>Content-Based Filtering</a:t>
          </a:r>
        </a:p>
      </dgm:t>
    </dgm:pt>
    <dgm:pt modelId="{88F3561C-BA3D-44D9-8D1D-422E4035F755}" type="parTrans" cxnId="{67B45CF0-DC09-44F8-92BF-05B784C9806C}">
      <dgm:prSet>
        <dgm:style>
          <a:lnRef idx="1">
            <a:schemeClr val="accent2"/>
          </a:lnRef>
          <a:fillRef idx="0">
            <a:schemeClr val="accent2"/>
          </a:fillRef>
          <a:effectRef idx="0">
            <a:schemeClr val="accent2"/>
          </a:effectRef>
          <a:fontRef idx="minor">
            <a:schemeClr val="tx1"/>
          </a:fontRef>
        </dgm:style>
      </dgm:prSet>
      <dgm:spPr/>
      <dgm:t>
        <a:bodyPr/>
        <a:lstStyle/>
        <a:p>
          <a:endParaRPr lang="en-US"/>
        </a:p>
      </dgm:t>
    </dgm:pt>
    <dgm:pt modelId="{64761C98-945B-49C6-BC7F-7F82FB161050}" type="sibTrans" cxnId="{67B45CF0-DC09-44F8-92BF-05B784C9806C}">
      <dgm:prSet/>
      <dgm:spPr/>
      <dgm:t>
        <a:bodyPr/>
        <a:lstStyle/>
        <a:p>
          <a:endParaRPr lang="en-US"/>
        </a:p>
      </dgm:t>
    </dgm:pt>
    <dgm:pt modelId="{F59A4534-A8A7-44E8-ACDD-12772FA08447}">
      <dgm:prSet phldrT="[Text]" custT="1">
        <dgm:style>
          <a:lnRef idx="2">
            <a:schemeClr val="accent2"/>
          </a:lnRef>
          <a:fillRef idx="1">
            <a:schemeClr val="lt1"/>
          </a:fillRef>
          <a:effectRef idx="0">
            <a:schemeClr val="accent2"/>
          </a:effectRef>
          <a:fontRef idx="minor">
            <a:schemeClr val="dk1"/>
          </a:fontRef>
        </dgm:style>
      </dgm:prSet>
      <dgm:spPr/>
      <dgm:t>
        <a:bodyPr/>
        <a:lstStyle/>
        <a:p>
          <a:pPr marL="0" lvl="0" indent="0" algn="ctr" defTabSz="977900">
            <a:lnSpc>
              <a:spcPct val="90000"/>
            </a:lnSpc>
            <a:spcBef>
              <a:spcPct val="0"/>
            </a:spcBef>
            <a:spcAft>
              <a:spcPct val="35000"/>
            </a:spcAft>
            <a:buNone/>
          </a:pPr>
          <a:r>
            <a:rPr lang="en-US" sz="2200" b="1" i="0" kern="1200" dirty="0">
              <a:solidFill>
                <a:srgbClr val="FF7210"/>
              </a:solidFill>
              <a:effectLst/>
              <a:latin typeface="Muli"/>
              <a:ea typeface="Arial" panose="020B0604020202020204" pitchFamily="34" charset="0"/>
              <a:cs typeface="Arial" panose="020B0604020202020204" pitchFamily="34" charset="0"/>
            </a:rPr>
            <a:t>K-Means</a:t>
          </a:r>
        </a:p>
      </dgm:t>
    </dgm:pt>
    <dgm:pt modelId="{B8BA13B6-E956-4CD3-A92D-EFE0EDFFCF8D}" type="parTrans" cxnId="{A3A1716A-8D1D-4EB8-A6A6-2C2EABB0F440}">
      <dgm:prSet>
        <dgm:style>
          <a:lnRef idx="1">
            <a:schemeClr val="accent2"/>
          </a:lnRef>
          <a:fillRef idx="0">
            <a:schemeClr val="accent2"/>
          </a:fillRef>
          <a:effectRef idx="0">
            <a:schemeClr val="accent2"/>
          </a:effectRef>
          <a:fontRef idx="minor">
            <a:schemeClr val="tx1"/>
          </a:fontRef>
        </dgm:style>
      </dgm:prSet>
      <dgm:spPr/>
      <dgm:t>
        <a:bodyPr/>
        <a:lstStyle/>
        <a:p>
          <a:endParaRPr lang="en-US"/>
        </a:p>
      </dgm:t>
    </dgm:pt>
    <dgm:pt modelId="{A8954290-2EF8-402F-A502-1014BCA7699F}" type="sibTrans" cxnId="{A3A1716A-8D1D-4EB8-A6A6-2C2EABB0F440}">
      <dgm:prSet/>
      <dgm:spPr/>
      <dgm:t>
        <a:bodyPr/>
        <a:lstStyle/>
        <a:p>
          <a:endParaRPr lang="en-US"/>
        </a:p>
      </dgm:t>
    </dgm:pt>
    <dgm:pt modelId="{FCAEBFD5-27C9-43C9-88E2-F60F12EAD7FE}" type="pres">
      <dgm:prSet presAssocID="{A6F89830-1835-4FE3-BE5F-5AEA1E7CDCDE}" presName="hierChild1" presStyleCnt="0">
        <dgm:presLayoutVars>
          <dgm:chPref val="1"/>
          <dgm:dir/>
          <dgm:animOne val="branch"/>
          <dgm:animLvl val="lvl"/>
          <dgm:resizeHandles/>
        </dgm:presLayoutVars>
      </dgm:prSet>
      <dgm:spPr/>
    </dgm:pt>
    <dgm:pt modelId="{4222C462-C43C-4466-B076-DFD5069742F1}" type="pres">
      <dgm:prSet presAssocID="{F650AF13-5E03-4559-9040-4C0A053947BE}" presName="hierRoot1" presStyleCnt="0"/>
      <dgm:spPr/>
    </dgm:pt>
    <dgm:pt modelId="{E2384D30-21B3-48ED-87F3-7A2AD8B0F47F}" type="pres">
      <dgm:prSet presAssocID="{F650AF13-5E03-4559-9040-4C0A053947BE}" presName="composite" presStyleCnt="0"/>
      <dgm:spPr/>
    </dgm:pt>
    <dgm:pt modelId="{6BBA0ACC-3D4E-4A49-AF5D-12DA8613A773}" type="pres">
      <dgm:prSet presAssocID="{F650AF13-5E03-4559-9040-4C0A053947BE}" presName="background" presStyleLbl="node0" presStyleIdx="0" presStyleCnt="1">
        <dgm:style>
          <a:lnRef idx="3">
            <a:schemeClr val="lt1"/>
          </a:lnRef>
          <a:fillRef idx="1">
            <a:schemeClr val="accent2"/>
          </a:fillRef>
          <a:effectRef idx="1">
            <a:schemeClr val="accent2"/>
          </a:effectRef>
          <a:fontRef idx="minor">
            <a:schemeClr val="lt1"/>
          </a:fontRef>
        </dgm:style>
      </dgm:prSet>
      <dgm:spPr/>
    </dgm:pt>
    <dgm:pt modelId="{53BC6244-2901-48D3-B021-7A96007BA7D2}" type="pres">
      <dgm:prSet presAssocID="{F650AF13-5E03-4559-9040-4C0A053947BE}" presName="text" presStyleLbl="fgAcc0" presStyleIdx="0" presStyleCnt="1" custScaleX="166373" custScaleY="85519" custLinFactNeighborX="5556" custLinFactNeighborY="9057">
        <dgm:presLayoutVars>
          <dgm:chPref val="3"/>
        </dgm:presLayoutVars>
      </dgm:prSet>
      <dgm:spPr/>
    </dgm:pt>
    <dgm:pt modelId="{69C6D318-579B-4F36-910A-A69093B7B21C}" type="pres">
      <dgm:prSet presAssocID="{F650AF13-5E03-4559-9040-4C0A053947BE}" presName="hierChild2" presStyleCnt="0"/>
      <dgm:spPr/>
    </dgm:pt>
    <dgm:pt modelId="{D3D8058C-BD8F-4F5D-B673-00A0C3484A7F}" type="pres">
      <dgm:prSet presAssocID="{88F3561C-BA3D-44D9-8D1D-422E4035F755}" presName="Name10" presStyleLbl="parChTrans1D2" presStyleIdx="0" presStyleCnt="2"/>
      <dgm:spPr/>
    </dgm:pt>
    <dgm:pt modelId="{957348E5-0728-4217-8FCE-6237ECBC3D78}" type="pres">
      <dgm:prSet presAssocID="{8118D42C-8468-4EB4-92CB-55E2A11B913C}" presName="hierRoot2" presStyleCnt="0"/>
      <dgm:spPr/>
    </dgm:pt>
    <dgm:pt modelId="{B65276B7-AAFD-46DD-A6E2-D325204247FC}" type="pres">
      <dgm:prSet presAssocID="{8118D42C-8468-4EB4-92CB-55E2A11B913C}" presName="composite2" presStyleCnt="0"/>
      <dgm:spPr/>
    </dgm:pt>
    <dgm:pt modelId="{BEC31DAA-EF31-412F-A4F3-7C687CF6EC4B}" type="pres">
      <dgm:prSet presAssocID="{8118D42C-8468-4EB4-92CB-55E2A11B913C}" presName="background2" presStyleLbl="node2" presStyleIdx="0" presStyleCnt="2">
        <dgm:style>
          <a:lnRef idx="3">
            <a:schemeClr val="lt1"/>
          </a:lnRef>
          <a:fillRef idx="1">
            <a:schemeClr val="accent2"/>
          </a:fillRef>
          <a:effectRef idx="1">
            <a:schemeClr val="accent2"/>
          </a:effectRef>
          <a:fontRef idx="minor">
            <a:schemeClr val="lt1"/>
          </a:fontRef>
        </dgm:style>
      </dgm:prSet>
      <dgm:spPr/>
    </dgm:pt>
    <dgm:pt modelId="{350CDACB-26A1-4443-9017-CE60C6B4D59F}" type="pres">
      <dgm:prSet presAssocID="{8118D42C-8468-4EB4-92CB-55E2A11B913C}" presName="text2" presStyleLbl="fgAcc2" presStyleIdx="0" presStyleCnt="2">
        <dgm:presLayoutVars>
          <dgm:chPref val="3"/>
        </dgm:presLayoutVars>
      </dgm:prSet>
      <dgm:spPr/>
    </dgm:pt>
    <dgm:pt modelId="{9240A6FB-F71D-43B0-9AE7-1257EDC3BFF6}" type="pres">
      <dgm:prSet presAssocID="{8118D42C-8468-4EB4-92CB-55E2A11B913C}" presName="hierChild3" presStyleCnt="0"/>
      <dgm:spPr/>
    </dgm:pt>
    <dgm:pt modelId="{74525778-830D-4442-953F-5ED2E764CB8F}" type="pres">
      <dgm:prSet presAssocID="{B8BA13B6-E956-4CD3-A92D-EFE0EDFFCF8D}" presName="Name10" presStyleLbl="parChTrans1D2" presStyleIdx="1" presStyleCnt="2"/>
      <dgm:spPr/>
    </dgm:pt>
    <dgm:pt modelId="{B287967F-2448-4CEE-B6FE-7AAEC6A98666}" type="pres">
      <dgm:prSet presAssocID="{F59A4534-A8A7-44E8-ACDD-12772FA08447}" presName="hierRoot2" presStyleCnt="0"/>
      <dgm:spPr/>
    </dgm:pt>
    <dgm:pt modelId="{7D374596-51F8-4C67-B57A-E05D523E8674}" type="pres">
      <dgm:prSet presAssocID="{F59A4534-A8A7-44E8-ACDD-12772FA08447}" presName="composite2" presStyleCnt="0"/>
      <dgm:spPr/>
    </dgm:pt>
    <dgm:pt modelId="{3DD0B8CC-6AD0-474E-82D5-47C38524893D}" type="pres">
      <dgm:prSet presAssocID="{F59A4534-A8A7-44E8-ACDD-12772FA08447}" presName="background2" presStyleLbl="node2" presStyleIdx="1" presStyleCnt="2">
        <dgm:style>
          <a:lnRef idx="3">
            <a:schemeClr val="lt1"/>
          </a:lnRef>
          <a:fillRef idx="1">
            <a:schemeClr val="accent2"/>
          </a:fillRef>
          <a:effectRef idx="1">
            <a:schemeClr val="accent2"/>
          </a:effectRef>
          <a:fontRef idx="minor">
            <a:schemeClr val="lt1"/>
          </a:fontRef>
        </dgm:style>
      </dgm:prSet>
      <dgm:spPr/>
    </dgm:pt>
    <dgm:pt modelId="{8A728F23-406D-4C90-9DD7-695DE0B7FDDA}" type="pres">
      <dgm:prSet presAssocID="{F59A4534-A8A7-44E8-ACDD-12772FA08447}" presName="text2" presStyleLbl="fgAcc2" presStyleIdx="1" presStyleCnt="2" custLinFactNeighborX="1027" custLinFactNeighborY="3236">
        <dgm:presLayoutVars>
          <dgm:chPref val="3"/>
        </dgm:presLayoutVars>
      </dgm:prSet>
      <dgm:spPr/>
    </dgm:pt>
    <dgm:pt modelId="{BBCE64F0-0AE9-4C06-9F1B-A7CF66BA3549}" type="pres">
      <dgm:prSet presAssocID="{F59A4534-A8A7-44E8-ACDD-12772FA08447}" presName="hierChild3" presStyleCnt="0"/>
      <dgm:spPr/>
    </dgm:pt>
  </dgm:ptLst>
  <dgm:cxnLst>
    <dgm:cxn modelId="{ADD67604-0ABF-40F2-AFBE-EA450557A20A}" type="presOf" srcId="{F59A4534-A8A7-44E8-ACDD-12772FA08447}" destId="{8A728F23-406D-4C90-9DD7-695DE0B7FDDA}" srcOrd="0" destOrd="0" presId="urn:microsoft.com/office/officeart/2005/8/layout/hierarchy1"/>
    <dgm:cxn modelId="{85CD620B-BDEF-4E09-B025-DEE9300A94ED}" type="presOf" srcId="{B8BA13B6-E956-4CD3-A92D-EFE0EDFFCF8D}" destId="{74525778-830D-4442-953F-5ED2E764CB8F}" srcOrd="0" destOrd="0" presId="urn:microsoft.com/office/officeart/2005/8/layout/hierarchy1"/>
    <dgm:cxn modelId="{F467662A-4999-4E70-B4F9-430E43C42348}" type="presOf" srcId="{A6F89830-1835-4FE3-BE5F-5AEA1E7CDCDE}" destId="{FCAEBFD5-27C9-43C9-88E2-F60F12EAD7FE}" srcOrd="0" destOrd="0" presId="urn:microsoft.com/office/officeart/2005/8/layout/hierarchy1"/>
    <dgm:cxn modelId="{A3A1716A-8D1D-4EB8-A6A6-2C2EABB0F440}" srcId="{F650AF13-5E03-4559-9040-4C0A053947BE}" destId="{F59A4534-A8A7-44E8-ACDD-12772FA08447}" srcOrd="1" destOrd="0" parTransId="{B8BA13B6-E956-4CD3-A92D-EFE0EDFFCF8D}" sibTransId="{A8954290-2EF8-402F-A502-1014BCA7699F}"/>
    <dgm:cxn modelId="{0DEB2686-D7DE-4E29-AC74-C24AF0F1C457}" type="presOf" srcId="{88F3561C-BA3D-44D9-8D1D-422E4035F755}" destId="{D3D8058C-BD8F-4F5D-B673-00A0C3484A7F}" srcOrd="0" destOrd="0" presId="urn:microsoft.com/office/officeart/2005/8/layout/hierarchy1"/>
    <dgm:cxn modelId="{6969B5A6-B860-42B5-B50C-CEFCFB24CEF7}" type="presOf" srcId="{F650AF13-5E03-4559-9040-4C0A053947BE}" destId="{53BC6244-2901-48D3-B021-7A96007BA7D2}" srcOrd="0" destOrd="0" presId="urn:microsoft.com/office/officeart/2005/8/layout/hierarchy1"/>
    <dgm:cxn modelId="{28DDFEAD-2CAF-43F4-8742-F52A507ACDEC}" type="presOf" srcId="{8118D42C-8468-4EB4-92CB-55E2A11B913C}" destId="{350CDACB-26A1-4443-9017-CE60C6B4D59F}" srcOrd="0" destOrd="0" presId="urn:microsoft.com/office/officeart/2005/8/layout/hierarchy1"/>
    <dgm:cxn modelId="{73BA10B1-EE79-4858-A7B5-AEE0C41C31CD}" srcId="{A6F89830-1835-4FE3-BE5F-5AEA1E7CDCDE}" destId="{F650AF13-5E03-4559-9040-4C0A053947BE}" srcOrd="0" destOrd="0" parTransId="{102D9CD6-764C-4E29-9681-699F354ACA5E}" sibTransId="{5B3F683B-DB9E-494A-AB23-2E18469D6BA5}"/>
    <dgm:cxn modelId="{67B45CF0-DC09-44F8-92BF-05B784C9806C}" srcId="{F650AF13-5E03-4559-9040-4C0A053947BE}" destId="{8118D42C-8468-4EB4-92CB-55E2A11B913C}" srcOrd="0" destOrd="0" parTransId="{88F3561C-BA3D-44D9-8D1D-422E4035F755}" sibTransId="{64761C98-945B-49C6-BC7F-7F82FB161050}"/>
    <dgm:cxn modelId="{9F10DBF9-6EFE-4C27-8591-94CEB28F0354}" type="presParOf" srcId="{FCAEBFD5-27C9-43C9-88E2-F60F12EAD7FE}" destId="{4222C462-C43C-4466-B076-DFD5069742F1}" srcOrd="0" destOrd="0" presId="urn:microsoft.com/office/officeart/2005/8/layout/hierarchy1"/>
    <dgm:cxn modelId="{42A7B892-0BFE-4FDE-A72C-780DF8532EA0}" type="presParOf" srcId="{4222C462-C43C-4466-B076-DFD5069742F1}" destId="{E2384D30-21B3-48ED-87F3-7A2AD8B0F47F}" srcOrd="0" destOrd="0" presId="urn:microsoft.com/office/officeart/2005/8/layout/hierarchy1"/>
    <dgm:cxn modelId="{0E44E45F-D5D9-4594-BFC4-0C03C7AB5452}" type="presParOf" srcId="{E2384D30-21B3-48ED-87F3-7A2AD8B0F47F}" destId="{6BBA0ACC-3D4E-4A49-AF5D-12DA8613A773}" srcOrd="0" destOrd="0" presId="urn:microsoft.com/office/officeart/2005/8/layout/hierarchy1"/>
    <dgm:cxn modelId="{A59C647F-F940-4463-8CEA-67F8A3BFDDBD}" type="presParOf" srcId="{E2384D30-21B3-48ED-87F3-7A2AD8B0F47F}" destId="{53BC6244-2901-48D3-B021-7A96007BA7D2}" srcOrd="1" destOrd="0" presId="urn:microsoft.com/office/officeart/2005/8/layout/hierarchy1"/>
    <dgm:cxn modelId="{0EAE57C4-D7FB-458F-B64F-562C29D789E4}" type="presParOf" srcId="{4222C462-C43C-4466-B076-DFD5069742F1}" destId="{69C6D318-579B-4F36-910A-A69093B7B21C}" srcOrd="1" destOrd="0" presId="urn:microsoft.com/office/officeart/2005/8/layout/hierarchy1"/>
    <dgm:cxn modelId="{DB2BEFE8-2507-4796-AB7F-2B00838613DB}" type="presParOf" srcId="{69C6D318-579B-4F36-910A-A69093B7B21C}" destId="{D3D8058C-BD8F-4F5D-B673-00A0C3484A7F}" srcOrd="0" destOrd="0" presId="urn:microsoft.com/office/officeart/2005/8/layout/hierarchy1"/>
    <dgm:cxn modelId="{745357E6-8B4E-4681-867A-0B71375FE046}" type="presParOf" srcId="{69C6D318-579B-4F36-910A-A69093B7B21C}" destId="{957348E5-0728-4217-8FCE-6237ECBC3D78}" srcOrd="1" destOrd="0" presId="urn:microsoft.com/office/officeart/2005/8/layout/hierarchy1"/>
    <dgm:cxn modelId="{249429F6-E747-4B1A-8379-BE65532A3298}" type="presParOf" srcId="{957348E5-0728-4217-8FCE-6237ECBC3D78}" destId="{B65276B7-AAFD-46DD-A6E2-D325204247FC}" srcOrd="0" destOrd="0" presId="urn:microsoft.com/office/officeart/2005/8/layout/hierarchy1"/>
    <dgm:cxn modelId="{3770327D-95CA-4F2C-B726-9FA3E8483561}" type="presParOf" srcId="{B65276B7-AAFD-46DD-A6E2-D325204247FC}" destId="{BEC31DAA-EF31-412F-A4F3-7C687CF6EC4B}" srcOrd="0" destOrd="0" presId="urn:microsoft.com/office/officeart/2005/8/layout/hierarchy1"/>
    <dgm:cxn modelId="{8A84BB95-19A3-4989-AED5-A8EA8A4C7675}" type="presParOf" srcId="{B65276B7-AAFD-46DD-A6E2-D325204247FC}" destId="{350CDACB-26A1-4443-9017-CE60C6B4D59F}" srcOrd="1" destOrd="0" presId="urn:microsoft.com/office/officeart/2005/8/layout/hierarchy1"/>
    <dgm:cxn modelId="{2B9DACF3-5E6B-4DF2-970E-8FF66821C598}" type="presParOf" srcId="{957348E5-0728-4217-8FCE-6237ECBC3D78}" destId="{9240A6FB-F71D-43B0-9AE7-1257EDC3BFF6}" srcOrd="1" destOrd="0" presId="urn:microsoft.com/office/officeart/2005/8/layout/hierarchy1"/>
    <dgm:cxn modelId="{F91EBD47-E2A1-4658-BFCB-1F8F9B831F75}" type="presParOf" srcId="{69C6D318-579B-4F36-910A-A69093B7B21C}" destId="{74525778-830D-4442-953F-5ED2E764CB8F}" srcOrd="2" destOrd="0" presId="urn:microsoft.com/office/officeart/2005/8/layout/hierarchy1"/>
    <dgm:cxn modelId="{75ADF610-CB49-4691-8284-C191A469DF4C}" type="presParOf" srcId="{69C6D318-579B-4F36-910A-A69093B7B21C}" destId="{B287967F-2448-4CEE-B6FE-7AAEC6A98666}" srcOrd="3" destOrd="0" presId="urn:microsoft.com/office/officeart/2005/8/layout/hierarchy1"/>
    <dgm:cxn modelId="{803B5D25-598D-4602-A907-748945D215F8}" type="presParOf" srcId="{B287967F-2448-4CEE-B6FE-7AAEC6A98666}" destId="{7D374596-51F8-4C67-B57A-E05D523E8674}" srcOrd="0" destOrd="0" presId="urn:microsoft.com/office/officeart/2005/8/layout/hierarchy1"/>
    <dgm:cxn modelId="{96D3AD5B-D311-40D9-A563-76C8699DB0AB}" type="presParOf" srcId="{7D374596-51F8-4C67-B57A-E05D523E8674}" destId="{3DD0B8CC-6AD0-474E-82D5-47C38524893D}" srcOrd="0" destOrd="0" presId="urn:microsoft.com/office/officeart/2005/8/layout/hierarchy1"/>
    <dgm:cxn modelId="{119E336C-23FB-4A4C-B910-D065A5289D20}" type="presParOf" srcId="{7D374596-51F8-4C67-B57A-E05D523E8674}" destId="{8A728F23-406D-4C90-9DD7-695DE0B7FDDA}" srcOrd="1" destOrd="0" presId="urn:microsoft.com/office/officeart/2005/8/layout/hierarchy1"/>
    <dgm:cxn modelId="{F2DC5764-703E-4FDF-B52D-23C3B55796FC}" type="presParOf" srcId="{B287967F-2448-4CEE-B6FE-7AAEC6A98666}" destId="{BBCE64F0-0AE9-4C06-9F1B-A7CF66BA35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AA7A99-0E67-4C0D-9836-E7C8B508376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E568855-1967-45C3-80C8-B6AD452325EC}">
      <dgm:prSet custT="1">
        <dgm:style>
          <a:lnRef idx="2">
            <a:schemeClr val="accent2"/>
          </a:lnRef>
          <a:fillRef idx="1">
            <a:schemeClr val="lt1"/>
          </a:fillRef>
          <a:effectRef idx="0">
            <a:schemeClr val="accent2"/>
          </a:effectRef>
          <a:fontRef idx="minor">
            <a:schemeClr val="dk1"/>
          </a:fontRef>
        </dgm:style>
      </dgm:prSet>
      <dgm:spPr/>
      <dgm:t>
        <a:bodyPr/>
        <a:lstStyle/>
        <a:p>
          <a:pPr algn="just"/>
          <a:endParaRPr lang="en-US" sz="1400" dirty="0">
            <a:latin typeface="Roboto" panose="02000000000000000000" pitchFamily="2" charset="0"/>
            <a:ea typeface="Roboto" panose="02000000000000000000" pitchFamily="2" charset="0"/>
            <a:cs typeface="Roboto" panose="02000000000000000000" pitchFamily="2" charset="0"/>
          </a:endParaRPr>
        </a:p>
      </dgm:t>
    </dgm:pt>
    <dgm:pt modelId="{2DF0CD85-18F6-46A3-812F-CD5457B7BEED}" type="parTrans" cxnId="{45A77495-5BDD-45B4-B3E7-A00BB3644709}">
      <dgm:prSet/>
      <dgm:spPr/>
      <dgm:t>
        <a:bodyPr/>
        <a:lstStyle/>
        <a:p>
          <a:endParaRPr lang="en-US"/>
        </a:p>
      </dgm:t>
    </dgm:pt>
    <dgm:pt modelId="{6884328C-3BD7-40FA-AEA2-476719C8E1B4}" type="sibTrans" cxnId="{45A77495-5BDD-45B4-B3E7-A00BB3644709}">
      <dgm:prSet/>
      <dgm:spPr/>
      <dgm:t>
        <a:bodyPr/>
        <a:lstStyle/>
        <a:p>
          <a:endParaRPr lang="en-US"/>
        </a:p>
      </dgm:t>
    </dgm:pt>
    <dgm:pt modelId="{E3905C14-7B2F-45F6-8571-847280022A01}" type="pres">
      <dgm:prSet presAssocID="{54AA7A99-0E67-4C0D-9836-E7C8B5083768}" presName="linearFlow" presStyleCnt="0">
        <dgm:presLayoutVars>
          <dgm:dir/>
          <dgm:resizeHandles val="exact"/>
        </dgm:presLayoutVars>
      </dgm:prSet>
      <dgm:spPr/>
    </dgm:pt>
    <dgm:pt modelId="{B08B42DA-DA01-46FC-8674-FF59556B313F}" type="pres">
      <dgm:prSet presAssocID="{8E568855-1967-45C3-80C8-B6AD452325EC}" presName="composite" presStyleCnt="0"/>
      <dgm:spPr/>
    </dgm:pt>
    <dgm:pt modelId="{7D888452-70F0-452C-9B00-9E75755EE813}" type="pres">
      <dgm:prSet presAssocID="{8E568855-1967-45C3-80C8-B6AD452325EC}" presName="imgShp" presStyleLbl="f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995" t="11291" r="16878" b="7582"/>
          </a:stretch>
        </a:blipFill>
      </dgm:spPr>
    </dgm:pt>
    <dgm:pt modelId="{B89A1BCD-FBC4-4F40-ABBB-67FA622B9B07}" type="pres">
      <dgm:prSet presAssocID="{8E568855-1967-45C3-80C8-B6AD452325EC}" presName="txShp" presStyleLbl="node1" presStyleIdx="0" presStyleCnt="1" custScaleX="114897" custScaleY="118252">
        <dgm:presLayoutVars>
          <dgm:bulletEnabled val="1"/>
        </dgm:presLayoutVars>
      </dgm:prSet>
      <dgm:spPr/>
    </dgm:pt>
  </dgm:ptLst>
  <dgm:cxnLst>
    <dgm:cxn modelId="{85FE6D75-2B01-40C4-BCD8-BADE1B3E2B9A}" type="presOf" srcId="{8E568855-1967-45C3-80C8-B6AD452325EC}" destId="{B89A1BCD-FBC4-4F40-ABBB-67FA622B9B07}" srcOrd="0" destOrd="0" presId="urn:microsoft.com/office/officeart/2005/8/layout/vList3"/>
    <dgm:cxn modelId="{45A77495-5BDD-45B4-B3E7-A00BB3644709}" srcId="{54AA7A99-0E67-4C0D-9836-E7C8B5083768}" destId="{8E568855-1967-45C3-80C8-B6AD452325EC}" srcOrd="0" destOrd="0" parTransId="{2DF0CD85-18F6-46A3-812F-CD5457B7BEED}" sibTransId="{6884328C-3BD7-40FA-AEA2-476719C8E1B4}"/>
    <dgm:cxn modelId="{3B134ABA-69A5-46B3-A0FC-956F5B13B745}" type="presOf" srcId="{54AA7A99-0E67-4C0D-9836-E7C8B5083768}" destId="{E3905C14-7B2F-45F6-8571-847280022A01}" srcOrd="0" destOrd="0" presId="urn:microsoft.com/office/officeart/2005/8/layout/vList3"/>
    <dgm:cxn modelId="{1642F9D1-9838-4564-9364-4DBDCAE051D3}" type="presParOf" srcId="{E3905C14-7B2F-45F6-8571-847280022A01}" destId="{B08B42DA-DA01-46FC-8674-FF59556B313F}" srcOrd="0" destOrd="0" presId="urn:microsoft.com/office/officeart/2005/8/layout/vList3"/>
    <dgm:cxn modelId="{D725A196-17FC-4B8E-887C-021420CBD90B}" type="presParOf" srcId="{B08B42DA-DA01-46FC-8674-FF59556B313F}" destId="{7D888452-70F0-452C-9B00-9E75755EE813}" srcOrd="0" destOrd="0" presId="urn:microsoft.com/office/officeart/2005/8/layout/vList3"/>
    <dgm:cxn modelId="{782F5DDA-7298-4074-9383-EA082B165A68}" type="presParOf" srcId="{B08B42DA-DA01-46FC-8674-FF59556B313F}" destId="{B89A1BCD-FBC4-4F40-ABBB-67FA622B9B0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666C98-1497-4352-9C28-C8C22B003FB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8C3E74B-8329-4966-B411-32FDFD1DB1DE}">
      <dgm:prSet custT="1">
        <dgm:style>
          <a:lnRef idx="2">
            <a:schemeClr val="accent1"/>
          </a:lnRef>
          <a:fillRef idx="1">
            <a:schemeClr val="lt1"/>
          </a:fillRef>
          <a:effectRef idx="0">
            <a:schemeClr val="accent1"/>
          </a:effectRef>
          <a:fontRef idx="minor">
            <a:schemeClr val="dk1"/>
          </a:fontRef>
        </dgm:style>
      </dgm:prSet>
      <dgm:spPr/>
      <dgm:t>
        <a:bodyPr/>
        <a:lstStyle/>
        <a:p>
          <a:pPr algn="just"/>
          <a:r>
            <a:rPr lang="en-US" sz="1400" b="0" i="0" dirty="0"/>
            <a:t>This project introduces a specialized e-commerce platform for selling laptops, featuring an intelligent chatbot. The chatbot engages users with personalized questions, providing customized laptop recommendations based on  preferences. Additionally, users can explore and purchase laptops along with exclusive accessories through the user-friendly online store interface, enhancing the overall shopping experience. Leveraging artificial intelligence, the project ensures accurate and personalized recommendations for both laptops and associated accessories.</a:t>
          </a:r>
          <a:endParaRPr lang="en-US" sz="1400" b="0" dirty="0"/>
        </a:p>
      </dgm:t>
    </dgm:pt>
    <dgm:pt modelId="{C39F08B8-8E7B-4886-A3A0-BDB106E5DB2E}" type="parTrans" cxnId="{74254841-DDEB-4B82-A697-4C1D5B638DC8}">
      <dgm:prSet/>
      <dgm:spPr/>
      <dgm:t>
        <a:bodyPr/>
        <a:lstStyle/>
        <a:p>
          <a:endParaRPr lang="en-US"/>
        </a:p>
      </dgm:t>
    </dgm:pt>
    <dgm:pt modelId="{10EECD9C-862E-4D71-BD41-B3B0552EF209}" type="sibTrans" cxnId="{74254841-DDEB-4B82-A697-4C1D5B638DC8}">
      <dgm:prSet/>
      <dgm:spPr/>
      <dgm:t>
        <a:bodyPr/>
        <a:lstStyle/>
        <a:p>
          <a:endParaRPr lang="en-US"/>
        </a:p>
      </dgm:t>
    </dgm:pt>
    <dgm:pt modelId="{BBFCD5A8-CCB7-4474-BD9F-D82C0805C2D4}" type="pres">
      <dgm:prSet presAssocID="{0D666C98-1497-4352-9C28-C8C22B003FB8}" presName="linearFlow" presStyleCnt="0">
        <dgm:presLayoutVars>
          <dgm:dir/>
          <dgm:resizeHandles val="exact"/>
        </dgm:presLayoutVars>
      </dgm:prSet>
      <dgm:spPr/>
    </dgm:pt>
    <dgm:pt modelId="{5AE91933-2C13-4B58-B9C2-57DB2A7E0E62}" type="pres">
      <dgm:prSet presAssocID="{78C3E74B-8329-4966-B411-32FDFD1DB1DE}" presName="composite" presStyleCnt="0"/>
      <dgm:spPr/>
    </dgm:pt>
    <dgm:pt modelId="{742C679D-078B-4F71-8E00-808B62714A65}" type="pres">
      <dgm:prSet presAssocID="{78C3E74B-8329-4966-B411-32FDFD1DB1D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1A854058-72D5-4D7A-A703-87B936DC8AB6}" type="pres">
      <dgm:prSet presAssocID="{78C3E74B-8329-4966-B411-32FDFD1DB1DE}" presName="txShp" presStyleLbl="node1" presStyleIdx="0" presStyleCnt="1" custScaleX="112794">
        <dgm:presLayoutVars>
          <dgm:bulletEnabled val="1"/>
        </dgm:presLayoutVars>
      </dgm:prSet>
      <dgm:spPr/>
    </dgm:pt>
  </dgm:ptLst>
  <dgm:cxnLst>
    <dgm:cxn modelId="{AFF67423-227B-4C86-B47C-D46B6033973B}" type="presOf" srcId="{0D666C98-1497-4352-9C28-C8C22B003FB8}" destId="{BBFCD5A8-CCB7-4474-BD9F-D82C0805C2D4}" srcOrd="0" destOrd="0" presId="urn:microsoft.com/office/officeart/2005/8/layout/vList3"/>
    <dgm:cxn modelId="{57F2EC5F-BAB4-4E53-93D5-7F98FCCF210A}" type="presOf" srcId="{78C3E74B-8329-4966-B411-32FDFD1DB1DE}" destId="{1A854058-72D5-4D7A-A703-87B936DC8AB6}" srcOrd="0" destOrd="0" presId="urn:microsoft.com/office/officeart/2005/8/layout/vList3"/>
    <dgm:cxn modelId="{74254841-DDEB-4B82-A697-4C1D5B638DC8}" srcId="{0D666C98-1497-4352-9C28-C8C22B003FB8}" destId="{78C3E74B-8329-4966-B411-32FDFD1DB1DE}" srcOrd="0" destOrd="0" parTransId="{C39F08B8-8E7B-4886-A3A0-BDB106E5DB2E}" sibTransId="{10EECD9C-862E-4D71-BD41-B3B0552EF209}"/>
    <dgm:cxn modelId="{6AE0C1F7-EA32-4917-8D09-B3A2940B91A9}" type="presParOf" srcId="{BBFCD5A8-CCB7-4474-BD9F-D82C0805C2D4}" destId="{5AE91933-2C13-4B58-B9C2-57DB2A7E0E62}" srcOrd="0" destOrd="0" presId="urn:microsoft.com/office/officeart/2005/8/layout/vList3"/>
    <dgm:cxn modelId="{15414F77-B804-49A6-B4AB-AA82226F5F61}" type="presParOf" srcId="{5AE91933-2C13-4B58-B9C2-57DB2A7E0E62}" destId="{742C679D-078B-4F71-8E00-808B62714A65}" srcOrd="0" destOrd="0" presId="urn:microsoft.com/office/officeart/2005/8/layout/vList3"/>
    <dgm:cxn modelId="{0A117613-1402-4694-AC80-0CEE0A06123E}" type="presParOf" srcId="{5AE91933-2C13-4B58-B9C2-57DB2A7E0E62}" destId="{1A854058-72D5-4D7A-A703-87B936DC8AB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DCE80A-799D-4B19-9B59-B8D4AFEBCE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C3ECAA9-2FA4-49A4-A7B0-72E75C01B019}">
      <dgm:prSet custT="1">
        <dgm:style>
          <a:lnRef idx="2">
            <a:schemeClr val="accent2"/>
          </a:lnRef>
          <a:fillRef idx="1">
            <a:schemeClr val="lt1"/>
          </a:fillRef>
          <a:effectRef idx="0">
            <a:schemeClr val="accent2"/>
          </a:effectRef>
          <a:fontRef idx="minor">
            <a:schemeClr val="dk1"/>
          </a:fontRef>
        </dgm:style>
      </dgm:prSet>
      <dgm:spPr/>
      <dgm:t>
        <a:bodyPr/>
        <a:lstStyle/>
        <a:p>
          <a:r>
            <a:rPr lang="en-US" sz="1400" dirty="0">
              <a:latin typeface="Muli"/>
            </a:rPr>
            <a:t>Roy, Parth, et al. "A Comprehensive Analysis of Recommendation System for E-Commerce Mobile App using various Algorithms." (2021).</a:t>
          </a:r>
        </a:p>
      </dgm:t>
    </dgm:pt>
    <dgm:pt modelId="{1A96E831-BCB7-4AB3-A9CE-1A344F355D88}" type="parTrans" cxnId="{05190479-DF12-4CEB-BF57-C415DE1EEBDB}">
      <dgm:prSet/>
      <dgm:spPr/>
      <dgm:t>
        <a:bodyPr/>
        <a:lstStyle/>
        <a:p>
          <a:endParaRPr lang="en-US" sz="1400">
            <a:latin typeface="Muli"/>
          </a:endParaRPr>
        </a:p>
      </dgm:t>
    </dgm:pt>
    <dgm:pt modelId="{C868B474-628E-4FF1-9415-1597FD019595}" type="sibTrans" cxnId="{05190479-DF12-4CEB-BF57-C415DE1EEBDB}">
      <dgm:prSet/>
      <dgm:spPr/>
      <dgm:t>
        <a:bodyPr/>
        <a:lstStyle/>
        <a:p>
          <a:endParaRPr lang="en-US" sz="1400">
            <a:latin typeface="Muli"/>
          </a:endParaRPr>
        </a:p>
      </dgm:t>
    </dgm:pt>
    <dgm:pt modelId="{289355C9-F627-4F8C-96F0-6EB4F8C16E21}" type="pres">
      <dgm:prSet presAssocID="{15DCE80A-799D-4B19-9B59-B8D4AFEBCE67}" presName="linear" presStyleCnt="0">
        <dgm:presLayoutVars>
          <dgm:animLvl val="lvl"/>
          <dgm:resizeHandles val="exact"/>
        </dgm:presLayoutVars>
      </dgm:prSet>
      <dgm:spPr/>
    </dgm:pt>
    <dgm:pt modelId="{0DC924AC-989B-4EA8-A4C2-B4C0311912FB}" type="pres">
      <dgm:prSet presAssocID="{3C3ECAA9-2FA4-49A4-A7B0-72E75C01B019}" presName="parentText" presStyleLbl="node1" presStyleIdx="0" presStyleCnt="1" custLinFactNeighborX="181" custLinFactNeighborY="214">
        <dgm:presLayoutVars>
          <dgm:chMax val="0"/>
          <dgm:bulletEnabled val="1"/>
        </dgm:presLayoutVars>
      </dgm:prSet>
      <dgm:spPr/>
    </dgm:pt>
  </dgm:ptLst>
  <dgm:cxnLst>
    <dgm:cxn modelId="{58A24631-EBE2-45CE-9ADF-879DE05909A0}" type="presOf" srcId="{15DCE80A-799D-4B19-9B59-B8D4AFEBCE67}" destId="{289355C9-F627-4F8C-96F0-6EB4F8C16E21}" srcOrd="0" destOrd="0" presId="urn:microsoft.com/office/officeart/2005/8/layout/vList2"/>
    <dgm:cxn modelId="{05190479-DF12-4CEB-BF57-C415DE1EEBDB}" srcId="{15DCE80A-799D-4B19-9B59-B8D4AFEBCE67}" destId="{3C3ECAA9-2FA4-49A4-A7B0-72E75C01B019}" srcOrd="0" destOrd="0" parTransId="{1A96E831-BCB7-4AB3-A9CE-1A344F355D88}" sibTransId="{C868B474-628E-4FF1-9415-1597FD019595}"/>
    <dgm:cxn modelId="{D7318D85-810E-495A-AFAA-36B518830AED}" type="presOf" srcId="{3C3ECAA9-2FA4-49A4-A7B0-72E75C01B019}" destId="{0DC924AC-989B-4EA8-A4C2-B4C0311912FB}" srcOrd="0" destOrd="0" presId="urn:microsoft.com/office/officeart/2005/8/layout/vList2"/>
    <dgm:cxn modelId="{B25B3089-E4D8-4391-905E-39AC0ED7E766}" type="presParOf" srcId="{289355C9-F627-4F8C-96F0-6EB4F8C16E21}" destId="{0DC924AC-989B-4EA8-A4C2-B4C0311912F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CE1A4A-9FE1-49A6-A1DA-EFF337AEB2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4DB9C01-2830-4758-87C7-D5F3FBA643C1}">
      <dgm:prSet>
        <dgm:style>
          <a:lnRef idx="2">
            <a:schemeClr val="accent1"/>
          </a:lnRef>
          <a:fillRef idx="1">
            <a:schemeClr val="lt1"/>
          </a:fillRef>
          <a:effectRef idx="0">
            <a:schemeClr val="accent1"/>
          </a:effectRef>
          <a:fontRef idx="minor">
            <a:schemeClr val="dk1"/>
          </a:fontRef>
        </dgm:style>
      </dgm:prSet>
      <dgm:spPr/>
      <dgm:t>
        <a:bodyPr/>
        <a:lstStyle/>
        <a:p>
          <a:r>
            <a:rPr lang="en-US" b="0" i="0" dirty="0">
              <a:latin typeface="Muli"/>
            </a:rPr>
            <a:t>Pradeep, N. K. K. R., et al. "Content based movie recommendation system." International journal of research in industrial engineering 9.4 (2020): 337-348.</a:t>
          </a:r>
          <a:endParaRPr lang="en-US" dirty="0">
            <a:latin typeface="Muli"/>
          </a:endParaRPr>
        </a:p>
      </dgm:t>
    </dgm:pt>
    <dgm:pt modelId="{DEA981E5-BEE3-4E85-A25A-9C56DE8FB917}" type="parTrans" cxnId="{234CB9D5-3037-45E3-BBA2-4ADD067BFFE0}">
      <dgm:prSet/>
      <dgm:spPr/>
      <dgm:t>
        <a:bodyPr/>
        <a:lstStyle/>
        <a:p>
          <a:endParaRPr lang="en-US"/>
        </a:p>
      </dgm:t>
    </dgm:pt>
    <dgm:pt modelId="{923071A6-DBCB-4324-BDDB-90CCCD74F5E4}" type="sibTrans" cxnId="{234CB9D5-3037-45E3-BBA2-4ADD067BFFE0}">
      <dgm:prSet/>
      <dgm:spPr/>
      <dgm:t>
        <a:bodyPr/>
        <a:lstStyle/>
        <a:p>
          <a:endParaRPr lang="en-US"/>
        </a:p>
      </dgm:t>
    </dgm:pt>
    <dgm:pt modelId="{4411CA3E-8049-4D03-9229-56DE941E7F0A}" type="pres">
      <dgm:prSet presAssocID="{B5CE1A4A-9FE1-49A6-A1DA-EFF337AEB245}" presName="linear" presStyleCnt="0">
        <dgm:presLayoutVars>
          <dgm:animLvl val="lvl"/>
          <dgm:resizeHandles val="exact"/>
        </dgm:presLayoutVars>
      </dgm:prSet>
      <dgm:spPr/>
    </dgm:pt>
    <dgm:pt modelId="{54DB2ECC-3EFA-4308-8103-3BDD8794C09E}" type="pres">
      <dgm:prSet presAssocID="{64DB9C01-2830-4758-87C7-D5F3FBA643C1}" presName="parentText" presStyleLbl="node1" presStyleIdx="0" presStyleCnt="1" custScaleY="142836">
        <dgm:presLayoutVars>
          <dgm:chMax val="0"/>
          <dgm:bulletEnabled val="1"/>
        </dgm:presLayoutVars>
      </dgm:prSet>
      <dgm:spPr/>
    </dgm:pt>
  </dgm:ptLst>
  <dgm:cxnLst>
    <dgm:cxn modelId="{D327C055-C42D-48EE-9771-780FD41063B8}" type="presOf" srcId="{B5CE1A4A-9FE1-49A6-A1DA-EFF337AEB245}" destId="{4411CA3E-8049-4D03-9229-56DE941E7F0A}" srcOrd="0" destOrd="0" presId="urn:microsoft.com/office/officeart/2005/8/layout/vList2"/>
    <dgm:cxn modelId="{9B9FD89E-4D9F-4BF8-A1DD-BC1633746338}" type="presOf" srcId="{64DB9C01-2830-4758-87C7-D5F3FBA643C1}" destId="{54DB2ECC-3EFA-4308-8103-3BDD8794C09E}" srcOrd="0" destOrd="0" presId="urn:microsoft.com/office/officeart/2005/8/layout/vList2"/>
    <dgm:cxn modelId="{234CB9D5-3037-45E3-BBA2-4ADD067BFFE0}" srcId="{B5CE1A4A-9FE1-49A6-A1DA-EFF337AEB245}" destId="{64DB9C01-2830-4758-87C7-D5F3FBA643C1}" srcOrd="0" destOrd="0" parTransId="{DEA981E5-BEE3-4E85-A25A-9C56DE8FB917}" sibTransId="{923071A6-DBCB-4324-BDDB-90CCCD74F5E4}"/>
    <dgm:cxn modelId="{D67D8181-DE3C-4488-82AE-E9DDACAE84C2}" type="presParOf" srcId="{4411CA3E-8049-4D03-9229-56DE941E7F0A}" destId="{54DB2ECC-3EFA-4308-8103-3BDD8794C09E}"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0C9C6F-B33A-43A5-9502-2FF7BDB5FE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AB58F3-8A66-428C-A249-86FD341C38C7}">
      <dgm:prSet>
        <dgm:style>
          <a:lnRef idx="2">
            <a:schemeClr val="accent2"/>
          </a:lnRef>
          <a:fillRef idx="1">
            <a:schemeClr val="lt1"/>
          </a:fillRef>
          <a:effectRef idx="0">
            <a:schemeClr val="accent2"/>
          </a:effectRef>
          <a:fontRef idx="minor">
            <a:schemeClr val="dk1"/>
          </a:fontRef>
        </dgm:style>
      </dgm:prSet>
      <dgm:spPr/>
      <dgm:t>
        <a:bodyPr/>
        <a:lstStyle/>
        <a:p>
          <a:r>
            <a:rPr lang="en-US" dirty="0">
              <a:latin typeface="Muli"/>
            </a:rPr>
            <a:t>Kulkarni, </a:t>
          </a:r>
          <a:r>
            <a:rPr lang="en-US" dirty="0" err="1">
              <a:latin typeface="Muli"/>
            </a:rPr>
            <a:t>Pradnya</a:t>
          </a:r>
          <a:r>
            <a:rPr lang="en-US" dirty="0">
              <a:latin typeface="Muli"/>
            </a:rPr>
            <a:t> V., Sunil Rai, and Rohini Kale. "Recommender system in </a:t>
          </a:r>
          <a:r>
            <a:rPr lang="en-US" dirty="0" err="1">
              <a:latin typeface="Muli"/>
            </a:rPr>
            <a:t>elearning</a:t>
          </a:r>
          <a:r>
            <a:rPr lang="en-US" dirty="0">
              <a:latin typeface="Muli"/>
            </a:rPr>
            <a:t>: a survey." Proceeding of International Conference on Computational Science and Applications: ICCSA 2019. Singapore: Springer Singapore, 2020.</a:t>
          </a:r>
        </a:p>
      </dgm:t>
    </dgm:pt>
    <dgm:pt modelId="{EFA3EDA0-070F-4E54-B289-8D07212C74F4}" type="parTrans" cxnId="{F43F2EC1-AD8C-4114-900E-B13E2788030A}">
      <dgm:prSet/>
      <dgm:spPr/>
      <dgm:t>
        <a:bodyPr/>
        <a:lstStyle/>
        <a:p>
          <a:endParaRPr lang="en-US"/>
        </a:p>
      </dgm:t>
    </dgm:pt>
    <dgm:pt modelId="{00509513-860A-4251-8A8D-C41C06B45574}" type="sibTrans" cxnId="{F43F2EC1-AD8C-4114-900E-B13E2788030A}">
      <dgm:prSet/>
      <dgm:spPr/>
      <dgm:t>
        <a:bodyPr/>
        <a:lstStyle/>
        <a:p>
          <a:endParaRPr lang="en-US"/>
        </a:p>
      </dgm:t>
    </dgm:pt>
    <dgm:pt modelId="{A0C190A9-EF07-4E21-94CC-46EA95040A39}" type="pres">
      <dgm:prSet presAssocID="{320C9C6F-B33A-43A5-9502-2FF7BDB5FE23}" presName="linear" presStyleCnt="0">
        <dgm:presLayoutVars>
          <dgm:animLvl val="lvl"/>
          <dgm:resizeHandles val="exact"/>
        </dgm:presLayoutVars>
      </dgm:prSet>
      <dgm:spPr/>
    </dgm:pt>
    <dgm:pt modelId="{F5FAE991-FE9C-4018-AF84-E6AA5CDC0B50}" type="pres">
      <dgm:prSet presAssocID="{C0AB58F3-8A66-428C-A249-86FD341C38C7}" presName="parentText" presStyleLbl="node1" presStyleIdx="0" presStyleCnt="1" custLinFactNeighborX="1090" custLinFactNeighborY="-1057">
        <dgm:presLayoutVars>
          <dgm:chMax val="0"/>
          <dgm:bulletEnabled val="1"/>
        </dgm:presLayoutVars>
      </dgm:prSet>
      <dgm:spPr/>
    </dgm:pt>
  </dgm:ptLst>
  <dgm:cxnLst>
    <dgm:cxn modelId="{1A441C4C-334E-4678-8F60-6D654689BB97}" type="presOf" srcId="{C0AB58F3-8A66-428C-A249-86FD341C38C7}" destId="{F5FAE991-FE9C-4018-AF84-E6AA5CDC0B50}" srcOrd="0" destOrd="0" presId="urn:microsoft.com/office/officeart/2005/8/layout/vList2"/>
    <dgm:cxn modelId="{C02DB384-7FD8-4CB0-847F-CFDBAB923286}" type="presOf" srcId="{320C9C6F-B33A-43A5-9502-2FF7BDB5FE23}" destId="{A0C190A9-EF07-4E21-94CC-46EA95040A39}" srcOrd="0" destOrd="0" presId="urn:microsoft.com/office/officeart/2005/8/layout/vList2"/>
    <dgm:cxn modelId="{F43F2EC1-AD8C-4114-900E-B13E2788030A}" srcId="{320C9C6F-B33A-43A5-9502-2FF7BDB5FE23}" destId="{C0AB58F3-8A66-428C-A249-86FD341C38C7}" srcOrd="0" destOrd="0" parTransId="{EFA3EDA0-070F-4E54-B289-8D07212C74F4}" sibTransId="{00509513-860A-4251-8A8D-C41C06B45574}"/>
    <dgm:cxn modelId="{C521B35D-77E3-4C59-81CC-66DD5468C5AA}" type="presParOf" srcId="{A0C190A9-EF07-4E21-94CC-46EA95040A39}" destId="{F5FAE991-FE9C-4018-AF84-E6AA5CDC0B50}"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76DEEC-DCF5-424C-A8A4-AFE0D90B36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5779171-EF7E-4CB7-900C-1A91D16E29A0}">
      <dgm:prSet custT="1">
        <dgm:style>
          <a:lnRef idx="2">
            <a:schemeClr val="accent1"/>
          </a:lnRef>
          <a:fillRef idx="1">
            <a:schemeClr val="lt1"/>
          </a:fillRef>
          <a:effectRef idx="0">
            <a:schemeClr val="accent1"/>
          </a:effectRef>
          <a:fontRef idx="minor">
            <a:schemeClr val="dk1"/>
          </a:fontRef>
        </dgm:style>
      </dgm:prSet>
      <dgm:spPr/>
      <dgm:t>
        <a:bodyPr/>
        <a:lstStyle/>
        <a:p>
          <a:r>
            <a:rPr lang="en-US" sz="1400" b="0" i="0" dirty="0" err="1">
              <a:latin typeface="Muli"/>
            </a:rPr>
            <a:t>Puspasari</a:t>
          </a:r>
          <a:r>
            <a:rPr lang="en-US" sz="1400" b="0" i="0" dirty="0">
              <a:latin typeface="Muli"/>
            </a:rPr>
            <a:t>, Betty Dewi, et al. "Implementation K-Means clustering method in job recommendation system." 2021 7th International Conference on Electrical, Electronics and Information Engineering (ICEEIE). IEEE, 2021.</a:t>
          </a:r>
          <a:endParaRPr lang="en-US" sz="1400" dirty="0">
            <a:latin typeface="Muli"/>
          </a:endParaRPr>
        </a:p>
      </dgm:t>
    </dgm:pt>
    <dgm:pt modelId="{D246DB9C-68D0-425C-9E46-1F3ED82569B5}" type="parTrans" cxnId="{04A4BDF5-020F-4BF6-A471-E84012FA1002}">
      <dgm:prSet/>
      <dgm:spPr/>
      <dgm:t>
        <a:bodyPr/>
        <a:lstStyle/>
        <a:p>
          <a:endParaRPr lang="en-US">
            <a:latin typeface="Muli"/>
          </a:endParaRPr>
        </a:p>
      </dgm:t>
    </dgm:pt>
    <dgm:pt modelId="{C4EF23DA-C08C-4B1D-84DC-AF07CA5CD6B2}" type="sibTrans" cxnId="{04A4BDF5-020F-4BF6-A471-E84012FA1002}">
      <dgm:prSet/>
      <dgm:spPr/>
      <dgm:t>
        <a:bodyPr/>
        <a:lstStyle/>
        <a:p>
          <a:endParaRPr lang="en-US">
            <a:latin typeface="Muli"/>
          </a:endParaRPr>
        </a:p>
      </dgm:t>
    </dgm:pt>
    <dgm:pt modelId="{9583D427-CD0D-4957-A054-BD313BDD11E5}" type="pres">
      <dgm:prSet presAssocID="{4176DEEC-DCF5-424C-A8A4-AFE0D90B36D8}" presName="linear" presStyleCnt="0">
        <dgm:presLayoutVars>
          <dgm:animLvl val="lvl"/>
          <dgm:resizeHandles val="exact"/>
        </dgm:presLayoutVars>
      </dgm:prSet>
      <dgm:spPr/>
    </dgm:pt>
    <dgm:pt modelId="{D9C024F9-3100-420F-99E2-BAECF50258B5}" type="pres">
      <dgm:prSet presAssocID="{D5779171-EF7E-4CB7-900C-1A91D16E29A0}" presName="parentText" presStyleLbl="node1" presStyleIdx="0" presStyleCnt="1" custLinFactNeighborX="0" custLinFactNeighborY="24525">
        <dgm:presLayoutVars>
          <dgm:chMax val="0"/>
          <dgm:bulletEnabled val="1"/>
        </dgm:presLayoutVars>
      </dgm:prSet>
      <dgm:spPr/>
    </dgm:pt>
  </dgm:ptLst>
  <dgm:cxnLst>
    <dgm:cxn modelId="{48DCF836-6668-4F9F-9ADF-DA2D4F9B3C0E}" type="presOf" srcId="{4176DEEC-DCF5-424C-A8A4-AFE0D90B36D8}" destId="{9583D427-CD0D-4957-A054-BD313BDD11E5}" srcOrd="0" destOrd="0" presId="urn:microsoft.com/office/officeart/2005/8/layout/vList2"/>
    <dgm:cxn modelId="{6087E489-B85E-4FDA-910D-795EB4AA8904}" type="presOf" srcId="{D5779171-EF7E-4CB7-900C-1A91D16E29A0}" destId="{D9C024F9-3100-420F-99E2-BAECF50258B5}" srcOrd="0" destOrd="0" presId="urn:microsoft.com/office/officeart/2005/8/layout/vList2"/>
    <dgm:cxn modelId="{04A4BDF5-020F-4BF6-A471-E84012FA1002}" srcId="{4176DEEC-DCF5-424C-A8A4-AFE0D90B36D8}" destId="{D5779171-EF7E-4CB7-900C-1A91D16E29A0}" srcOrd="0" destOrd="0" parTransId="{D246DB9C-68D0-425C-9E46-1F3ED82569B5}" sibTransId="{C4EF23DA-C08C-4B1D-84DC-AF07CA5CD6B2}"/>
    <dgm:cxn modelId="{E2328BD7-4367-44B4-AB15-EA2C387AE48F}" type="presParOf" srcId="{9583D427-CD0D-4957-A054-BD313BDD11E5}" destId="{D9C024F9-3100-420F-99E2-BAECF50258B5}"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7E3E1-FF27-4719-972B-A116668B828A}">
      <dsp:nvSpPr>
        <dsp:cNvPr id="0" name=""/>
        <dsp:cNvSpPr/>
      </dsp:nvSpPr>
      <dsp:spPr>
        <a:xfrm rot="10800000">
          <a:off x="1599348" y="988"/>
          <a:ext cx="5217288" cy="1140879"/>
        </a:xfrm>
        <a:prstGeom prst="homePlat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03096" tIns="60960" rIns="113792" bIns="60960" numCol="1" spcCol="1270" anchor="ctr" anchorCtr="0">
          <a:noAutofit/>
        </a:bodyPr>
        <a:lstStyle/>
        <a:p>
          <a:pPr marL="0" lvl="0" indent="0" algn="just" defTabSz="711200">
            <a:lnSpc>
              <a:spcPct val="90000"/>
            </a:lnSpc>
            <a:spcBef>
              <a:spcPct val="0"/>
            </a:spcBef>
            <a:spcAft>
              <a:spcPct val="35000"/>
            </a:spcAft>
            <a:buNone/>
          </a:pPr>
          <a:r>
            <a:rPr lang="en-US" sz="1600" b="0" i="0" kern="1200" dirty="0"/>
            <a:t>This project introduces a specialized e-commerce platform for selling laptops, featuring an intelligent Chabot. </a:t>
          </a:r>
          <a:endParaRPr lang="en-US" sz="1600" kern="1200" dirty="0"/>
        </a:p>
      </dsp:txBody>
      <dsp:txXfrm rot="10800000">
        <a:off x="1884568" y="988"/>
        <a:ext cx="4932068" cy="1140879"/>
      </dsp:txXfrm>
    </dsp:sp>
    <dsp:sp modelId="{6E84D1B5-C616-4DDA-809E-5CF838D2C4B0}">
      <dsp:nvSpPr>
        <dsp:cNvPr id="0" name=""/>
        <dsp:cNvSpPr/>
      </dsp:nvSpPr>
      <dsp:spPr>
        <a:xfrm>
          <a:off x="903606" y="0"/>
          <a:ext cx="1140879" cy="1140879"/>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81590" t="-7615" r="3590" b="7615"/>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6A1030-DEFF-4095-BDDB-6D8D3FB2F066}">
      <dsp:nvSpPr>
        <dsp:cNvPr id="0" name=""/>
        <dsp:cNvSpPr/>
      </dsp:nvSpPr>
      <dsp:spPr>
        <a:xfrm rot="10800000">
          <a:off x="1599348" y="1482428"/>
          <a:ext cx="5217288" cy="1140879"/>
        </a:xfrm>
        <a:prstGeom prst="homePlat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03096" tIns="60960" rIns="113792" bIns="60960" numCol="1" spcCol="1270" anchor="ctr" anchorCtr="0">
          <a:noAutofit/>
        </a:bodyPr>
        <a:lstStyle/>
        <a:p>
          <a:pPr marL="0" lvl="0" indent="0" algn="just" defTabSz="711200">
            <a:lnSpc>
              <a:spcPct val="90000"/>
            </a:lnSpc>
            <a:spcBef>
              <a:spcPct val="0"/>
            </a:spcBef>
            <a:spcAft>
              <a:spcPct val="35000"/>
            </a:spcAft>
            <a:buNone/>
          </a:pPr>
          <a:r>
            <a:rPr lang="en-US" sz="1600" b="0" i="0" kern="1200" dirty="0"/>
            <a:t>Additionally, users can explore and purchase laptops along with exclusive accessories through the user-friendly online store interface, enhancing the overall shopping experience. </a:t>
          </a:r>
          <a:endParaRPr lang="en-US" sz="1600" kern="1200" dirty="0"/>
        </a:p>
      </dsp:txBody>
      <dsp:txXfrm rot="10800000">
        <a:off x="1884568" y="1482428"/>
        <a:ext cx="4932068" cy="1140879"/>
      </dsp:txXfrm>
    </dsp:sp>
    <dsp:sp modelId="{E354B0D3-E427-43F4-BC82-3754FE9DF577}">
      <dsp:nvSpPr>
        <dsp:cNvPr id="0" name=""/>
        <dsp:cNvSpPr/>
      </dsp:nvSpPr>
      <dsp:spPr>
        <a:xfrm>
          <a:off x="1028909" y="1482428"/>
          <a:ext cx="1140879" cy="1140879"/>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83663" t="5882" r="11663" b="-5882"/>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00419-4E26-4EA8-BCA0-2C4005636A43}">
      <dsp:nvSpPr>
        <dsp:cNvPr id="0" name=""/>
        <dsp:cNvSpPr/>
      </dsp:nvSpPr>
      <dsp:spPr>
        <a:xfrm rot="10800000">
          <a:off x="1599348" y="2963869"/>
          <a:ext cx="5217288" cy="1140879"/>
        </a:xfrm>
        <a:prstGeom prst="homePlat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03096" tIns="60960" rIns="113792" bIns="60960" numCol="1" spcCol="1270" anchor="ctr" anchorCtr="0">
          <a:noAutofit/>
        </a:bodyPr>
        <a:lstStyle/>
        <a:p>
          <a:pPr marL="0" lvl="0" indent="0" algn="just" defTabSz="711200">
            <a:lnSpc>
              <a:spcPct val="90000"/>
            </a:lnSpc>
            <a:spcBef>
              <a:spcPct val="0"/>
            </a:spcBef>
            <a:spcAft>
              <a:spcPct val="35000"/>
            </a:spcAft>
            <a:buNone/>
          </a:pPr>
          <a:r>
            <a:rPr lang="en-US" sz="1600" b="0" i="0" kern="1200" dirty="0"/>
            <a:t>Leveraging artificial intelligence, the project ensures accurate and personalized recommendations for both laptops and associated accessories.</a:t>
          </a:r>
          <a:endParaRPr lang="en-US" sz="1600" kern="1200" dirty="0"/>
        </a:p>
      </dsp:txBody>
      <dsp:txXfrm rot="10800000">
        <a:off x="1884568" y="2963869"/>
        <a:ext cx="4932068" cy="1140879"/>
      </dsp:txXfrm>
    </dsp:sp>
    <dsp:sp modelId="{600CB746-2B47-4789-8C72-623BACA73A64}">
      <dsp:nvSpPr>
        <dsp:cNvPr id="0" name=""/>
        <dsp:cNvSpPr/>
      </dsp:nvSpPr>
      <dsp:spPr>
        <a:xfrm>
          <a:off x="1028909" y="2963869"/>
          <a:ext cx="1140879" cy="1140879"/>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80905" t="-7643" r="2905" b="764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25778-830D-4442-953F-5ED2E764CB8F}">
      <dsp:nvSpPr>
        <dsp:cNvPr id="0" name=""/>
        <dsp:cNvSpPr/>
      </dsp:nvSpPr>
      <dsp:spPr>
        <a:xfrm>
          <a:off x="4172532" y="1437221"/>
          <a:ext cx="1352906" cy="559140"/>
        </a:xfrm>
        <a:custGeom>
          <a:avLst/>
          <a:gdLst/>
          <a:ahLst/>
          <a:cxnLst/>
          <a:rect l="0" t="0" r="0" b="0"/>
          <a:pathLst>
            <a:path>
              <a:moveTo>
                <a:pt x="0" y="0"/>
              </a:moveTo>
              <a:lnTo>
                <a:pt x="0" y="337636"/>
              </a:lnTo>
              <a:lnTo>
                <a:pt x="1352906" y="337636"/>
              </a:lnTo>
              <a:lnTo>
                <a:pt x="1352906" y="559140"/>
              </a:lnTo>
            </a:path>
          </a:pathLst>
        </a:custGeom>
        <a:noFill/>
        <a:ln w="9525" cap="flat" cmpd="sng" algn="ctr">
          <a:solidFill>
            <a:schemeClr val="accent2">
              <a:shade val="95000"/>
              <a:satMod val="105000"/>
            </a:schemeClr>
          </a:solidFill>
          <a:prstDash val="solid"/>
        </a:ln>
        <a:effectLst/>
      </dsp:spPr>
      <dsp:style>
        <a:lnRef idx="1">
          <a:schemeClr val="accent2"/>
        </a:lnRef>
        <a:fillRef idx="0">
          <a:schemeClr val="accent2"/>
        </a:fillRef>
        <a:effectRef idx="0">
          <a:schemeClr val="accent2"/>
        </a:effectRef>
        <a:fontRef idx="minor">
          <a:schemeClr val="tx1"/>
        </a:fontRef>
      </dsp:style>
    </dsp:sp>
    <dsp:sp modelId="{D3D8058C-BD8F-4F5D-B673-00A0C3484A7F}">
      <dsp:nvSpPr>
        <dsp:cNvPr id="0" name=""/>
        <dsp:cNvSpPr/>
      </dsp:nvSpPr>
      <dsp:spPr>
        <a:xfrm>
          <a:off x="2578488" y="1437221"/>
          <a:ext cx="1594044" cy="557883"/>
        </a:xfrm>
        <a:custGeom>
          <a:avLst/>
          <a:gdLst/>
          <a:ahLst/>
          <a:cxnLst/>
          <a:rect l="0" t="0" r="0" b="0"/>
          <a:pathLst>
            <a:path>
              <a:moveTo>
                <a:pt x="1594044" y="0"/>
              </a:moveTo>
              <a:lnTo>
                <a:pt x="1594044" y="336378"/>
              </a:lnTo>
              <a:lnTo>
                <a:pt x="0" y="336378"/>
              </a:lnTo>
              <a:lnTo>
                <a:pt x="0" y="557883"/>
              </a:lnTo>
            </a:path>
          </a:pathLst>
        </a:custGeom>
        <a:noFill/>
        <a:ln w="9525" cap="flat" cmpd="sng" algn="ctr">
          <a:solidFill>
            <a:schemeClr val="accent2">
              <a:shade val="95000"/>
              <a:satMod val="105000"/>
            </a:schemeClr>
          </a:solidFill>
          <a:prstDash val="solid"/>
        </a:ln>
        <a:effectLst/>
      </dsp:spPr>
      <dsp:style>
        <a:lnRef idx="1">
          <a:schemeClr val="accent2"/>
        </a:lnRef>
        <a:fillRef idx="0">
          <a:schemeClr val="accent2"/>
        </a:fillRef>
        <a:effectRef idx="0">
          <a:schemeClr val="accent2"/>
        </a:effectRef>
        <a:fontRef idx="minor">
          <a:schemeClr val="tx1"/>
        </a:fontRef>
      </dsp:style>
    </dsp:sp>
    <dsp:sp modelId="{6BBA0ACC-3D4E-4A49-AF5D-12DA8613A773}">
      <dsp:nvSpPr>
        <dsp:cNvPr id="0" name=""/>
        <dsp:cNvSpPr/>
      </dsp:nvSpPr>
      <dsp:spPr>
        <a:xfrm>
          <a:off x="2183501" y="138771"/>
          <a:ext cx="3978062" cy="1298449"/>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53BC6244-2901-48D3-B021-7A96007BA7D2}">
      <dsp:nvSpPr>
        <dsp:cNvPr id="0" name=""/>
        <dsp:cNvSpPr/>
      </dsp:nvSpPr>
      <dsp:spPr>
        <a:xfrm>
          <a:off x="2449173" y="391160"/>
          <a:ext cx="3978062" cy="1298449"/>
        </a:xfrm>
        <a:prstGeom prst="roundRect">
          <a:avLst>
            <a:gd name="adj" fmla="val 1000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17C1C7"/>
              </a:solidFill>
              <a:latin typeface="Muli"/>
              <a:ea typeface="+mn-ea"/>
              <a:cs typeface="+mn-cs"/>
            </a:rPr>
            <a:t>Recommendation </a:t>
          </a:r>
          <a:r>
            <a:rPr lang="en-US" sz="2800" b="1" kern="1200" dirty="0">
              <a:solidFill>
                <a:srgbClr val="17C1C7"/>
              </a:solidFill>
              <a:latin typeface="Muli"/>
              <a:ea typeface="+mn-ea"/>
              <a:cs typeface="+mn-cs"/>
              <a:sym typeface="Roboto"/>
            </a:rPr>
            <a:t>Syste</a:t>
          </a:r>
          <a:r>
            <a:rPr lang="en-US" sz="2800" b="1" kern="1200" dirty="0">
              <a:solidFill>
                <a:srgbClr val="17C1C7"/>
              </a:solidFill>
              <a:latin typeface="Muli"/>
              <a:ea typeface="+mn-ea"/>
              <a:cs typeface="+mn-cs"/>
            </a:rPr>
            <a:t>m</a:t>
          </a:r>
        </a:p>
      </dsp:txBody>
      <dsp:txXfrm>
        <a:off x="2487203" y="429190"/>
        <a:ext cx="3902002" cy="1222389"/>
      </dsp:txXfrm>
    </dsp:sp>
    <dsp:sp modelId="{BEC31DAA-EF31-412F-A4F3-7C687CF6EC4B}">
      <dsp:nvSpPr>
        <dsp:cNvPr id="0" name=""/>
        <dsp:cNvSpPr/>
      </dsp:nvSpPr>
      <dsp:spPr>
        <a:xfrm>
          <a:off x="1382962" y="1995104"/>
          <a:ext cx="2391050" cy="1518317"/>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350CDACB-26A1-4443-9017-CE60C6B4D59F}">
      <dsp:nvSpPr>
        <dsp:cNvPr id="0" name=""/>
        <dsp:cNvSpPr/>
      </dsp:nvSpPr>
      <dsp:spPr>
        <a:xfrm>
          <a:off x="1648635" y="2247493"/>
          <a:ext cx="2391050" cy="1518317"/>
        </a:xfrm>
        <a:prstGeom prst="roundRect">
          <a:avLst>
            <a:gd name="adj" fmla="val 1000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solidFill>
                <a:srgbClr val="FF7210"/>
              </a:solidFill>
              <a:effectLst/>
              <a:latin typeface="Muli"/>
              <a:ea typeface="Arial" panose="020B0604020202020204" pitchFamily="34" charset="0"/>
              <a:cs typeface="Arial" panose="020B0604020202020204" pitchFamily="34" charset="0"/>
            </a:rPr>
            <a:t>Content-Based Filtering</a:t>
          </a:r>
        </a:p>
      </dsp:txBody>
      <dsp:txXfrm>
        <a:off x="1693105" y="2291963"/>
        <a:ext cx="2302110" cy="1429377"/>
      </dsp:txXfrm>
    </dsp:sp>
    <dsp:sp modelId="{3DD0B8CC-6AD0-474E-82D5-47C38524893D}">
      <dsp:nvSpPr>
        <dsp:cNvPr id="0" name=""/>
        <dsp:cNvSpPr/>
      </dsp:nvSpPr>
      <dsp:spPr>
        <a:xfrm>
          <a:off x="4329914" y="1996362"/>
          <a:ext cx="2391050" cy="1518317"/>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8A728F23-406D-4C90-9DD7-695DE0B7FDDA}">
      <dsp:nvSpPr>
        <dsp:cNvPr id="0" name=""/>
        <dsp:cNvSpPr/>
      </dsp:nvSpPr>
      <dsp:spPr>
        <a:xfrm>
          <a:off x="4595586" y="2248750"/>
          <a:ext cx="2391050" cy="1518317"/>
        </a:xfrm>
        <a:prstGeom prst="roundRect">
          <a:avLst>
            <a:gd name="adj" fmla="val 1000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solidFill>
                <a:srgbClr val="FF7210"/>
              </a:solidFill>
              <a:effectLst/>
              <a:latin typeface="Muli"/>
              <a:ea typeface="Arial" panose="020B0604020202020204" pitchFamily="34" charset="0"/>
              <a:cs typeface="Arial" panose="020B0604020202020204" pitchFamily="34" charset="0"/>
            </a:rPr>
            <a:t>K-Means</a:t>
          </a:r>
        </a:p>
      </dsp:txBody>
      <dsp:txXfrm>
        <a:off x="4640056" y="2293220"/>
        <a:ext cx="2302110" cy="1429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A1BCD-FBC4-4F40-ABBB-67FA622B9B07}">
      <dsp:nvSpPr>
        <dsp:cNvPr id="0" name=""/>
        <dsp:cNvSpPr/>
      </dsp:nvSpPr>
      <dsp:spPr>
        <a:xfrm rot="10800000">
          <a:off x="1475969" y="154355"/>
          <a:ext cx="6373152" cy="3304283"/>
        </a:xfrm>
        <a:prstGeom prst="homePlat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32197" tIns="53340" rIns="99568" bIns="53340" numCol="1" spcCol="1270" anchor="ctr" anchorCtr="0">
          <a:noAutofit/>
        </a:bodyPr>
        <a:lstStyle/>
        <a:p>
          <a:pPr marL="0" lvl="0" indent="0" algn="just" defTabSz="622300">
            <a:lnSpc>
              <a:spcPct val="90000"/>
            </a:lnSpc>
            <a:spcBef>
              <a:spcPct val="0"/>
            </a:spcBef>
            <a:spcAft>
              <a:spcPct val="35000"/>
            </a:spcAft>
            <a:buNone/>
          </a:pPr>
          <a:endParaRPr lang="en-US" sz="1400" kern="1200" dirty="0">
            <a:latin typeface="Roboto" panose="02000000000000000000" pitchFamily="2" charset="0"/>
            <a:ea typeface="Roboto" panose="02000000000000000000" pitchFamily="2" charset="0"/>
            <a:cs typeface="Roboto" panose="02000000000000000000" pitchFamily="2" charset="0"/>
          </a:endParaRPr>
        </a:p>
      </dsp:txBody>
      <dsp:txXfrm rot="10800000">
        <a:off x="2302040" y="154355"/>
        <a:ext cx="5547081" cy="3304283"/>
      </dsp:txXfrm>
    </dsp:sp>
    <dsp:sp modelId="{7D888452-70F0-452C-9B00-9E75755EE813}">
      <dsp:nvSpPr>
        <dsp:cNvPr id="0" name=""/>
        <dsp:cNvSpPr/>
      </dsp:nvSpPr>
      <dsp:spPr>
        <a:xfrm>
          <a:off x="491989" y="409361"/>
          <a:ext cx="2794272" cy="2794272"/>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995" t="11291" r="16878" b="7582"/>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54058-72D5-4D7A-A703-87B936DC8AB6}">
      <dsp:nvSpPr>
        <dsp:cNvPr id="0" name=""/>
        <dsp:cNvSpPr/>
      </dsp:nvSpPr>
      <dsp:spPr>
        <a:xfrm rot="10800000">
          <a:off x="1570876" y="123392"/>
          <a:ext cx="6286191" cy="2807532"/>
        </a:xfrm>
        <a:prstGeom prst="homePlat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38044" tIns="53340" rIns="99568" bIns="53340" numCol="1" spcCol="1270" anchor="ctr" anchorCtr="0">
          <a:noAutofit/>
        </a:bodyPr>
        <a:lstStyle/>
        <a:p>
          <a:pPr marL="0" lvl="0" indent="0" algn="just" defTabSz="622300">
            <a:lnSpc>
              <a:spcPct val="90000"/>
            </a:lnSpc>
            <a:spcBef>
              <a:spcPct val="0"/>
            </a:spcBef>
            <a:spcAft>
              <a:spcPct val="35000"/>
            </a:spcAft>
            <a:buNone/>
          </a:pPr>
          <a:r>
            <a:rPr lang="en-US" sz="1400" b="0" i="0" kern="1200" dirty="0"/>
            <a:t>This project introduces a specialized e-commerce platform for selling laptops, featuring an intelligent chatbot. The chatbot engages users with personalized questions, providing customized laptop recommendations based on  preferences. Additionally, users can explore and purchase laptops along with exclusive accessories through the user-friendly online store interface, enhancing the overall shopping experience. Leveraging artificial intelligence, the project ensures accurate and personalized recommendations for both laptops and associated accessories.</a:t>
          </a:r>
          <a:endParaRPr lang="en-US" sz="1400" b="0" kern="1200" dirty="0"/>
        </a:p>
      </dsp:txBody>
      <dsp:txXfrm rot="10800000">
        <a:off x="2272759" y="123392"/>
        <a:ext cx="5584308" cy="2807532"/>
      </dsp:txXfrm>
    </dsp:sp>
    <dsp:sp modelId="{742C679D-078B-4F71-8E00-808B62714A65}">
      <dsp:nvSpPr>
        <dsp:cNvPr id="0" name=""/>
        <dsp:cNvSpPr/>
      </dsp:nvSpPr>
      <dsp:spPr>
        <a:xfrm>
          <a:off x="523625" y="123392"/>
          <a:ext cx="2807532" cy="28075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924AC-989B-4EA8-A4C2-B4C0311912FB}">
      <dsp:nvSpPr>
        <dsp:cNvPr id="0" name=""/>
        <dsp:cNvSpPr/>
      </dsp:nvSpPr>
      <dsp:spPr>
        <a:xfrm>
          <a:off x="0" y="5854"/>
          <a:ext cx="6172199" cy="730080"/>
        </a:xfrm>
        <a:prstGeom prst="round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Muli"/>
            </a:rPr>
            <a:t>Roy, Parth, et al. "A Comprehensive Analysis of Recommendation System for E-Commerce Mobile App using various Algorithms." (2021).</a:t>
          </a:r>
        </a:p>
      </dsp:txBody>
      <dsp:txXfrm>
        <a:off x="35640" y="41494"/>
        <a:ext cx="6100919" cy="658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B2ECC-3EFA-4308-8103-3BDD8794C09E}">
      <dsp:nvSpPr>
        <dsp:cNvPr id="0" name=""/>
        <dsp:cNvSpPr/>
      </dsp:nvSpPr>
      <dsp:spPr>
        <a:xfrm>
          <a:off x="0" y="0"/>
          <a:ext cx="6172199" cy="738662"/>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latin typeface="Muli"/>
            </a:rPr>
            <a:t>Pradeep, N. K. K. R., et al. "Content based movie recommendation system." International journal of research in industrial engineering 9.4 (2020): 337-348.</a:t>
          </a:r>
          <a:endParaRPr lang="en-US" sz="1300" kern="1200" dirty="0">
            <a:latin typeface="Muli"/>
          </a:endParaRPr>
        </a:p>
      </dsp:txBody>
      <dsp:txXfrm>
        <a:off x="36059" y="36059"/>
        <a:ext cx="6100081" cy="6665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E991-FE9C-4018-AF84-E6AA5CDC0B50}">
      <dsp:nvSpPr>
        <dsp:cNvPr id="0" name=""/>
        <dsp:cNvSpPr/>
      </dsp:nvSpPr>
      <dsp:spPr>
        <a:xfrm>
          <a:off x="0" y="83986"/>
          <a:ext cx="6172199" cy="769859"/>
        </a:xfrm>
        <a:prstGeom prst="round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Muli"/>
            </a:rPr>
            <a:t>Kulkarni, </a:t>
          </a:r>
          <a:r>
            <a:rPr lang="en-US" sz="1400" kern="1200" dirty="0" err="1">
              <a:latin typeface="Muli"/>
            </a:rPr>
            <a:t>Pradnya</a:t>
          </a:r>
          <a:r>
            <a:rPr lang="en-US" sz="1400" kern="1200" dirty="0">
              <a:latin typeface="Muli"/>
            </a:rPr>
            <a:t> V., Sunil Rai, and Rohini Kale. "Recommender system in </a:t>
          </a:r>
          <a:r>
            <a:rPr lang="en-US" sz="1400" kern="1200" dirty="0" err="1">
              <a:latin typeface="Muli"/>
            </a:rPr>
            <a:t>elearning</a:t>
          </a:r>
          <a:r>
            <a:rPr lang="en-US" sz="1400" kern="1200" dirty="0">
              <a:latin typeface="Muli"/>
            </a:rPr>
            <a:t>: a survey." Proceeding of International Conference on Computational Science and Applications: ICCSA 2019. Singapore: Springer Singapore, 2020.</a:t>
          </a:r>
        </a:p>
      </dsp:txBody>
      <dsp:txXfrm>
        <a:off x="37581" y="121567"/>
        <a:ext cx="6097037" cy="6946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024F9-3100-420F-99E2-BAECF50258B5}">
      <dsp:nvSpPr>
        <dsp:cNvPr id="0" name=""/>
        <dsp:cNvSpPr/>
      </dsp:nvSpPr>
      <dsp:spPr>
        <a:xfrm>
          <a:off x="0" y="398"/>
          <a:ext cx="6172199" cy="73826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err="1">
              <a:latin typeface="Muli"/>
            </a:rPr>
            <a:t>Puspasari</a:t>
          </a:r>
          <a:r>
            <a:rPr lang="en-US" sz="1400" b="0" i="0" kern="1200" dirty="0">
              <a:latin typeface="Muli"/>
            </a:rPr>
            <a:t>, Betty Dewi, et al. "Implementation K-Means clustering method in job recommendation system." 2021 7th International Conference on Electrical, Electronics and Information Engineering (ICEEIE). IEEE, 2021.</a:t>
          </a:r>
          <a:endParaRPr lang="en-US" sz="1400" kern="1200" dirty="0">
            <a:latin typeface="Muli"/>
          </a:endParaRPr>
        </a:p>
      </dsp:txBody>
      <dsp:txXfrm>
        <a:off x="36039" y="36437"/>
        <a:ext cx="6100121" cy="66618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6T00:07:50.594"/>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6T00:07:50.955"/>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6T00:07:54.779"/>
    </inkml:context>
    <inkml:brush xml:id="br0">
      <inkml:brushProperty name="width" value="0.035" units="cm"/>
      <inkml:brushProperty name="height" value="0.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6T00:04:22.987"/>
    </inkml:context>
    <inkml:brush xml:id="br0">
      <inkml:brushProperty name="width" value="0.035" units="cm"/>
      <inkml:brushProperty name="height" value="0.035" units="cm"/>
    </inkml:brush>
  </inkml:definitions>
  <inkml:trace contextRef="#ctx0" brushRef="#br0">0 0 24575,'0'5'0,"0"5"0,0 6 0,0 5 0,0 3 0,0 2 0,0 2 0,0-1 0,0 1 0,0-1 0,0-4-8191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874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p:cNvGrpSpPr/>
        <p:nvPr/>
      </p:nvGrpSpPr>
      <p:grpSpPr>
        <a:xfrm>
          <a:off x="0" y="0"/>
          <a:ext cx="0" cy="0"/>
          <a:chOff x="0" y="0"/>
          <a:chExt cx="0" cy="0"/>
        </a:xfrm>
      </p:grpSpPr>
      <p:sp>
        <p:nvSpPr>
          <p:cNvPr id="3632" name="Google Shape;3632;g89f325e8c8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5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p:cNvGrpSpPr/>
        <p:nvPr/>
      </p:nvGrpSpPr>
      <p:grpSpPr>
        <a:xfrm>
          <a:off x="0" y="0"/>
          <a:ext cx="0" cy="0"/>
          <a:chOff x="0" y="0"/>
          <a:chExt cx="0" cy="0"/>
        </a:xfrm>
      </p:grpSpPr>
      <p:sp>
        <p:nvSpPr>
          <p:cNvPr id="3632" name="Google Shape;3632;g89f325e8c8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38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p:cNvGrpSpPr/>
        <p:nvPr/>
      </p:nvGrpSpPr>
      <p:grpSpPr>
        <a:xfrm>
          <a:off x="0" y="0"/>
          <a:ext cx="0" cy="0"/>
          <a:chOff x="0" y="0"/>
          <a:chExt cx="0" cy="0"/>
        </a:xfrm>
      </p:grpSpPr>
      <p:sp>
        <p:nvSpPr>
          <p:cNvPr id="3632" name="Google Shape;3632;g89f325e8c8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788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p:cNvGrpSpPr/>
        <p:nvPr/>
      </p:nvGrpSpPr>
      <p:grpSpPr>
        <a:xfrm>
          <a:off x="0" y="0"/>
          <a:ext cx="0" cy="0"/>
          <a:chOff x="0" y="0"/>
          <a:chExt cx="0" cy="0"/>
        </a:xfrm>
      </p:grpSpPr>
      <p:sp>
        <p:nvSpPr>
          <p:cNvPr id="3632" name="Google Shape;3632;g89f325e8c8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22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89f325e8c8_0_4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89f325e8c8_0_4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89f325e8c8_0_4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89f325e8c8_0_4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085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76D932E7-9817-465E-219B-BF7B7CF3E14E}"/>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FD9DFC70-79CC-6FD4-A6FD-4CAFD72873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6529CAA3-AC6D-C30B-0768-068BE52017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720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a:extLst>
            <a:ext uri="{FF2B5EF4-FFF2-40B4-BE49-F238E27FC236}">
              <a16:creationId xmlns:a16="http://schemas.microsoft.com/office/drawing/2014/main" id="{A068E263-F52D-8DB5-A541-FB34520739A5}"/>
            </a:ext>
          </a:extLst>
        </p:cNvPr>
        <p:cNvGrpSpPr/>
        <p:nvPr/>
      </p:nvGrpSpPr>
      <p:grpSpPr>
        <a:xfrm>
          <a:off x="0" y="0"/>
          <a:ext cx="0" cy="0"/>
          <a:chOff x="0" y="0"/>
          <a:chExt cx="0" cy="0"/>
        </a:xfrm>
      </p:grpSpPr>
      <p:sp>
        <p:nvSpPr>
          <p:cNvPr id="3632" name="Google Shape;3632;g89f325e8c8_0_2293:notes">
            <a:extLst>
              <a:ext uri="{FF2B5EF4-FFF2-40B4-BE49-F238E27FC236}">
                <a16:creationId xmlns:a16="http://schemas.microsoft.com/office/drawing/2014/main" id="{4B6466D1-9EAB-0E51-C7FA-74A898A8B9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a:extLst>
              <a:ext uri="{FF2B5EF4-FFF2-40B4-BE49-F238E27FC236}">
                <a16:creationId xmlns:a16="http://schemas.microsoft.com/office/drawing/2014/main" id="{6B231467-95FA-BAB9-10B8-5DA30B0E33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753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89f325e8c8_0_1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89f325e8c8_0_1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352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89f325e8c8_0_1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89f325e8c8_0_1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75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89f325e8c8_0_1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89f325e8c8_0_1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591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p:cNvGrpSpPr/>
        <p:nvPr/>
      </p:nvGrpSpPr>
      <p:grpSpPr>
        <a:xfrm>
          <a:off x="0" y="0"/>
          <a:ext cx="0" cy="0"/>
          <a:chOff x="0" y="0"/>
          <a:chExt cx="0" cy="0"/>
        </a:xfrm>
      </p:grpSpPr>
      <p:sp>
        <p:nvSpPr>
          <p:cNvPr id="3632" name="Google Shape;3632;g89f325e8c8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127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p:cNvGrpSpPr/>
        <p:nvPr/>
      </p:nvGrpSpPr>
      <p:grpSpPr>
        <a:xfrm>
          <a:off x="0" y="0"/>
          <a:ext cx="0" cy="0"/>
          <a:chOff x="0" y="0"/>
          <a:chExt cx="0" cy="0"/>
        </a:xfrm>
      </p:grpSpPr>
      <p:sp>
        <p:nvSpPr>
          <p:cNvPr id="3632" name="Google Shape;3632;g89f325e8c8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010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89f325e8c8_0_1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89f325e8c8_0_1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095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3"/>
        <p:cNvGrpSpPr/>
        <p:nvPr/>
      </p:nvGrpSpPr>
      <p:grpSpPr>
        <a:xfrm>
          <a:off x="0" y="0"/>
          <a:ext cx="0" cy="0"/>
          <a:chOff x="0" y="0"/>
          <a:chExt cx="0" cy="0"/>
        </a:xfrm>
      </p:grpSpPr>
      <p:sp>
        <p:nvSpPr>
          <p:cNvPr id="3954" name="Google Shape;3954;g89f325e8c8_0_4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5" name="Google Shape;3955;g89f325e8c8_0_4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380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89f325e8c8_0_1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89f325e8c8_0_1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38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706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290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503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361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78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0"/>
        <p:cNvGrpSpPr/>
        <p:nvPr/>
      </p:nvGrpSpPr>
      <p:grpSpPr>
        <a:xfrm>
          <a:off x="0" y="0"/>
          <a:ext cx="0" cy="0"/>
          <a:chOff x="0" y="0"/>
          <a:chExt cx="0" cy="0"/>
        </a:xfrm>
      </p:grpSpPr>
      <p:sp>
        <p:nvSpPr>
          <p:cNvPr id="3561" name="Google Shape;3561;g89f325e8c8_0_2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2" name="Google Shape;3562;g89f325e8c8_0_2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699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541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149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108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876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072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870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719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329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54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89f325e8c8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89f325e8c8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510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683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351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713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943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7"/>
        <p:cNvGrpSpPr/>
        <p:nvPr/>
      </p:nvGrpSpPr>
      <p:grpSpPr>
        <a:xfrm>
          <a:off x="0" y="0"/>
          <a:ext cx="0" cy="0"/>
          <a:chOff x="0" y="0"/>
          <a:chExt cx="0" cy="0"/>
        </a:xfrm>
      </p:grpSpPr>
      <p:sp>
        <p:nvSpPr>
          <p:cNvPr id="3818" name="Google Shape;3818;g89f325e8c8_0_4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9" name="Google Shape;3819;g89f325e8c8_0_4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2191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89f325e8c8_0_1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89f325e8c8_0_1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545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E698788E-E8F7-DC9D-3A6E-B22B5BC90533}"/>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3B187126-32BB-8A79-2B0D-34E077B088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8099D781-A473-DB36-999B-ECB418D5D8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6976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3"/>
        <p:cNvGrpSpPr/>
        <p:nvPr/>
      </p:nvGrpSpPr>
      <p:grpSpPr>
        <a:xfrm>
          <a:off x="0" y="0"/>
          <a:ext cx="0" cy="0"/>
          <a:chOff x="0" y="0"/>
          <a:chExt cx="0" cy="0"/>
        </a:xfrm>
      </p:grpSpPr>
      <p:sp>
        <p:nvSpPr>
          <p:cNvPr id="3554" name="Google Shape;3554;g89f325e8c8_0_2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5" name="Google Shape;3555;g89f325e8c8_0_2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418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F565D402-3072-FA49-2AE7-F32D5D0D26FA}"/>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E0ACD0A0-2D0F-8CA4-79D9-5791093280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773925C7-A210-CE6E-8107-F15B4EC511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122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126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1"/>
        <p:cNvGrpSpPr/>
        <p:nvPr/>
      </p:nvGrpSpPr>
      <p:grpSpPr>
        <a:xfrm>
          <a:off x="0" y="0"/>
          <a:ext cx="0" cy="0"/>
          <a:chOff x="0" y="0"/>
          <a:chExt cx="0" cy="0"/>
        </a:xfrm>
      </p:grpSpPr>
      <p:sp>
        <p:nvSpPr>
          <p:cNvPr id="3612" name="Google Shape;3612;g89f325e8c8_0_2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3" name="Google Shape;3613;g89f325e8c8_0_2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7402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BE9FFA26-B861-7B28-2B96-7BF1829B16F9}"/>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5C4E8303-6D95-EA0D-91A7-38C9E32D39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5D8A6529-BE81-F11F-2F43-CE48D58FAB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2488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5"/>
        <p:cNvGrpSpPr/>
        <p:nvPr/>
      </p:nvGrpSpPr>
      <p:grpSpPr>
        <a:xfrm>
          <a:off x="0" y="0"/>
          <a:ext cx="0" cy="0"/>
          <a:chOff x="0" y="0"/>
          <a:chExt cx="0" cy="0"/>
        </a:xfrm>
      </p:grpSpPr>
      <p:sp>
        <p:nvSpPr>
          <p:cNvPr id="3796" name="Google Shape;3796;g89f325e8c8_0_4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7" name="Google Shape;3797;g89f325e8c8_0_4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12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35040577-C585-AE49-7AA4-1BF792C55F72}"/>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AB14A599-ED85-3C0C-8024-84AFD0BFA7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F68A682C-EEA6-5DEB-91A9-9422DA9CBC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19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89f325e8c8_0_2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89f325e8c8_0_2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FCC65922-FF70-AB3D-D753-E0E9E1D730E5}"/>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04FA64DD-6E41-B834-E0E8-A42AC26B4C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A34ED0B2-9739-5CD1-E51C-8B24AE9EF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7848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9"/>
        <p:cNvGrpSpPr/>
        <p:nvPr/>
      </p:nvGrpSpPr>
      <p:grpSpPr>
        <a:xfrm>
          <a:off x="0" y="0"/>
          <a:ext cx="0" cy="0"/>
          <a:chOff x="0" y="0"/>
          <a:chExt cx="0" cy="0"/>
        </a:xfrm>
      </p:grpSpPr>
      <p:sp>
        <p:nvSpPr>
          <p:cNvPr id="4270" name="Google Shape;4270;g89f325e8c8_0_5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1" name="Google Shape;4271;g89f325e8c8_0_5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628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89f325e8c8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89f325e8c8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3D2128A8-1757-C530-3ACE-0C358D25CB63}"/>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D23BEDE7-047A-1CDD-1E4A-AE27EFFB37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4BD6D9A8-CE0B-3947-1C15-A81C087C2F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33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89f325e8c8_0_1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89f325e8c8_0_1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289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8E0DDB52-CAAD-20BB-F3A9-18A81A5BBCF1}"/>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CB8752C7-0E1C-D6A2-51C6-0598E417C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0CC8B97A-60A9-BAFE-D367-2F879528A5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99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a:extLst>
            <a:ext uri="{FF2B5EF4-FFF2-40B4-BE49-F238E27FC236}">
              <a16:creationId xmlns:a16="http://schemas.microsoft.com/office/drawing/2014/main" id="{8E0DDB52-CAAD-20BB-F3A9-18A81A5BBCF1}"/>
            </a:ext>
          </a:extLst>
        </p:cNvPr>
        <p:cNvGrpSpPr/>
        <p:nvPr/>
      </p:nvGrpSpPr>
      <p:grpSpPr>
        <a:xfrm>
          <a:off x="0" y="0"/>
          <a:ext cx="0" cy="0"/>
          <a:chOff x="0" y="0"/>
          <a:chExt cx="0" cy="0"/>
        </a:xfrm>
      </p:grpSpPr>
      <p:sp>
        <p:nvSpPr>
          <p:cNvPr id="3719" name="Google Shape;3719;g89f325e8c8_0_4529:notes">
            <a:extLst>
              <a:ext uri="{FF2B5EF4-FFF2-40B4-BE49-F238E27FC236}">
                <a16:creationId xmlns:a16="http://schemas.microsoft.com/office/drawing/2014/main" id="{CB8752C7-0E1C-D6A2-51C6-0598E417C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a:extLst>
              <a:ext uri="{FF2B5EF4-FFF2-40B4-BE49-F238E27FC236}">
                <a16:creationId xmlns:a16="http://schemas.microsoft.com/office/drawing/2014/main" id="{0CC8B97A-60A9-BAFE-D367-2F879528A5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9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986667" y="3871509"/>
            <a:ext cx="1717686" cy="1718100"/>
            <a:chOff x="1347125" y="349025"/>
            <a:chExt cx="4978800" cy="4980000"/>
          </a:xfrm>
        </p:grpSpPr>
        <p:sp>
          <p:nvSpPr>
            <p:cNvPr id="10" name="Google Shape;10;p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txBox="1">
            <a:spLocks noGrp="1"/>
          </p:cNvSpPr>
          <p:nvPr>
            <p:ph type="ctrTitle"/>
          </p:nvPr>
        </p:nvSpPr>
        <p:spPr>
          <a:xfrm>
            <a:off x="4802150" y="2191025"/>
            <a:ext cx="3670200" cy="7038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b="1">
                <a:solidFill>
                  <a:schemeClr val="accent5"/>
                </a:solidFill>
                <a:latin typeface="Roboto"/>
                <a:ea typeface="Roboto"/>
                <a:cs typeface="Roboto"/>
                <a:sym typeface="Roboto"/>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33" name="Google Shape;33;p2"/>
          <p:cNvSpPr txBox="1">
            <a:spLocks noGrp="1"/>
          </p:cNvSpPr>
          <p:nvPr>
            <p:ph type="subTitle" idx="1"/>
          </p:nvPr>
        </p:nvSpPr>
        <p:spPr>
          <a:xfrm>
            <a:off x="4802150" y="2894825"/>
            <a:ext cx="3670200" cy="46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atin typeface="Muli"/>
                <a:ea typeface="Muli"/>
                <a:cs typeface="Muli"/>
                <a:sym typeface="Muli"/>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4" name="Google Shape;34;p2"/>
          <p:cNvSpPr/>
          <p:nvPr/>
        </p:nvSpPr>
        <p:spPr>
          <a:xfrm rot="2539751">
            <a:off x="7373540" y="-3610679"/>
            <a:ext cx="3172176" cy="4788852"/>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9266724">
            <a:off x="7693752" y="915166"/>
            <a:ext cx="251060" cy="25106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six columns">
  <p:cSld name="CUSTOM_6">
    <p:spTree>
      <p:nvGrpSpPr>
        <p:cNvPr id="1" name="Shape 419"/>
        <p:cNvGrpSpPr/>
        <p:nvPr/>
      </p:nvGrpSpPr>
      <p:grpSpPr>
        <a:xfrm>
          <a:off x="0" y="0"/>
          <a:ext cx="0" cy="0"/>
          <a:chOff x="0" y="0"/>
          <a:chExt cx="0" cy="0"/>
        </a:xfrm>
      </p:grpSpPr>
      <p:sp>
        <p:nvSpPr>
          <p:cNvPr id="420" name="Google Shape;420;p22"/>
          <p:cNvSpPr txBox="1">
            <a:spLocks noGrp="1"/>
          </p:cNvSpPr>
          <p:nvPr>
            <p:ph type="title"/>
          </p:nvPr>
        </p:nvSpPr>
        <p:spPr>
          <a:xfrm>
            <a:off x="1074150" y="384048"/>
            <a:ext cx="6995700" cy="855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BC1"/>
              </a:buClr>
              <a:buSzPts val="2700"/>
              <a:buNone/>
              <a:defRPr sz="2700">
                <a:solidFill>
                  <a:schemeClr val="accent5"/>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21" name="Google Shape;421;p22"/>
          <p:cNvSpPr txBox="1">
            <a:spLocks noGrp="1"/>
          </p:cNvSpPr>
          <p:nvPr>
            <p:ph type="subTitle" idx="1"/>
          </p:nvPr>
        </p:nvSpPr>
        <p:spPr>
          <a:xfrm>
            <a:off x="725500" y="2383400"/>
            <a:ext cx="2468400" cy="68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22" name="Google Shape;422;p22"/>
          <p:cNvSpPr txBox="1">
            <a:spLocks noGrp="1"/>
          </p:cNvSpPr>
          <p:nvPr>
            <p:ph type="subTitle" idx="2"/>
          </p:nvPr>
        </p:nvSpPr>
        <p:spPr>
          <a:xfrm>
            <a:off x="3342344" y="2383400"/>
            <a:ext cx="2468400" cy="68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23" name="Google Shape;423;p22"/>
          <p:cNvSpPr txBox="1">
            <a:spLocks noGrp="1"/>
          </p:cNvSpPr>
          <p:nvPr>
            <p:ph type="subTitle" idx="3"/>
          </p:nvPr>
        </p:nvSpPr>
        <p:spPr>
          <a:xfrm>
            <a:off x="5950075" y="2383400"/>
            <a:ext cx="2468400" cy="68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24" name="Google Shape;424;p22"/>
          <p:cNvSpPr txBox="1">
            <a:spLocks noGrp="1"/>
          </p:cNvSpPr>
          <p:nvPr>
            <p:ph type="subTitle" idx="4"/>
          </p:nvPr>
        </p:nvSpPr>
        <p:spPr>
          <a:xfrm>
            <a:off x="725488" y="4028750"/>
            <a:ext cx="2468400" cy="68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25" name="Google Shape;425;p22"/>
          <p:cNvSpPr txBox="1">
            <a:spLocks noGrp="1"/>
          </p:cNvSpPr>
          <p:nvPr>
            <p:ph type="subTitle" idx="5"/>
          </p:nvPr>
        </p:nvSpPr>
        <p:spPr>
          <a:xfrm>
            <a:off x="3342381" y="4028750"/>
            <a:ext cx="2468400" cy="68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26" name="Google Shape;426;p22"/>
          <p:cNvSpPr txBox="1">
            <a:spLocks noGrp="1"/>
          </p:cNvSpPr>
          <p:nvPr>
            <p:ph type="subTitle" idx="6"/>
          </p:nvPr>
        </p:nvSpPr>
        <p:spPr>
          <a:xfrm>
            <a:off x="5950113" y="4028750"/>
            <a:ext cx="2468400" cy="68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27" name="Google Shape;427;p22"/>
          <p:cNvSpPr/>
          <p:nvPr/>
        </p:nvSpPr>
        <p:spPr>
          <a:xfrm>
            <a:off x="-2199500" y="-3553975"/>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809725" y="282900"/>
            <a:ext cx="162900" cy="1626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22"/>
          <p:cNvGrpSpPr/>
          <p:nvPr/>
        </p:nvGrpSpPr>
        <p:grpSpPr>
          <a:xfrm>
            <a:off x="8556917" y="633909"/>
            <a:ext cx="1717686" cy="1718100"/>
            <a:chOff x="1347125" y="349025"/>
            <a:chExt cx="4978800" cy="4980000"/>
          </a:xfrm>
        </p:grpSpPr>
        <p:sp>
          <p:nvSpPr>
            <p:cNvPr id="430" name="Google Shape;430;p2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a:off x="8845750" y="2085125"/>
            <a:ext cx="159900" cy="159900"/>
          </a:xfrm>
          <a:prstGeom prst="ellipse">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txBox="1">
            <a:spLocks noGrp="1"/>
          </p:cNvSpPr>
          <p:nvPr>
            <p:ph type="subTitle" idx="7"/>
          </p:nvPr>
        </p:nvSpPr>
        <p:spPr>
          <a:xfrm>
            <a:off x="736425" y="2048025"/>
            <a:ext cx="2468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454" name="Google Shape;454;p22"/>
          <p:cNvSpPr txBox="1">
            <a:spLocks noGrp="1"/>
          </p:cNvSpPr>
          <p:nvPr>
            <p:ph type="subTitle" idx="8"/>
          </p:nvPr>
        </p:nvSpPr>
        <p:spPr>
          <a:xfrm>
            <a:off x="3342381" y="2048025"/>
            <a:ext cx="2468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455" name="Google Shape;455;p22"/>
          <p:cNvSpPr txBox="1">
            <a:spLocks noGrp="1"/>
          </p:cNvSpPr>
          <p:nvPr>
            <p:ph type="subTitle" idx="9"/>
          </p:nvPr>
        </p:nvSpPr>
        <p:spPr>
          <a:xfrm>
            <a:off x="5950100" y="2048025"/>
            <a:ext cx="2468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456" name="Google Shape;456;p22"/>
          <p:cNvSpPr txBox="1">
            <a:spLocks noGrp="1"/>
          </p:cNvSpPr>
          <p:nvPr>
            <p:ph type="subTitle" idx="13"/>
          </p:nvPr>
        </p:nvSpPr>
        <p:spPr>
          <a:xfrm>
            <a:off x="5950100" y="3696950"/>
            <a:ext cx="2468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457" name="Google Shape;457;p22"/>
          <p:cNvSpPr txBox="1">
            <a:spLocks noGrp="1"/>
          </p:cNvSpPr>
          <p:nvPr>
            <p:ph type="subTitle" idx="14"/>
          </p:nvPr>
        </p:nvSpPr>
        <p:spPr>
          <a:xfrm>
            <a:off x="3342381" y="3696950"/>
            <a:ext cx="2468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458" name="Google Shape;458;p22"/>
          <p:cNvSpPr txBox="1">
            <a:spLocks noGrp="1"/>
          </p:cNvSpPr>
          <p:nvPr>
            <p:ph type="subTitle" idx="15"/>
          </p:nvPr>
        </p:nvSpPr>
        <p:spPr>
          <a:xfrm>
            <a:off x="725500" y="3696950"/>
            <a:ext cx="2468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three columns 2">
  <p:cSld name="CUSTOM_7">
    <p:bg>
      <p:bgPr>
        <a:solidFill>
          <a:schemeClr val="accent1"/>
        </a:solidFill>
        <a:effectLst/>
      </p:bgPr>
    </p:bg>
    <p:spTree>
      <p:nvGrpSpPr>
        <p:cNvPr id="1" name="Shape 459"/>
        <p:cNvGrpSpPr/>
        <p:nvPr/>
      </p:nvGrpSpPr>
      <p:grpSpPr>
        <a:xfrm>
          <a:off x="0" y="0"/>
          <a:ext cx="0" cy="0"/>
          <a:chOff x="0" y="0"/>
          <a:chExt cx="0" cy="0"/>
        </a:xfrm>
      </p:grpSpPr>
      <p:sp>
        <p:nvSpPr>
          <p:cNvPr id="460" name="Google Shape;460;p23"/>
          <p:cNvSpPr/>
          <p:nvPr/>
        </p:nvSpPr>
        <p:spPr>
          <a:xfrm flipH="1">
            <a:off x="-6" y="0"/>
            <a:ext cx="3526656" cy="5143537"/>
          </a:xfrm>
          <a:custGeom>
            <a:avLst/>
            <a:gdLst/>
            <a:ahLst/>
            <a:cxnLst/>
            <a:rect l="l" t="t" r="r" b="b"/>
            <a:pathLst>
              <a:path w="130629" h="190519" extrusionOk="0">
                <a:moveTo>
                  <a:pt x="74795" y="1"/>
                </a:moveTo>
                <a:lnTo>
                  <a:pt x="21418" y="19463"/>
                </a:lnTo>
                <a:cubicBezTo>
                  <a:pt x="7776" y="24447"/>
                  <a:pt x="0" y="42049"/>
                  <a:pt x="4055" y="58792"/>
                </a:cubicBezTo>
                <a:lnTo>
                  <a:pt x="36014" y="190518"/>
                </a:lnTo>
                <a:lnTo>
                  <a:pt x="130629" y="190518"/>
                </a:lnTo>
                <a:lnTo>
                  <a:pt x="130629"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rot="-6727045">
            <a:off x="-657634" y="2611536"/>
            <a:ext cx="3172076" cy="4788701"/>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2805300" y="3336025"/>
            <a:ext cx="251100" cy="2511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23"/>
          <p:cNvGrpSpPr/>
          <p:nvPr/>
        </p:nvGrpSpPr>
        <p:grpSpPr>
          <a:xfrm>
            <a:off x="8285400" y="-124063"/>
            <a:ext cx="1597199" cy="1597584"/>
            <a:chOff x="1347125" y="349025"/>
            <a:chExt cx="4978800" cy="4980000"/>
          </a:xfrm>
        </p:grpSpPr>
        <p:sp>
          <p:nvSpPr>
            <p:cNvPr id="464" name="Google Shape;464;p23"/>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23"/>
          <p:cNvSpPr/>
          <p:nvPr/>
        </p:nvSpPr>
        <p:spPr>
          <a:xfrm>
            <a:off x="8044100" y="113800"/>
            <a:ext cx="506400" cy="5064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txBox="1">
            <a:spLocks noGrp="1"/>
          </p:cNvSpPr>
          <p:nvPr>
            <p:ph type="title"/>
          </p:nvPr>
        </p:nvSpPr>
        <p:spPr>
          <a:xfrm>
            <a:off x="720000" y="938850"/>
            <a:ext cx="2724900" cy="1244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BBC1"/>
              </a:buClr>
              <a:buSzPts val="2700"/>
              <a:buNone/>
              <a:defRPr sz="2700">
                <a:solidFill>
                  <a:schemeClr val="accent5"/>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88" name="Google Shape;488;p23"/>
          <p:cNvSpPr txBox="1">
            <a:spLocks noGrp="1"/>
          </p:cNvSpPr>
          <p:nvPr>
            <p:ph type="subTitle" idx="1"/>
          </p:nvPr>
        </p:nvSpPr>
        <p:spPr>
          <a:xfrm>
            <a:off x="3533400" y="1794375"/>
            <a:ext cx="2177400" cy="810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defRPr>
            </a:lvl1pPr>
            <a:lvl2pPr lvl="1" algn="ctr" rtl="0">
              <a:spcBef>
                <a:spcPts val="0"/>
              </a:spcBef>
              <a:spcAft>
                <a:spcPts val="0"/>
              </a:spcAft>
              <a:buNone/>
              <a:defRPr sz="1400">
                <a:solidFill>
                  <a:schemeClr val="lt1"/>
                </a:solidFill>
              </a:defRPr>
            </a:lvl2pPr>
            <a:lvl3pPr lvl="2" algn="ctr" rtl="0">
              <a:spcBef>
                <a:spcPts val="0"/>
              </a:spcBef>
              <a:spcAft>
                <a:spcPts val="0"/>
              </a:spcAft>
              <a:buNone/>
              <a:defRPr sz="1400">
                <a:solidFill>
                  <a:schemeClr val="lt1"/>
                </a:solidFill>
              </a:defRPr>
            </a:lvl3pPr>
            <a:lvl4pPr lvl="3" algn="ctr" rtl="0">
              <a:spcBef>
                <a:spcPts val="0"/>
              </a:spcBef>
              <a:spcAft>
                <a:spcPts val="0"/>
              </a:spcAft>
              <a:buNone/>
              <a:defRPr sz="1400">
                <a:solidFill>
                  <a:schemeClr val="lt1"/>
                </a:solidFill>
              </a:defRPr>
            </a:lvl4pPr>
            <a:lvl5pPr lvl="4" algn="ctr" rtl="0">
              <a:spcBef>
                <a:spcPts val="0"/>
              </a:spcBef>
              <a:spcAft>
                <a:spcPts val="0"/>
              </a:spcAft>
              <a:buNone/>
              <a:defRPr sz="1400">
                <a:solidFill>
                  <a:schemeClr val="lt1"/>
                </a:solidFill>
              </a:defRPr>
            </a:lvl5pPr>
            <a:lvl6pPr lvl="5" algn="ctr" rtl="0">
              <a:spcBef>
                <a:spcPts val="0"/>
              </a:spcBef>
              <a:spcAft>
                <a:spcPts val="0"/>
              </a:spcAft>
              <a:buNone/>
              <a:defRPr sz="1400">
                <a:solidFill>
                  <a:schemeClr val="lt1"/>
                </a:solidFill>
              </a:defRPr>
            </a:lvl6pPr>
            <a:lvl7pPr lvl="6" algn="ctr" rtl="0">
              <a:spcBef>
                <a:spcPts val="0"/>
              </a:spcBef>
              <a:spcAft>
                <a:spcPts val="0"/>
              </a:spcAft>
              <a:buNone/>
              <a:defRPr sz="1400">
                <a:solidFill>
                  <a:schemeClr val="lt1"/>
                </a:solidFill>
              </a:defRPr>
            </a:lvl7pPr>
            <a:lvl8pPr lvl="7" algn="ctr" rtl="0">
              <a:spcBef>
                <a:spcPts val="0"/>
              </a:spcBef>
              <a:spcAft>
                <a:spcPts val="0"/>
              </a:spcAft>
              <a:buNone/>
              <a:defRPr sz="1400">
                <a:solidFill>
                  <a:schemeClr val="lt1"/>
                </a:solidFill>
              </a:defRPr>
            </a:lvl8pPr>
            <a:lvl9pPr lvl="8" algn="ctr" rtl="0">
              <a:spcBef>
                <a:spcPts val="0"/>
              </a:spcBef>
              <a:spcAft>
                <a:spcPts val="0"/>
              </a:spcAft>
              <a:buNone/>
              <a:defRPr sz="1400">
                <a:solidFill>
                  <a:schemeClr val="lt1"/>
                </a:solidFill>
              </a:defRPr>
            </a:lvl9pPr>
          </a:lstStyle>
          <a:p>
            <a:endParaRPr/>
          </a:p>
        </p:txBody>
      </p:sp>
      <p:sp>
        <p:nvSpPr>
          <p:cNvPr id="489" name="Google Shape;489;p23"/>
          <p:cNvSpPr txBox="1">
            <a:spLocks noGrp="1"/>
          </p:cNvSpPr>
          <p:nvPr>
            <p:ph type="subTitle" idx="2"/>
          </p:nvPr>
        </p:nvSpPr>
        <p:spPr>
          <a:xfrm>
            <a:off x="6333400" y="1794365"/>
            <a:ext cx="2177400" cy="810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defRPr>
            </a:lvl1pPr>
            <a:lvl2pPr lvl="1" algn="ctr" rtl="0">
              <a:spcBef>
                <a:spcPts val="0"/>
              </a:spcBef>
              <a:spcAft>
                <a:spcPts val="0"/>
              </a:spcAft>
              <a:buNone/>
              <a:defRPr sz="1400">
                <a:solidFill>
                  <a:schemeClr val="lt1"/>
                </a:solidFill>
              </a:defRPr>
            </a:lvl2pPr>
            <a:lvl3pPr lvl="2" algn="ctr" rtl="0">
              <a:spcBef>
                <a:spcPts val="0"/>
              </a:spcBef>
              <a:spcAft>
                <a:spcPts val="0"/>
              </a:spcAft>
              <a:buNone/>
              <a:defRPr sz="1400">
                <a:solidFill>
                  <a:schemeClr val="lt1"/>
                </a:solidFill>
              </a:defRPr>
            </a:lvl3pPr>
            <a:lvl4pPr lvl="3" algn="ctr" rtl="0">
              <a:spcBef>
                <a:spcPts val="0"/>
              </a:spcBef>
              <a:spcAft>
                <a:spcPts val="0"/>
              </a:spcAft>
              <a:buNone/>
              <a:defRPr sz="1400">
                <a:solidFill>
                  <a:schemeClr val="lt1"/>
                </a:solidFill>
              </a:defRPr>
            </a:lvl4pPr>
            <a:lvl5pPr lvl="4" algn="ctr" rtl="0">
              <a:spcBef>
                <a:spcPts val="0"/>
              </a:spcBef>
              <a:spcAft>
                <a:spcPts val="0"/>
              </a:spcAft>
              <a:buNone/>
              <a:defRPr sz="1400">
                <a:solidFill>
                  <a:schemeClr val="lt1"/>
                </a:solidFill>
              </a:defRPr>
            </a:lvl5pPr>
            <a:lvl6pPr lvl="5" algn="ctr" rtl="0">
              <a:spcBef>
                <a:spcPts val="0"/>
              </a:spcBef>
              <a:spcAft>
                <a:spcPts val="0"/>
              </a:spcAft>
              <a:buNone/>
              <a:defRPr sz="1400">
                <a:solidFill>
                  <a:schemeClr val="lt1"/>
                </a:solidFill>
              </a:defRPr>
            </a:lvl6pPr>
            <a:lvl7pPr lvl="6" algn="ctr" rtl="0">
              <a:spcBef>
                <a:spcPts val="0"/>
              </a:spcBef>
              <a:spcAft>
                <a:spcPts val="0"/>
              </a:spcAft>
              <a:buNone/>
              <a:defRPr sz="1400">
                <a:solidFill>
                  <a:schemeClr val="lt1"/>
                </a:solidFill>
              </a:defRPr>
            </a:lvl7pPr>
            <a:lvl8pPr lvl="7" algn="ctr" rtl="0">
              <a:spcBef>
                <a:spcPts val="0"/>
              </a:spcBef>
              <a:spcAft>
                <a:spcPts val="0"/>
              </a:spcAft>
              <a:buNone/>
              <a:defRPr sz="1400">
                <a:solidFill>
                  <a:schemeClr val="lt1"/>
                </a:solidFill>
              </a:defRPr>
            </a:lvl8pPr>
            <a:lvl9pPr lvl="8" algn="ctr" rtl="0">
              <a:spcBef>
                <a:spcPts val="0"/>
              </a:spcBef>
              <a:spcAft>
                <a:spcPts val="0"/>
              </a:spcAft>
              <a:buNone/>
              <a:defRPr sz="1400">
                <a:solidFill>
                  <a:schemeClr val="lt1"/>
                </a:solidFill>
              </a:defRPr>
            </a:lvl9pPr>
          </a:lstStyle>
          <a:p>
            <a:endParaRPr/>
          </a:p>
        </p:txBody>
      </p:sp>
      <p:sp>
        <p:nvSpPr>
          <p:cNvPr id="490" name="Google Shape;490;p23"/>
          <p:cNvSpPr txBox="1">
            <a:spLocks noGrp="1"/>
          </p:cNvSpPr>
          <p:nvPr>
            <p:ph type="subTitle" idx="3"/>
          </p:nvPr>
        </p:nvSpPr>
        <p:spPr>
          <a:xfrm>
            <a:off x="4927175" y="3957286"/>
            <a:ext cx="2177400" cy="810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lt1"/>
                </a:solidFill>
              </a:defRPr>
            </a:lvl1pPr>
            <a:lvl2pPr lvl="1" algn="ctr" rtl="0">
              <a:spcBef>
                <a:spcPts val="0"/>
              </a:spcBef>
              <a:spcAft>
                <a:spcPts val="0"/>
              </a:spcAft>
              <a:buNone/>
              <a:defRPr sz="1400">
                <a:solidFill>
                  <a:schemeClr val="lt1"/>
                </a:solidFill>
              </a:defRPr>
            </a:lvl2pPr>
            <a:lvl3pPr lvl="2" algn="ctr" rtl="0">
              <a:spcBef>
                <a:spcPts val="0"/>
              </a:spcBef>
              <a:spcAft>
                <a:spcPts val="0"/>
              </a:spcAft>
              <a:buNone/>
              <a:defRPr sz="1400">
                <a:solidFill>
                  <a:schemeClr val="lt1"/>
                </a:solidFill>
              </a:defRPr>
            </a:lvl3pPr>
            <a:lvl4pPr lvl="3" algn="ctr" rtl="0">
              <a:spcBef>
                <a:spcPts val="0"/>
              </a:spcBef>
              <a:spcAft>
                <a:spcPts val="0"/>
              </a:spcAft>
              <a:buNone/>
              <a:defRPr sz="1400">
                <a:solidFill>
                  <a:schemeClr val="lt1"/>
                </a:solidFill>
              </a:defRPr>
            </a:lvl4pPr>
            <a:lvl5pPr lvl="4" algn="ctr" rtl="0">
              <a:spcBef>
                <a:spcPts val="0"/>
              </a:spcBef>
              <a:spcAft>
                <a:spcPts val="0"/>
              </a:spcAft>
              <a:buNone/>
              <a:defRPr sz="1400">
                <a:solidFill>
                  <a:schemeClr val="lt1"/>
                </a:solidFill>
              </a:defRPr>
            </a:lvl5pPr>
            <a:lvl6pPr lvl="5" algn="ctr" rtl="0">
              <a:spcBef>
                <a:spcPts val="0"/>
              </a:spcBef>
              <a:spcAft>
                <a:spcPts val="0"/>
              </a:spcAft>
              <a:buNone/>
              <a:defRPr sz="1400">
                <a:solidFill>
                  <a:schemeClr val="lt1"/>
                </a:solidFill>
              </a:defRPr>
            </a:lvl6pPr>
            <a:lvl7pPr lvl="6" algn="ctr" rtl="0">
              <a:spcBef>
                <a:spcPts val="0"/>
              </a:spcBef>
              <a:spcAft>
                <a:spcPts val="0"/>
              </a:spcAft>
              <a:buNone/>
              <a:defRPr sz="1400">
                <a:solidFill>
                  <a:schemeClr val="lt1"/>
                </a:solidFill>
              </a:defRPr>
            </a:lvl7pPr>
            <a:lvl8pPr lvl="7" algn="ctr" rtl="0">
              <a:spcBef>
                <a:spcPts val="0"/>
              </a:spcBef>
              <a:spcAft>
                <a:spcPts val="0"/>
              </a:spcAft>
              <a:buNone/>
              <a:defRPr sz="1400">
                <a:solidFill>
                  <a:schemeClr val="lt1"/>
                </a:solidFill>
              </a:defRPr>
            </a:lvl8pPr>
            <a:lvl9pPr lvl="8" algn="ctr" rtl="0">
              <a:spcBef>
                <a:spcPts val="0"/>
              </a:spcBef>
              <a:spcAft>
                <a:spcPts val="0"/>
              </a:spcAft>
              <a:buNone/>
              <a:defRPr sz="1400">
                <a:solidFill>
                  <a:schemeClr val="lt1"/>
                </a:solidFill>
              </a:defRPr>
            </a:lvl9pPr>
          </a:lstStyle>
          <a:p>
            <a:endParaRPr/>
          </a:p>
        </p:txBody>
      </p:sp>
      <p:sp>
        <p:nvSpPr>
          <p:cNvPr id="491" name="Google Shape;491;p23"/>
          <p:cNvSpPr txBox="1">
            <a:spLocks noGrp="1"/>
          </p:cNvSpPr>
          <p:nvPr>
            <p:ph type="subTitle" idx="4"/>
          </p:nvPr>
        </p:nvSpPr>
        <p:spPr>
          <a:xfrm>
            <a:off x="3533400" y="1452575"/>
            <a:ext cx="2177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solidFill>
                  <a:schemeClr val="lt2"/>
                </a:solidFill>
                <a:latin typeface="Roboto"/>
                <a:ea typeface="Roboto"/>
                <a:cs typeface="Roboto"/>
                <a:sym typeface="Roboto"/>
              </a:defRPr>
            </a:lvl1pPr>
            <a:lvl2pPr lvl="1" algn="ctr" rtl="0">
              <a:spcBef>
                <a:spcPts val="0"/>
              </a:spcBef>
              <a:spcAft>
                <a:spcPts val="0"/>
              </a:spcAft>
              <a:buNone/>
              <a:defRPr sz="1700" b="1">
                <a:solidFill>
                  <a:schemeClr val="lt2"/>
                </a:solidFill>
                <a:latin typeface="Roboto"/>
                <a:ea typeface="Roboto"/>
                <a:cs typeface="Roboto"/>
                <a:sym typeface="Roboto"/>
              </a:defRPr>
            </a:lvl2pPr>
            <a:lvl3pPr lvl="2" algn="ctr" rtl="0">
              <a:spcBef>
                <a:spcPts val="0"/>
              </a:spcBef>
              <a:spcAft>
                <a:spcPts val="0"/>
              </a:spcAft>
              <a:buNone/>
              <a:defRPr sz="1700" b="1">
                <a:solidFill>
                  <a:schemeClr val="lt2"/>
                </a:solidFill>
                <a:latin typeface="Roboto"/>
                <a:ea typeface="Roboto"/>
                <a:cs typeface="Roboto"/>
                <a:sym typeface="Roboto"/>
              </a:defRPr>
            </a:lvl3pPr>
            <a:lvl4pPr lvl="3" algn="ctr" rtl="0">
              <a:spcBef>
                <a:spcPts val="0"/>
              </a:spcBef>
              <a:spcAft>
                <a:spcPts val="0"/>
              </a:spcAft>
              <a:buNone/>
              <a:defRPr sz="1700" b="1">
                <a:solidFill>
                  <a:schemeClr val="lt2"/>
                </a:solidFill>
                <a:latin typeface="Roboto"/>
                <a:ea typeface="Roboto"/>
                <a:cs typeface="Roboto"/>
                <a:sym typeface="Roboto"/>
              </a:defRPr>
            </a:lvl4pPr>
            <a:lvl5pPr lvl="4" algn="ctr" rtl="0">
              <a:spcBef>
                <a:spcPts val="0"/>
              </a:spcBef>
              <a:spcAft>
                <a:spcPts val="0"/>
              </a:spcAft>
              <a:buNone/>
              <a:defRPr sz="1700" b="1">
                <a:solidFill>
                  <a:schemeClr val="lt2"/>
                </a:solidFill>
                <a:latin typeface="Roboto"/>
                <a:ea typeface="Roboto"/>
                <a:cs typeface="Roboto"/>
                <a:sym typeface="Roboto"/>
              </a:defRPr>
            </a:lvl5pPr>
            <a:lvl6pPr lvl="5" algn="ctr" rtl="0">
              <a:spcBef>
                <a:spcPts val="0"/>
              </a:spcBef>
              <a:spcAft>
                <a:spcPts val="0"/>
              </a:spcAft>
              <a:buNone/>
              <a:defRPr sz="1700" b="1">
                <a:solidFill>
                  <a:schemeClr val="lt2"/>
                </a:solidFill>
                <a:latin typeface="Roboto"/>
                <a:ea typeface="Roboto"/>
                <a:cs typeface="Roboto"/>
                <a:sym typeface="Roboto"/>
              </a:defRPr>
            </a:lvl6pPr>
            <a:lvl7pPr lvl="6" algn="ctr" rtl="0">
              <a:spcBef>
                <a:spcPts val="0"/>
              </a:spcBef>
              <a:spcAft>
                <a:spcPts val="0"/>
              </a:spcAft>
              <a:buNone/>
              <a:defRPr sz="1700" b="1">
                <a:solidFill>
                  <a:schemeClr val="lt2"/>
                </a:solidFill>
                <a:latin typeface="Roboto"/>
                <a:ea typeface="Roboto"/>
                <a:cs typeface="Roboto"/>
                <a:sym typeface="Roboto"/>
              </a:defRPr>
            </a:lvl7pPr>
            <a:lvl8pPr lvl="7" algn="ctr" rtl="0">
              <a:spcBef>
                <a:spcPts val="0"/>
              </a:spcBef>
              <a:spcAft>
                <a:spcPts val="0"/>
              </a:spcAft>
              <a:buNone/>
              <a:defRPr sz="1700" b="1">
                <a:solidFill>
                  <a:schemeClr val="lt2"/>
                </a:solidFill>
                <a:latin typeface="Roboto"/>
                <a:ea typeface="Roboto"/>
                <a:cs typeface="Roboto"/>
                <a:sym typeface="Roboto"/>
              </a:defRPr>
            </a:lvl8pPr>
            <a:lvl9pPr lvl="8" algn="ctr" rtl="0">
              <a:spcBef>
                <a:spcPts val="0"/>
              </a:spcBef>
              <a:spcAft>
                <a:spcPts val="0"/>
              </a:spcAft>
              <a:buNone/>
              <a:defRPr sz="1700" b="1">
                <a:solidFill>
                  <a:schemeClr val="lt2"/>
                </a:solidFill>
                <a:latin typeface="Roboto"/>
                <a:ea typeface="Roboto"/>
                <a:cs typeface="Roboto"/>
                <a:sym typeface="Roboto"/>
              </a:defRPr>
            </a:lvl9pPr>
          </a:lstStyle>
          <a:p>
            <a:endParaRPr/>
          </a:p>
        </p:txBody>
      </p:sp>
      <p:sp>
        <p:nvSpPr>
          <p:cNvPr id="492" name="Google Shape;492;p23"/>
          <p:cNvSpPr txBox="1">
            <a:spLocks noGrp="1"/>
          </p:cNvSpPr>
          <p:nvPr>
            <p:ph type="subTitle" idx="5"/>
          </p:nvPr>
        </p:nvSpPr>
        <p:spPr>
          <a:xfrm>
            <a:off x="6333400" y="1452575"/>
            <a:ext cx="2177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solidFill>
                  <a:schemeClr val="lt2"/>
                </a:solidFill>
                <a:latin typeface="Roboto"/>
                <a:ea typeface="Roboto"/>
                <a:cs typeface="Roboto"/>
                <a:sym typeface="Roboto"/>
              </a:defRPr>
            </a:lvl1pPr>
            <a:lvl2pPr lvl="1" algn="ctr" rtl="0">
              <a:spcBef>
                <a:spcPts val="0"/>
              </a:spcBef>
              <a:spcAft>
                <a:spcPts val="0"/>
              </a:spcAft>
              <a:buNone/>
              <a:defRPr sz="1700" b="1">
                <a:solidFill>
                  <a:schemeClr val="lt2"/>
                </a:solidFill>
                <a:latin typeface="Roboto"/>
                <a:ea typeface="Roboto"/>
                <a:cs typeface="Roboto"/>
                <a:sym typeface="Roboto"/>
              </a:defRPr>
            </a:lvl2pPr>
            <a:lvl3pPr lvl="2" algn="ctr" rtl="0">
              <a:spcBef>
                <a:spcPts val="0"/>
              </a:spcBef>
              <a:spcAft>
                <a:spcPts val="0"/>
              </a:spcAft>
              <a:buNone/>
              <a:defRPr sz="1700" b="1">
                <a:solidFill>
                  <a:schemeClr val="lt2"/>
                </a:solidFill>
                <a:latin typeface="Roboto"/>
                <a:ea typeface="Roboto"/>
                <a:cs typeface="Roboto"/>
                <a:sym typeface="Roboto"/>
              </a:defRPr>
            </a:lvl3pPr>
            <a:lvl4pPr lvl="3" algn="ctr" rtl="0">
              <a:spcBef>
                <a:spcPts val="0"/>
              </a:spcBef>
              <a:spcAft>
                <a:spcPts val="0"/>
              </a:spcAft>
              <a:buNone/>
              <a:defRPr sz="1700" b="1">
                <a:solidFill>
                  <a:schemeClr val="lt2"/>
                </a:solidFill>
                <a:latin typeface="Roboto"/>
                <a:ea typeface="Roboto"/>
                <a:cs typeface="Roboto"/>
                <a:sym typeface="Roboto"/>
              </a:defRPr>
            </a:lvl4pPr>
            <a:lvl5pPr lvl="4" algn="ctr" rtl="0">
              <a:spcBef>
                <a:spcPts val="0"/>
              </a:spcBef>
              <a:spcAft>
                <a:spcPts val="0"/>
              </a:spcAft>
              <a:buNone/>
              <a:defRPr sz="1700" b="1">
                <a:solidFill>
                  <a:schemeClr val="lt2"/>
                </a:solidFill>
                <a:latin typeface="Roboto"/>
                <a:ea typeface="Roboto"/>
                <a:cs typeface="Roboto"/>
                <a:sym typeface="Roboto"/>
              </a:defRPr>
            </a:lvl5pPr>
            <a:lvl6pPr lvl="5" algn="ctr" rtl="0">
              <a:spcBef>
                <a:spcPts val="0"/>
              </a:spcBef>
              <a:spcAft>
                <a:spcPts val="0"/>
              </a:spcAft>
              <a:buNone/>
              <a:defRPr sz="1700" b="1">
                <a:solidFill>
                  <a:schemeClr val="lt2"/>
                </a:solidFill>
                <a:latin typeface="Roboto"/>
                <a:ea typeface="Roboto"/>
                <a:cs typeface="Roboto"/>
                <a:sym typeface="Roboto"/>
              </a:defRPr>
            </a:lvl6pPr>
            <a:lvl7pPr lvl="6" algn="ctr" rtl="0">
              <a:spcBef>
                <a:spcPts val="0"/>
              </a:spcBef>
              <a:spcAft>
                <a:spcPts val="0"/>
              </a:spcAft>
              <a:buNone/>
              <a:defRPr sz="1700" b="1">
                <a:solidFill>
                  <a:schemeClr val="lt2"/>
                </a:solidFill>
                <a:latin typeface="Roboto"/>
                <a:ea typeface="Roboto"/>
                <a:cs typeface="Roboto"/>
                <a:sym typeface="Roboto"/>
              </a:defRPr>
            </a:lvl7pPr>
            <a:lvl8pPr lvl="7" algn="ctr" rtl="0">
              <a:spcBef>
                <a:spcPts val="0"/>
              </a:spcBef>
              <a:spcAft>
                <a:spcPts val="0"/>
              </a:spcAft>
              <a:buNone/>
              <a:defRPr sz="1700" b="1">
                <a:solidFill>
                  <a:schemeClr val="lt2"/>
                </a:solidFill>
                <a:latin typeface="Roboto"/>
                <a:ea typeface="Roboto"/>
                <a:cs typeface="Roboto"/>
                <a:sym typeface="Roboto"/>
              </a:defRPr>
            </a:lvl8pPr>
            <a:lvl9pPr lvl="8" algn="ctr" rtl="0">
              <a:spcBef>
                <a:spcPts val="0"/>
              </a:spcBef>
              <a:spcAft>
                <a:spcPts val="0"/>
              </a:spcAft>
              <a:buNone/>
              <a:defRPr sz="1700" b="1">
                <a:solidFill>
                  <a:schemeClr val="lt2"/>
                </a:solidFill>
                <a:latin typeface="Roboto"/>
                <a:ea typeface="Roboto"/>
                <a:cs typeface="Roboto"/>
                <a:sym typeface="Roboto"/>
              </a:defRPr>
            </a:lvl9pPr>
          </a:lstStyle>
          <a:p>
            <a:endParaRPr/>
          </a:p>
        </p:txBody>
      </p:sp>
      <p:sp>
        <p:nvSpPr>
          <p:cNvPr id="493" name="Google Shape;493;p23"/>
          <p:cNvSpPr txBox="1">
            <a:spLocks noGrp="1"/>
          </p:cNvSpPr>
          <p:nvPr>
            <p:ph type="subTitle" idx="6"/>
          </p:nvPr>
        </p:nvSpPr>
        <p:spPr>
          <a:xfrm>
            <a:off x="4927175" y="3623911"/>
            <a:ext cx="2177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solidFill>
                  <a:schemeClr val="lt2"/>
                </a:solidFill>
                <a:latin typeface="Roboto"/>
                <a:ea typeface="Roboto"/>
                <a:cs typeface="Roboto"/>
                <a:sym typeface="Roboto"/>
              </a:defRPr>
            </a:lvl1pPr>
            <a:lvl2pPr lvl="1" algn="ctr" rtl="0">
              <a:spcBef>
                <a:spcPts val="0"/>
              </a:spcBef>
              <a:spcAft>
                <a:spcPts val="0"/>
              </a:spcAft>
              <a:buNone/>
              <a:defRPr sz="1700" b="1">
                <a:solidFill>
                  <a:schemeClr val="lt2"/>
                </a:solidFill>
                <a:latin typeface="Roboto"/>
                <a:ea typeface="Roboto"/>
                <a:cs typeface="Roboto"/>
                <a:sym typeface="Roboto"/>
              </a:defRPr>
            </a:lvl2pPr>
            <a:lvl3pPr lvl="2" algn="ctr" rtl="0">
              <a:spcBef>
                <a:spcPts val="0"/>
              </a:spcBef>
              <a:spcAft>
                <a:spcPts val="0"/>
              </a:spcAft>
              <a:buNone/>
              <a:defRPr sz="1700" b="1">
                <a:solidFill>
                  <a:schemeClr val="lt2"/>
                </a:solidFill>
                <a:latin typeface="Roboto"/>
                <a:ea typeface="Roboto"/>
                <a:cs typeface="Roboto"/>
                <a:sym typeface="Roboto"/>
              </a:defRPr>
            </a:lvl3pPr>
            <a:lvl4pPr lvl="3" algn="ctr" rtl="0">
              <a:spcBef>
                <a:spcPts val="0"/>
              </a:spcBef>
              <a:spcAft>
                <a:spcPts val="0"/>
              </a:spcAft>
              <a:buNone/>
              <a:defRPr sz="1700" b="1">
                <a:solidFill>
                  <a:schemeClr val="lt2"/>
                </a:solidFill>
                <a:latin typeface="Roboto"/>
                <a:ea typeface="Roboto"/>
                <a:cs typeface="Roboto"/>
                <a:sym typeface="Roboto"/>
              </a:defRPr>
            </a:lvl4pPr>
            <a:lvl5pPr lvl="4" algn="ctr" rtl="0">
              <a:spcBef>
                <a:spcPts val="0"/>
              </a:spcBef>
              <a:spcAft>
                <a:spcPts val="0"/>
              </a:spcAft>
              <a:buNone/>
              <a:defRPr sz="1700" b="1">
                <a:solidFill>
                  <a:schemeClr val="lt2"/>
                </a:solidFill>
                <a:latin typeface="Roboto"/>
                <a:ea typeface="Roboto"/>
                <a:cs typeface="Roboto"/>
                <a:sym typeface="Roboto"/>
              </a:defRPr>
            </a:lvl5pPr>
            <a:lvl6pPr lvl="5" algn="ctr" rtl="0">
              <a:spcBef>
                <a:spcPts val="0"/>
              </a:spcBef>
              <a:spcAft>
                <a:spcPts val="0"/>
              </a:spcAft>
              <a:buNone/>
              <a:defRPr sz="1700" b="1">
                <a:solidFill>
                  <a:schemeClr val="lt2"/>
                </a:solidFill>
                <a:latin typeface="Roboto"/>
                <a:ea typeface="Roboto"/>
                <a:cs typeface="Roboto"/>
                <a:sym typeface="Roboto"/>
              </a:defRPr>
            </a:lvl6pPr>
            <a:lvl7pPr lvl="6" algn="ctr" rtl="0">
              <a:spcBef>
                <a:spcPts val="0"/>
              </a:spcBef>
              <a:spcAft>
                <a:spcPts val="0"/>
              </a:spcAft>
              <a:buNone/>
              <a:defRPr sz="1700" b="1">
                <a:solidFill>
                  <a:schemeClr val="lt2"/>
                </a:solidFill>
                <a:latin typeface="Roboto"/>
                <a:ea typeface="Roboto"/>
                <a:cs typeface="Roboto"/>
                <a:sym typeface="Roboto"/>
              </a:defRPr>
            </a:lvl7pPr>
            <a:lvl8pPr lvl="7" algn="ctr" rtl="0">
              <a:spcBef>
                <a:spcPts val="0"/>
              </a:spcBef>
              <a:spcAft>
                <a:spcPts val="0"/>
              </a:spcAft>
              <a:buNone/>
              <a:defRPr sz="1700" b="1">
                <a:solidFill>
                  <a:schemeClr val="lt2"/>
                </a:solidFill>
                <a:latin typeface="Roboto"/>
                <a:ea typeface="Roboto"/>
                <a:cs typeface="Roboto"/>
                <a:sym typeface="Roboto"/>
              </a:defRPr>
            </a:lvl8pPr>
            <a:lvl9pPr lvl="8" algn="ctr" rtl="0">
              <a:spcBef>
                <a:spcPts val="0"/>
              </a:spcBef>
              <a:spcAft>
                <a:spcPts val="0"/>
              </a:spcAft>
              <a:buNone/>
              <a:defRPr sz="1700" b="1">
                <a:solidFill>
                  <a:schemeClr val="lt2"/>
                </a:solidFill>
                <a:latin typeface="Roboto"/>
                <a:ea typeface="Roboto"/>
                <a:cs typeface="Roboto"/>
                <a:sym typeface="Roboto"/>
              </a:defRPr>
            </a:lvl9pPr>
          </a:lstStyle>
          <a:p>
            <a:endParaRPr/>
          </a:p>
        </p:txBody>
      </p:sp>
      <p:sp>
        <p:nvSpPr>
          <p:cNvPr id="494" name="Google Shape;494;p23"/>
          <p:cNvSpPr txBox="1">
            <a:spLocks noGrp="1"/>
          </p:cNvSpPr>
          <p:nvPr>
            <p:ph type="title" idx="7" hasCustomPrompt="1"/>
          </p:nvPr>
        </p:nvSpPr>
        <p:spPr>
          <a:xfrm>
            <a:off x="6822925" y="620825"/>
            <a:ext cx="1198200" cy="63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0F7ED"/>
              </a:buClr>
              <a:buSzPts val="2700"/>
              <a:buNone/>
              <a:defRPr sz="2100">
                <a:solidFill>
                  <a:schemeClr val="lt1"/>
                </a:solidFill>
              </a:defRPr>
            </a:lvl1pPr>
            <a:lvl2pPr lvl="1" algn="ctr" rtl="0">
              <a:spcBef>
                <a:spcPts val="0"/>
              </a:spcBef>
              <a:spcAft>
                <a:spcPts val="0"/>
              </a:spcAft>
              <a:buClr>
                <a:srgbClr val="F0F7ED"/>
              </a:buClr>
              <a:buSzPts val="2700"/>
              <a:buNone/>
              <a:defRPr>
                <a:solidFill>
                  <a:srgbClr val="F0F7ED"/>
                </a:solidFill>
              </a:defRPr>
            </a:lvl2pPr>
            <a:lvl3pPr lvl="2" algn="ctr" rtl="0">
              <a:spcBef>
                <a:spcPts val="0"/>
              </a:spcBef>
              <a:spcAft>
                <a:spcPts val="0"/>
              </a:spcAft>
              <a:buClr>
                <a:srgbClr val="F0F7ED"/>
              </a:buClr>
              <a:buSzPts val="2700"/>
              <a:buNone/>
              <a:defRPr>
                <a:solidFill>
                  <a:srgbClr val="F0F7ED"/>
                </a:solidFill>
              </a:defRPr>
            </a:lvl3pPr>
            <a:lvl4pPr lvl="3" algn="ctr" rtl="0">
              <a:spcBef>
                <a:spcPts val="0"/>
              </a:spcBef>
              <a:spcAft>
                <a:spcPts val="0"/>
              </a:spcAft>
              <a:buClr>
                <a:srgbClr val="F0F7ED"/>
              </a:buClr>
              <a:buSzPts val="2700"/>
              <a:buNone/>
              <a:defRPr>
                <a:solidFill>
                  <a:srgbClr val="F0F7ED"/>
                </a:solidFill>
              </a:defRPr>
            </a:lvl4pPr>
            <a:lvl5pPr lvl="4" algn="ctr" rtl="0">
              <a:spcBef>
                <a:spcPts val="0"/>
              </a:spcBef>
              <a:spcAft>
                <a:spcPts val="0"/>
              </a:spcAft>
              <a:buClr>
                <a:srgbClr val="F0F7ED"/>
              </a:buClr>
              <a:buSzPts val="2700"/>
              <a:buNone/>
              <a:defRPr>
                <a:solidFill>
                  <a:srgbClr val="F0F7ED"/>
                </a:solidFill>
              </a:defRPr>
            </a:lvl5pPr>
            <a:lvl6pPr lvl="5" algn="ctr" rtl="0">
              <a:spcBef>
                <a:spcPts val="0"/>
              </a:spcBef>
              <a:spcAft>
                <a:spcPts val="0"/>
              </a:spcAft>
              <a:buClr>
                <a:srgbClr val="F0F7ED"/>
              </a:buClr>
              <a:buSzPts val="2700"/>
              <a:buNone/>
              <a:defRPr>
                <a:solidFill>
                  <a:srgbClr val="F0F7ED"/>
                </a:solidFill>
              </a:defRPr>
            </a:lvl6pPr>
            <a:lvl7pPr lvl="6" algn="ctr" rtl="0">
              <a:spcBef>
                <a:spcPts val="0"/>
              </a:spcBef>
              <a:spcAft>
                <a:spcPts val="0"/>
              </a:spcAft>
              <a:buClr>
                <a:srgbClr val="F0F7ED"/>
              </a:buClr>
              <a:buSzPts val="2700"/>
              <a:buNone/>
              <a:defRPr>
                <a:solidFill>
                  <a:srgbClr val="F0F7ED"/>
                </a:solidFill>
              </a:defRPr>
            </a:lvl7pPr>
            <a:lvl8pPr lvl="7" algn="ctr" rtl="0">
              <a:spcBef>
                <a:spcPts val="0"/>
              </a:spcBef>
              <a:spcAft>
                <a:spcPts val="0"/>
              </a:spcAft>
              <a:buClr>
                <a:srgbClr val="F0F7ED"/>
              </a:buClr>
              <a:buSzPts val="2700"/>
              <a:buNone/>
              <a:defRPr>
                <a:solidFill>
                  <a:srgbClr val="F0F7ED"/>
                </a:solidFill>
              </a:defRPr>
            </a:lvl8pPr>
            <a:lvl9pPr lvl="8" algn="ctr" rtl="0">
              <a:spcBef>
                <a:spcPts val="0"/>
              </a:spcBef>
              <a:spcAft>
                <a:spcPts val="0"/>
              </a:spcAft>
              <a:buClr>
                <a:srgbClr val="F0F7ED"/>
              </a:buClr>
              <a:buSzPts val="2700"/>
              <a:buNone/>
              <a:defRPr>
                <a:solidFill>
                  <a:srgbClr val="F0F7ED"/>
                </a:solidFill>
              </a:defRPr>
            </a:lvl9pPr>
          </a:lstStyle>
          <a:p>
            <a:r>
              <a:t>xx%</a:t>
            </a:r>
          </a:p>
        </p:txBody>
      </p:sp>
      <p:sp>
        <p:nvSpPr>
          <p:cNvPr id="495" name="Google Shape;495;p23"/>
          <p:cNvSpPr txBox="1">
            <a:spLocks noGrp="1"/>
          </p:cNvSpPr>
          <p:nvPr>
            <p:ph type="title" idx="8" hasCustomPrompt="1"/>
          </p:nvPr>
        </p:nvSpPr>
        <p:spPr>
          <a:xfrm>
            <a:off x="4023075" y="620825"/>
            <a:ext cx="1198200" cy="63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0F7ED"/>
              </a:buClr>
              <a:buSzPts val="2700"/>
              <a:buNone/>
              <a:defRPr sz="2100">
                <a:solidFill>
                  <a:schemeClr val="lt1"/>
                </a:solidFill>
              </a:defRPr>
            </a:lvl1pPr>
            <a:lvl2pPr lvl="1" algn="ctr" rtl="0">
              <a:spcBef>
                <a:spcPts val="0"/>
              </a:spcBef>
              <a:spcAft>
                <a:spcPts val="0"/>
              </a:spcAft>
              <a:buClr>
                <a:srgbClr val="F0F7ED"/>
              </a:buClr>
              <a:buSzPts val="2700"/>
              <a:buNone/>
              <a:defRPr>
                <a:solidFill>
                  <a:srgbClr val="F0F7ED"/>
                </a:solidFill>
              </a:defRPr>
            </a:lvl2pPr>
            <a:lvl3pPr lvl="2" algn="ctr" rtl="0">
              <a:spcBef>
                <a:spcPts val="0"/>
              </a:spcBef>
              <a:spcAft>
                <a:spcPts val="0"/>
              </a:spcAft>
              <a:buClr>
                <a:srgbClr val="F0F7ED"/>
              </a:buClr>
              <a:buSzPts val="2700"/>
              <a:buNone/>
              <a:defRPr>
                <a:solidFill>
                  <a:srgbClr val="F0F7ED"/>
                </a:solidFill>
              </a:defRPr>
            </a:lvl3pPr>
            <a:lvl4pPr lvl="3" algn="ctr" rtl="0">
              <a:spcBef>
                <a:spcPts val="0"/>
              </a:spcBef>
              <a:spcAft>
                <a:spcPts val="0"/>
              </a:spcAft>
              <a:buClr>
                <a:srgbClr val="F0F7ED"/>
              </a:buClr>
              <a:buSzPts val="2700"/>
              <a:buNone/>
              <a:defRPr>
                <a:solidFill>
                  <a:srgbClr val="F0F7ED"/>
                </a:solidFill>
              </a:defRPr>
            </a:lvl4pPr>
            <a:lvl5pPr lvl="4" algn="ctr" rtl="0">
              <a:spcBef>
                <a:spcPts val="0"/>
              </a:spcBef>
              <a:spcAft>
                <a:spcPts val="0"/>
              </a:spcAft>
              <a:buClr>
                <a:srgbClr val="F0F7ED"/>
              </a:buClr>
              <a:buSzPts val="2700"/>
              <a:buNone/>
              <a:defRPr>
                <a:solidFill>
                  <a:srgbClr val="F0F7ED"/>
                </a:solidFill>
              </a:defRPr>
            </a:lvl5pPr>
            <a:lvl6pPr lvl="5" algn="ctr" rtl="0">
              <a:spcBef>
                <a:spcPts val="0"/>
              </a:spcBef>
              <a:spcAft>
                <a:spcPts val="0"/>
              </a:spcAft>
              <a:buClr>
                <a:srgbClr val="F0F7ED"/>
              </a:buClr>
              <a:buSzPts val="2700"/>
              <a:buNone/>
              <a:defRPr>
                <a:solidFill>
                  <a:srgbClr val="F0F7ED"/>
                </a:solidFill>
              </a:defRPr>
            </a:lvl6pPr>
            <a:lvl7pPr lvl="6" algn="ctr" rtl="0">
              <a:spcBef>
                <a:spcPts val="0"/>
              </a:spcBef>
              <a:spcAft>
                <a:spcPts val="0"/>
              </a:spcAft>
              <a:buClr>
                <a:srgbClr val="F0F7ED"/>
              </a:buClr>
              <a:buSzPts val="2700"/>
              <a:buNone/>
              <a:defRPr>
                <a:solidFill>
                  <a:srgbClr val="F0F7ED"/>
                </a:solidFill>
              </a:defRPr>
            </a:lvl7pPr>
            <a:lvl8pPr lvl="7" algn="ctr" rtl="0">
              <a:spcBef>
                <a:spcPts val="0"/>
              </a:spcBef>
              <a:spcAft>
                <a:spcPts val="0"/>
              </a:spcAft>
              <a:buClr>
                <a:srgbClr val="F0F7ED"/>
              </a:buClr>
              <a:buSzPts val="2700"/>
              <a:buNone/>
              <a:defRPr>
                <a:solidFill>
                  <a:srgbClr val="F0F7ED"/>
                </a:solidFill>
              </a:defRPr>
            </a:lvl8pPr>
            <a:lvl9pPr lvl="8" algn="ctr" rtl="0">
              <a:spcBef>
                <a:spcPts val="0"/>
              </a:spcBef>
              <a:spcAft>
                <a:spcPts val="0"/>
              </a:spcAft>
              <a:buClr>
                <a:srgbClr val="F0F7ED"/>
              </a:buClr>
              <a:buSzPts val="2700"/>
              <a:buNone/>
              <a:defRPr>
                <a:solidFill>
                  <a:srgbClr val="F0F7ED"/>
                </a:solidFill>
              </a:defRPr>
            </a:lvl9pPr>
          </a:lstStyle>
          <a:p>
            <a:r>
              <a:t>xx%</a:t>
            </a:r>
          </a:p>
        </p:txBody>
      </p:sp>
      <p:sp>
        <p:nvSpPr>
          <p:cNvPr id="496" name="Google Shape;496;p23"/>
          <p:cNvSpPr txBox="1">
            <a:spLocks noGrp="1"/>
          </p:cNvSpPr>
          <p:nvPr>
            <p:ph type="title" idx="9" hasCustomPrompt="1"/>
          </p:nvPr>
        </p:nvSpPr>
        <p:spPr>
          <a:xfrm>
            <a:off x="5416850" y="2792248"/>
            <a:ext cx="1198200" cy="63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0F7ED"/>
              </a:buClr>
              <a:buSzPts val="2700"/>
              <a:buNone/>
              <a:defRPr sz="2100">
                <a:solidFill>
                  <a:schemeClr val="lt1"/>
                </a:solidFill>
              </a:defRPr>
            </a:lvl1pPr>
            <a:lvl2pPr lvl="1" algn="ctr" rtl="0">
              <a:spcBef>
                <a:spcPts val="0"/>
              </a:spcBef>
              <a:spcAft>
                <a:spcPts val="0"/>
              </a:spcAft>
              <a:buClr>
                <a:srgbClr val="F0F7ED"/>
              </a:buClr>
              <a:buSzPts val="2700"/>
              <a:buNone/>
              <a:defRPr>
                <a:solidFill>
                  <a:srgbClr val="F0F7ED"/>
                </a:solidFill>
              </a:defRPr>
            </a:lvl2pPr>
            <a:lvl3pPr lvl="2" algn="ctr" rtl="0">
              <a:spcBef>
                <a:spcPts val="0"/>
              </a:spcBef>
              <a:spcAft>
                <a:spcPts val="0"/>
              </a:spcAft>
              <a:buClr>
                <a:srgbClr val="F0F7ED"/>
              </a:buClr>
              <a:buSzPts val="2700"/>
              <a:buNone/>
              <a:defRPr>
                <a:solidFill>
                  <a:srgbClr val="F0F7ED"/>
                </a:solidFill>
              </a:defRPr>
            </a:lvl3pPr>
            <a:lvl4pPr lvl="3" algn="ctr" rtl="0">
              <a:spcBef>
                <a:spcPts val="0"/>
              </a:spcBef>
              <a:spcAft>
                <a:spcPts val="0"/>
              </a:spcAft>
              <a:buClr>
                <a:srgbClr val="F0F7ED"/>
              </a:buClr>
              <a:buSzPts val="2700"/>
              <a:buNone/>
              <a:defRPr>
                <a:solidFill>
                  <a:srgbClr val="F0F7ED"/>
                </a:solidFill>
              </a:defRPr>
            </a:lvl4pPr>
            <a:lvl5pPr lvl="4" algn="ctr" rtl="0">
              <a:spcBef>
                <a:spcPts val="0"/>
              </a:spcBef>
              <a:spcAft>
                <a:spcPts val="0"/>
              </a:spcAft>
              <a:buClr>
                <a:srgbClr val="F0F7ED"/>
              </a:buClr>
              <a:buSzPts val="2700"/>
              <a:buNone/>
              <a:defRPr>
                <a:solidFill>
                  <a:srgbClr val="F0F7ED"/>
                </a:solidFill>
              </a:defRPr>
            </a:lvl5pPr>
            <a:lvl6pPr lvl="5" algn="ctr" rtl="0">
              <a:spcBef>
                <a:spcPts val="0"/>
              </a:spcBef>
              <a:spcAft>
                <a:spcPts val="0"/>
              </a:spcAft>
              <a:buClr>
                <a:srgbClr val="F0F7ED"/>
              </a:buClr>
              <a:buSzPts val="2700"/>
              <a:buNone/>
              <a:defRPr>
                <a:solidFill>
                  <a:srgbClr val="F0F7ED"/>
                </a:solidFill>
              </a:defRPr>
            </a:lvl6pPr>
            <a:lvl7pPr lvl="6" algn="ctr" rtl="0">
              <a:spcBef>
                <a:spcPts val="0"/>
              </a:spcBef>
              <a:spcAft>
                <a:spcPts val="0"/>
              </a:spcAft>
              <a:buClr>
                <a:srgbClr val="F0F7ED"/>
              </a:buClr>
              <a:buSzPts val="2700"/>
              <a:buNone/>
              <a:defRPr>
                <a:solidFill>
                  <a:srgbClr val="F0F7ED"/>
                </a:solidFill>
              </a:defRPr>
            </a:lvl7pPr>
            <a:lvl8pPr lvl="7" algn="ctr" rtl="0">
              <a:spcBef>
                <a:spcPts val="0"/>
              </a:spcBef>
              <a:spcAft>
                <a:spcPts val="0"/>
              </a:spcAft>
              <a:buClr>
                <a:srgbClr val="F0F7ED"/>
              </a:buClr>
              <a:buSzPts val="2700"/>
              <a:buNone/>
              <a:defRPr>
                <a:solidFill>
                  <a:srgbClr val="F0F7ED"/>
                </a:solidFill>
              </a:defRPr>
            </a:lvl8pPr>
            <a:lvl9pPr lvl="8" algn="ctr" rtl="0">
              <a:spcBef>
                <a:spcPts val="0"/>
              </a:spcBef>
              <a:spcAft>
                <a:spcPts val="0"/>
              </a:spcAft>
              <a:buClr>
                <a:srgbClr val="F0F7ED"/>
              </a:buClr>
              <a:buSzPts val="2700"/>
              <a:buNone/>
              <a:defRPr>
                <a:solidFill>
                  <a:srgbClr val="F0F7ED"/>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four columns">
  <p:cSld name="CUSTOM_8">
    <p:spTree>
      <p:nvGrpSpPr>
        <p:cNvPr id="1" name="Shape 497"/>
        <p:cNvGrpSpPr/>
        <p:nvPr/>
      </p:nvGrpSpPr>
      <p:grpSpPr>
        <a:xfrm>
          <a:off x="0" y="0"/>
          <a:ext cx="0" cy="0"/>
          <a:chOff x="0" y="0"/>
          <a:chExt cx="0" cy="0"/>
        </a:xfrm>
      </p:grpSpPr>
      <p:sp>
        <p:nvSpPr>
          <p:cNvPr id="498" name="Google Shape;498;p24"/>
          <p:cNvSpPr txBox="1">
            <a:spLocks noGrp="1"/>
          </p:cNvSpPr>
          <p:nvPr>
            <p:ph type="title"/>
          </p:nvPr>
        </p:nvSpPr>
        <p:spPr>
          <a:xfrm>
            <a:off x="1074150" y="384048"/>
            <a:ext cx="6995700" cy="51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BC1"/>
              </a:buClr>
              <a:buSzPts val="2700"/>
              <a:buNone/>
              <a:defRPr sz="2700">
                <a:solidFill>
                  <a:schemeClr val="accent5"/>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99" name="Google Shape;499;p24"/>
          <p:cNvSpPr/>
          <p:nvPr/>
        </p:nvSpPr>
        <p:spPr>
          <a:xfrm>
            <a:off x="8633800" y="3918500"/>
            <a:ext cx="258300" cy="2583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24"/>
          <p:cNvGrpSpPr/>
          <p:nvPr/>
        </p:nvGrpSpPr>
        <p:grpSpPr>
          <a:xfrm>
            <a:off x="7904117" y="4335609"/>
            <a:ext cx="1717686" cy="1718100"/>
            <a:chOff x="1347125" y="349025"/>
            <a:chExt cx="4978800" cy="4980000"/>
          </a:xfrm>
        </p:grpSpPr>
        <p:sp>
          <p:nvSpPr>
            <p:cNvPr id="501" name="Google Shape;501;p24"/>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4"/>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24"/>
          <p:cNvSpPr/>
          <p:nvPr/>
        </p:nvSpPr>
        <p:spPr>
          <a:xfrm>
            <a:off x="221800" y="4722600"/>
            <a:ext cx="258300" cy="258300"/>
          </a:xfrm>
          <a:prstGeom prst="ellipse">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338550" y="4642350"/>
            <a:ext cx="141600" cy="1416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4"/>
          <p:cNvSpPr txBox="1">
            <a:spLocks noGrp="1"/>
          </p:cNvSpPr>
          <p:nvPr>
            <p:ph type="subTitle" idx="1"/>
          </p:nvPr>
        </p:nvSpPr>
        <p:spPr>
          <a:xfrm>
            <a:off x="836975" y="1655824"/>
            <a:ext cx="2368500" cy="829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526" name="Google Shape;526;p24"/>
          <p:cNvSpPr txBox="1">
            <a:spLocks noGrp="1"/>
          </p:cNvSpPr>
          <p:nvPr>
            <p:ph type="subTitle" idx="2"/>
          </p:nvPr>
        </p:nvSpPr>
        <p:spPr>
          <a:xfrm>
            <a:off x="5938525" y="1630649"/>
            <a:ext cx="2368500" cy="8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27" name="Google Shape;527;p24"/>
          <p:cNvSpPr txBox="1">
            <a:spLocks noGrp="1"/>
          </p:cNvSpPr>
          <p:nvPr>
            <p:ph type="subTitle" idx="3"/>
          </p:nvPr>
        </p:nvSpPr>
        <p:spPr>
          <a:xfrm>
            <a:off x="5938500" y="3449599"/>
            <a:ext cx="2368500" cy="8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28" name="Google Shape;528;p24"/>
          <p:cNvSpPr txBox="1">
            <a:spLocks noGrp="1"/>
          </p:cNvSpPr>
          <p:nvPr>
            <p:ph type="subTitle" idx="4"/>
          </p:nvPr>
        </p:nvSpPr>
        <p:spPr>
          <a:xfrm>
            <a:off x="837000" y="3449599"/>
            <a:ext cx="2368500" cy="829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529" name="Google Shape;529;p24"/>
          <p:cNvSpPr txBox="1">
            <a:spLocks noGrp="1"/>
          </p:cNvSpPr>
          <p:nvPr>
            <p:ph type="subTitle" idx="5"/>
          </p:nvPr>
        </p:nvSpPr>
        <p:spPr>
          <a:xfrm>
            <a:off x="836975" y="1319704"/>
            <a:ext cx="2368500" cy="3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700" b="1">
                <a:latin typeface="Roboto"/>
                <a:ea typeface="Roboto"/>
                <a:cs typeface="Roboto"/>
                <a:sym typeface="Roboto"/>
              </a:defRPr>
            </a:lvl1pPr>
            <a:lvl2pPr lvl="1" algn="r" rtl="0">
              <a:spcBef>
                <a:spcPts val="0"/>
              </a:spcBef>
              <a:spcAft>
                <a:spcPts val="0"/>
              </a:spcAft>
              <a:buNone/>
              <a:defRPr sz="1700" b="1">
                <a:latin typeface="Roboto"/>
                <a:ea typeface="Roboto"/>
                <a:cs typeface="Roboto"/>
                <a:sym typeface="Roboto"/>
              </a:defRPr>
            </a:lvl2pPr>
            <a:lvl3pPr lvl="2" algn="r" rtl="0">
              <a:spcBef>
                <a:spcPts val="0"/>
              </a:spcBef>
              <a:spcAft>
                <a:spcPts val="0"/>
              </a:spcAft>
              <a:buNone/>
              <a:defRPr sz="1700" b="1">
                <a:latin typeface="Roboto"/>
                <a:ea typeface="Roboto"/>
                <a:cs typeface="Roboto"/>
                <a:sym typeface="Roboto"/>
              </a:defRPr>
            </a:lvl3pPr>
            <a:lvl4pPr lvl="3" algn="r" rtl="0">
              <a:spcBef>
                <a:spcPts val="0"/>
              </a:spcBef>
              <a:spcAft>
                <a:spcPts val="0"/>
              </a:spcAft>
              <a:buNone/>
              <a:defRPr sz="1700" b="1">
                <a:latin typeface="Roboto"/>
                <a:ea typeface="Roboto"/>
                <a:cs typeface="Roboto"/>
                <a:sym typeface="Roboto"/>
              </a:defRPr>
            </a:lvl4pPr>
            <a:lvl5pPr lvl="4" algn="r" rtl="0">
              <a:spcBef>
                <a:spcPts val="0"/>
              </a:spcBef>
              <a:spcAft>
                <a:spcPts val="0"/>
              </a:spcAft>
              <a:buNone/>
              <a:defRPr sz="1700" b="1">
                <a:latin typeface="Roboto"/>
                <a:ea typeface="Roboto"/>
                <a:cs typeface="Roboto"/>
                <a:sym typeface="Roboto"/>
              </a:defRPr>
            </a:lvl5pPr>
            <a:lvl6pPr lvl="5" algn="r" rtl="0">
              <a:spcBef>
                <a:spcPts val="0"/>
              </a:spcBef>
              <a:spcAft>
                <a:spcPts val="0"/>
              </a:spcAft>
              <a:buNone/>
              <a:defRPr sz="1700" b="1">
                <a:latin typeface="Roboto"/>
                <a:ea typeface="Roboto"/>
                <a:cs typeface="Roboto"/>
                <a:sym typeface="Roboto"/>
              </a:defRPr>
            </a:lvl6pPr>
            <a:lvl7pPr lvl="6" algn="r" rtl="0">
              <a:spcBef>
                <a:spcPts val="0"/>
              </a:spcBef>
              <a:spcAft>
                <a:spcPts val="0"/>
              </a:spcAft>
              <a:buNone/>
              <a:defRPr sz="1700" b="1">
                <a:latin typeface="Roboto"/>
                <a:ea typeface="Roboto"/>
                <a:cs typeface="Roboto"/>
                <a:sym typeface="Roboto"/>
              </a:defRPr>
            </a:lvl7pPr>
            <a:lvl8pPr lvl="7" algn="r" rtl="0">
              <a:spcBef>
                <a:spcPts val="0"/>
              </a:spcBef>
              <a:spcAft>
                <a:spcPts val="0"/>
              </a:spcAft>
              <a:buNone/>
              <a:defRPr sz="1700" b="1">
                <a:latin typeface="Roboto"/>
                <a:ea typeface="Roboto"/>
                <a:cs typeface="Roboto"/>
                <a:sym typeface="Roboto"/>
              </a:defRPr>
            </a:lvl8pPr>
            <a:lvl9pPr lvl="8" algn="r" rtl="0">
              <a:spcBef>
                <a:spcPts val="0"/>
              </a:spcBef>
              <a:spcAft>
                <a:spcPts val="0"/>
              </a:spcAft>
              <a:buNone/>
              <a:defRPr sz="1700" b="1">
                <a:latin typeface="Roboto"/>
                <a:ea typeface="Roboto"/>
                <a:cs typeface="Roboto"/>
                <a:sym typeface="Roboto"/>
              </a:defRPr>
            </a:lvl9pPr>
          </a:lstStyle>
          <a:p>
            <a:endParaRPr/>
          </a:p>
        </p:txBody>
      </p:sp>
      <p:sp>
        <p:nvSpPr>
          <p:cNvPr id="530" name="Google Shape;530;p24"/>
          <p:cNvSpPr txBox="1">
            <a:spLocks noGrp="1"/>
          </p:cNvSpPr>
          <p:nvPr>
            <p:ph type="subTitle" idx="6"/>
          </p:nvPr>
        </p:nvSpPr>
        <p:spPr>
          <a:xfrm>
            <a:off x="5938525" y="1319704"/>
            <a:ext cx="2368500" cy="3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531" name="Google Shape;531;p24"/>
          <p:cNvSpPr txBox="1">
            <a:spLocks noGrp="1"/>
          </p:cNvSpPr>
          <p:nvPr>
            <p:ph type="subTitle" idx="7"/>
          </p:nvPr>
        </p:nvSpPr>
        <p:spPr>
          <a:xfrm>
            <a:off x="5938500" y="3113479"/>
            <a:ext cx="2368500" cy="3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532" name="Google Shape;532;p24"/>
          <p:cNvSpPr txBox="1">
            <a:spLocks noGrp="1"/>
          </p:cNvSpPr>
          <p:nvPr>
            <p:ph type="subTitle" idx="8"/>
          </p:nvPr>
        </p:nvSpPr>
        <p:spPr>
          <a:xfrm>
            <a:off x="837000" y="3113479"/>
            <a:ext cx="2368500" cy="3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700" b="1">
                <a:latin typeface="Roboto"/>
                <a:ea typeface="Roboto"/>
                <a:cs typeface="Roboto"/>
                <a:sym typeface="Roboto"/>
              </a:defRPr>
            </a:lvl1pPr>
            <a:lvl2pPr lvl="1" algn="r" rtl="0">
              <a:spcBef>
                <a:spcPts val="0"/>
              </a:spcBef>
              <a:spcAft>
                <a:spcPts val="0"/>
              </a:spcAft>
              <a:buNone/>
              <a:defRPr sz="1700" b="1">
                <a:latin typeface="Roboto"/>
                <a:ea typeface="Roboto"/>
                <a:cs typeface="Roboto"/>
                <a:sym typeface="Roboto"/>
              </a:defRPr>
            </a:lvl2pPr>
            <a:lvl3pPr lvl="2" algn="r" rtl="0">
              <a:spcBef>
                <a:spcPts val="0"/>
              </a:spcBef>
              <a:spcAft>
                <a:spcPts val="0"/>
              </a:spcAft>
              <a:buNone/>
              <a:defRPr sz="1700" b="1">
                <a:latin typeface="Roboto"/>
                <a:ea typeface="Roboto"/>
                <a:cs typeface="Roboto"/>
                <a:sym typeface="Roboto"/>
              </a:defRPr>
            </a:lvl3pPr>
            <a:lvl4pPr lvl="3" algn="r" rtl="0">
              <a:spcBef>
                <a:spcPts val="0"/>
              </a:spcBef>
              <a:spcAft>
                <a:spcPts val="0"/>
              </a:spcAft>
              <a:buNone/>
              <a:defRPr sz="1700" b="1">
                <a:latin typeface="Roboto"/>
                <a:ea typeface="Roboto"/>
                <a:cs typeface="Roboto"/>
                <a:sym typeface="Roboto"/>
              </a:defRPr>
            </a:lvl4pPr>
            <a:lvl5pPr lvl="4" algn="r" rtl="0">
              <a:spcBef>
                <a:spcPts val="0"/>
              </a:spcBef>
              <a:spcAft>
                <a:spcPts val="0"/>
              </a:spcAft>
              <a:buNone/>
              <a:defRPr sz="1700" b="1">
                <a:latin typeface="Roboto"/>
                <a:ea typeface="Roboto"/>
                <a:cs typeface="Roboto"/>
                <a:sym typeface="Roboto"/>
              </a:defRPr>
            </a:lvl5pPr>
            <a:lvl6pPr lvl="5" algn="r" rtl="0">
              <a:spcBef>
                <a:spcPts val="0"/>
              </a:spcBef>
              <a:spcAft>
                <a:spcPts val="0"/>
              </a:spcAft>
              <a:buNone/>
              <a:defRPr sz="1700" b="1">
                <a:latin typeface="Roboto"/>
                <a:ea typeface="Roboto"/>
                <a:cs typeface="Roboto"/>
                <a:sym typeface="Roboto"/>
              </a:defRPr>
            </a:lvl6pPr>
            <a:lvl7pPr lvl="6" algn="r" rtl="0">
              <a:spcBef>
                <a:spcPts val="0"/>
              </a:spcBef>
              <a:spcAft>
                <a:spcPts val="0"/>
              </a:spcAft>
              <a:buNone/>
              <a:defRPr sz="1700" b="1">
                <a:latin typeface="Roboto"/>
                <a:ea typeface="Roboto"/>
                <a:cs typeface="Roboto"/>
                <a:sym typeface="Roboto"/>
              </a:defRPr>
            </a:lvl7pPr>
            <a:lvl8pPr lvl="7" algn="r" rtl="0">
              <a:spcBef>
                <a:spcPts val="0"/>
              </a:spcBef>
              <a:spcAft>
                <a:spcPts val="0"/>
              </a:spcAft>
              <a:buNone/>
              <a:defRPr sz="1700" b="1">
                <a:latin typeface="Roboto"/>
                <a:ea typeface="Roboto"/>
                <a:cs typeface="Roboto"/>
                <a:sym typeface="Roboto"/>
              </a:defRPr>
            </a:lvl8pPr>
            <a:lvl9pPr lvl="8" algn="r" rtl="0">
              <a:spcBef>
                <a:spcPts val="0"/>
              </a:spcBef>
              <a:spcAft>
                <a:spcPts val="0"/>
              </a:spcAft>
              <a:buNone/>
              <a:defRPr sz="1700" b="1">
                <a:latin typeface="Roboto"/>
                <a:ea typeface="Roboto"/>
                <a:cs typeface="Roboto"/>
                <a:sym typeface="Robot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two columns">
  <p:cSld name="CUSTOM_10">
    <p:spTree>
      <p:nvGrpSpPr>
        <p:cNvPr id="1" name="Shape 539"/>
        <p:cNvGrpSpPr/>
        <p:nvPr/>
      </p:nvGrpSpPr>
      <p:grpSpPr>
        <a:xfrm>
          <a:off x="0" y="0"/>
          <a:ext cx="0" cy="0"/>
          <a:chOff x="0" y="0"/>
          <a:chExt cx="0" cy="0"/>
        </a:xfrm>
      </p:grpSpPr>
      <p:sp>
        <p:nvSpPr>
          <p:cNvPr id="540" name="Google Shape;540;p26"/>
          <p:cNvSpPr txBox="1">
            <a:spLocks noGrp="1"/>
          </p:cNvSpPr>
          <p:nvPr>
            <p:ph type="ctrTitle"/>
          </p:nvPr>
        </p:nvSpPr>
        <p:spPr>
          <a:xfrm>
            <a:off x="6497275" y="865275"/>
            <a:ext cx="2091900" cy="102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343434"/>
              </a:buClr>
              <a:buSzPts val="40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41" name="Google Shape;541;p26"/>
          <p:cNvSpPr txBox="1">
            <a:spLocks noGrp="1"/>
          </p:cNvSpPr>
          <p:nvPr>
            <p:ph type="subTitle" idx="1"/>
          </p:nvPr>
        </p:nvSpPr>
        <p:spPr>
          <a:xfrm>
            <a:off x="2600600" y="1350763"/>
            <a:ext cx="1979400" cy="8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343434"/>
                </a:solidFill>
              </a:defRPr>
            </a:lvl1pPr>
            <a:lvl2pPr lvl="1" rtl="0">
              <a:spcBef>
                <a:spcPts val="0"/>
              </a:spcBef>
              <a:spcAft>
                <a:spcPts val="0"/>
              </a:spcAft>
              <a:buNone/>
              <a:defRPr sz="1400">
                <a:solidFill>
                  <a:srgbClr val="343434"/>
                </a:solidFill>
              </a:defRPr>
            </a:lvl2pPr>
            <a:lvl3pPr lvl="2" rtl="0">
              <a:spcBef>
                <a:spcPts val="0"/>
              </a:spcBef>
              <a:spcAft>
                <a:spcPts val="0"/>
              </a:spcAft>
              <a:buNone/>
              <a:defRPr sz="1400">
                <a:solidFill>
                  <a:srgbClr val="343434"/>
                </a:solidFill>
              </a:defRPr>
            </a:lvl3pPr>
            <a:lvl4pPr lvl="3" rtl="0">
              <a:spcBef>
                <a:spcPts val="0"/>
              </a:spcBef>
              <a:spcAft>
                <a:spcPts val="0"/>
              </a:spcAft>
              <a:buNone/>
              <a:defRPr sz="1400">
                <a:solidFill>
                  <a:srgbClr val="343434"/>
                </a:solidFill>
              </a:defRPr>
            </a:lvl4pPr>
            <a:lvl5pPr lvl="4" rtl="0">
              <a:spcBef>
                <a:spcPts val="0"/>
              </a:spcBef>
              <a:spcAft>
                <a:spcPts val="0"/>
              </a:spcAft>
              <a:buNone/>
              <a:defRPr sz="1400">
                <a:solidFill>
                  <a:srgbClr val="343434"/>
                </a:solidFill>
              </a:defRPr>
            </a:lvl5pPr>
            <a:lvl6pPr lvl="5" rtl="0">
              <a:spcBef>
                <a:spcPts val="0"/>
              </a:spcBef>
              <a:spcAft>
                <a:spcPts val="0"/>
              </a:spcAft>
              <a:buNone/>
              <a:defRPr sz="1400">
                <a:solidFill>
                  <a:srgbClr val="343434"/>
                </a:solidFill>
              </a:defRPr>
            </a:lvl6pPr>
            <a:lvl7pPr lvl="6" rtl="0">
              <a:spcBef>
                <a:spcPts val="0"/>
              </a:spcBef>
              <a:spcAft>
                <a:spcPts val="0"/>
              </a:spcAft>
              <a:buNone/>
              <a:defRPr sz="1400">
                <a:solidFill>
                  <a:srgbClr val="343434"/>
                </a:solidFill>
              </a:defRPr>
            </a:lvl7pPr>
            <a:lvl8pPr lvl="7" rtl="0">
              <a:spcBef>
                <a:spcPts val="0"/>
              </a:spcBef>
              <a:spcAft>
                <a:spcPts val="0"/>
              </a:spcAft>
              <a:buNone/>
              <a:defRPr sz="1400">
                <a:solidFill>
                  <a:srgbClr val="343434"/>
                </a:solidFill>
              </a:defRPr>
            </a:lvl8pPr>
            <a:lvl9pPr lvl="8" rtl="0">
              <a:spcBef>
                <a:spcPts val="0"/>
              </a:spcBef>
              <a:spcAft>
                <a:spcPts val="0"/>
              </a:spcAft>
              <a:buNone/>
              <a:defRPr sz="1400">
                <a:solidFill>
                  <a:srgbClr val="343434"/>
                </a:solidFill>
              </a:defRPr>
            </a:lvl9pPr>
          </a:lstStyle>
          <a:p>
            <a:endParaRPr/>
          </a:p>
        </p:txBody>
      </p:sp>
      <p:sp>
        <p:nvSpPr>
          <p:cNvPr id="542" name="Google Shape;542;p26"/>
          <p:cNvSpPr txBox="1">
            <a:spLocks noGrp="1"/>
          </p:cNvSpPr>
          <p:nvPr>
            <p:ph type="subTitle" idx="2"/>
          </p:nvPr>
        </p:nvSpPr>
        <p:spPr>
          <a:xfrm>
            <a:off x="2600600" y="3516950"/>
            <a:ext cx="1979400" cy="8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343434"/>
                </a:solidFill>
              </a:defRPr>
            </a:lvl1pPr>
            <a:lvl2pPr lvl="1" rtl="0">
              <a:spcBef>
                <a:spcPts val="0"/>
              </a:spcBef>
              <a:spcAft>
                <a:spcPts val="0"/>
              </a:spcAft>
              <a:buNone/>
              <a:defRPr sz="1400">
                <a:solidFill>
                  <a:srgbClr val="343434"/>
                </a:solidFill>
              </a:defRPr>
            </a:lvl2pPr>
            <a:lvl3pPr lvl="2" rtl="0">
              <a:spcBef>
                <a:spcPts val="0"/>
              </a:spcBef>
              <a:spcAft>
                <a:spcPts val="0"/>
              </a:spcAft>
              <a:buNone/>
              <a:defRPr sz="1400">
                <a:solidFill>
                  <a:srgbClr val="343434"/>
                </a:solidFill>
              </a:defRPr>
            </a:lvl3pPr>
            <a:lvl4pPr lvl="3" rtl="0">
              <a:spcBef>
                <a:spcPts val="0"/>
              </a:spcBef>
              <a:spcAft>
                <a:spcPts val="0"/>
              </a:spcAft>
              <a:buNone/>
              <a:defRPr sz="1400">
                <a:solidFill>
                  <a:srgbClr val="343434"/>
                </a:solidFill>
              </a:defRPr>
            </a:lvl4pPr>
            <a:lvl5pPr lvl="4" rtl="0">
              <a:spcBef>
                <a:spcPts val="0"/>
              </a:spcBef>
              <a:spcAft>
                <a:spcPts val="0"/>
              </a:spcAft>
              <a:buNone/>
              <a:defRPr sz="1400">
                <a:solidFill>
                  <a:srgbClr val="343434"/>
                </a:solidFill>
              </a:defRPr>
            </a:lvl5pPr>
            <a:lvl6pPr lvl="5" rtl="0">
              <a:spcBef>
                <a:spcPts val="0"/>
              </a:spcBef>
              <a:spcAft>
                <a:spcPts val="0"/>
              </a:spcAft>
              <a:buNone/>
              <a:defRPr sz="1400">
                <a:solidFill>
                  <a:srgbClr val="343434"/>
                </a:solidFill>
              </a:defRPr>
            </a:lvl6pPr>
            <a:lvl7pPr lvl="6" rtl="0">
              <a:spcBef>
                <a:spcPts val="0"/>
              </a:spcBef>
              <a:spcAft>
                <a:spcPts val="0"/>
              </a:spcAft>
              <a:buNone/>
              <a:defRPr sz="1400">
                <a:solidFill>
                  <a:srgbClr val="343434"/>
                </a:solidFill>
              </a:defRPr>
            </a:lvl7pPr>
            <a:lvl8pPr lvl="7" rtl="0">
              <a:spcBef>
                <a:spcPts val="0"/>
              </a:spcBef>
              <a:spcAft>
                <a:spcPts val="0"/>
              </a:spcAft>
              <a:buNone/>
              <a:defRPr sz="1400">
                <a:solidFill>
                  <a:srgbClr val="343434"/>
                </a:solidFill>
              </a:defRPr>
            </a:lvl8pPr>
            <a:lvl9pPr lvl="8" rtl="0">
              <a:spcBef>
                <a:spcPts val="0"/>
              </a:spcBef>
              <a:spcAft>
                <a:spcPts val="0"/>
              </a:spcAft>
              <a:buNone/>
              <a:defRPr sz="1400">
                <a:solidFill>
                  <a:srgbClr val="343434"/>
                </a:solidFill>
              </a:defRPr>
            </a:lvl9pPr>
          </a:lstStyle>
          <a:p>
            <a:endParaRPr/>
          </a:p>
        </p:txBody>
      </p:sp>
      <p:sp>
        <p:nvSpPr>
          <p:cNvPr id="543" name="Google Shape;543;p26"/>
          <p:cNvSpPr/>
          <p:nvPr/>
        </p:nvSpPr>
        <p:spPr>
          <a:xfrm>
            <a:off x="-265074" y="-239474"/>
            <a:ext cx="726900" cy="726900"/>
          </a:xfrm>
          <a:prstGeom prst="donut">
            <a:avLst>
              <a:gd name="adj" fmla="val 17842"/>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6"/>
          <p:cNvGrpSpPr/>
          <p:nvPr/>
        </p:nvGrpSpPr>
        <p:grpSpPr>
          <a:xfrm>
            <a:off x="-465253" y="257358"/>
            <a:ext cx="890209" cy="890424"/>
            <a:chOff x="1347125" y="349025"/>
            <a:chExt cx="4978800" cy="4980000"/>
          </a:xfrm>
        </p:grpSpPr>
        <p:sp>
          <p:nvSpPr>
            <p:cNvPr id="545" name="Google Shape;545;p26"/>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6"/>
          <p:cNvSpPr txBox="1">
            <a:spLocks noGrp="1"/>
          </p:cNvSpPr>
          <p:nvPr>
            <p:ph type="subTitle" idx="3"/>
          </p:nvPr>
        </p:nvSpPr>
        <p:spPr>
          <a:xfrm>
            <a:off x="2600600" y="1011844"/>
            <a:ext cx="1979400" cy="44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568" name="Google Shape;568;p26"/>
          <p:cNvSpPr txBox="1">
            <a:spLocks noGrp="1"/>
          </p:cNvSpPr>
          <p:nvPr>
            <p:ph type="subTitle" idx="4"/>
          </p:nvPr>
        </p:nvSpPr>
        <p:spPr>
          <a:xfrm>
            <a:off x="2600600" y="3178025"/>
            <a:ext cx="1979400" cy="44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2">
  <p:cSld name="CUSTOM_11">
    <p:spTree>
      <p:nvGrpSpPr>
        <p:cNvPr id="1" name="Shape 569"/>
        <p:cNvGrpSpPr/>
        <p:nvPr/>
      </p:nvGrpSpPr>
      <p:grpSpPr>
        <a:xfrm>
          <a:off x="0" y="0"/>
          <a:ext cx="0" cy="0"/>
          <a:chOff x="0" y="0"/>
          <a:chExt cx="0" cy="0"/>
        </a:xfrm>
      </p:grpSpPr>
      <p:sp>
        <p:nvSpPr>
          <p:cNvPr id="570" name="Google Shape;570;p27"/>
          <p:cNvSpPr txBox="1">
            <a:spLocks noGrp="1"/>
          </p:cNvSpPr>
          <p:nvPr>
            <p:ph type="title"/>
          </p:nvPr>
        </p:nvSpPr>
        <p:spPr>
          <a:xfrm>
            <a:off x="5075700" y="1749900"/>
            <a:ext cx="3348300" cy="58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BBC1"/>
              </a:buClr>
              <a:buSzPts val="2700"/>
              <a:buNone/>
              <a:defRPr sz="2700">
                <a:solidFill>
                  <a:schemeClr val="accent5"/>
                </a:solidFill>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sp>
        <p:nvSpPr>
          <p:cNvPr id="571" name="Google Shape;571;p27"/>
          <p:cNvSpPr txBox="1">
            <a:spLocks noGrp="1"/>
          </p:cNvSpPr>
          <p:nvPr>
            <p:ph type="subTitle" idx="1"/>
          </p:nvPr>
        </p:nvSpPr>
        <p:spPr>
          <a:xfrm>
            <a:off x="5075700" y="2339400"/>
            <a:ext cx="2959200" cy="10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572" name="Google Shape;572;p27"/>
          <p:cNvSpPr/>
          <p:nvPr/>
        </p:nvSpPr>
        <p:spPr>
          <a:xfrm rot="2539751">
            <a:off x="7178252" y="-3728754"/>
            <a:ext cx="3172176" cy="4788852"/>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rot="9266724">
            <a:off x="7498464" y="797091"/>
            <a:ext cx="251060" cy="25106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CUSTOM_15">
    <p:spTree>
      <p:nvGrpSpPr>
        <p:cNvPr id="1" name="Shape 638"/>
        <p:cNvGrpSpPr/>
        <p:nvPr/>
      </p:nvGrpSpPr>
      <p:grpSpPr>
        <a:xfrm>
          <a:off x="0" y="0"/>
          <a:ext cx="0" cy="0"/>
          <a:chOff x="0" y="0"/>
          <a:chExt cx="0" cy="0"/>
        </a:xfrm>
      </p:grpSpPr>
      <p:sp>
        <p:nvSpPr>
          <p:cNvPr id="639" name="Google Shape;639;p31"/>
          <p:cNvSpPr/>
          <p:nvPr/>
        </p:nvSpPr>
        <p:spPr>
          <a:xfrm>
            <a:off x="-1441968" y="632603"/>
            <a:ext cx="3764100" cy="3764100"/>
          </a:xfrm>
          <a:prstGeom prst="donut">
            <a:avLst>
              <a:gd name="adj" fmla="val 1784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640" name="Google Shape;640;p31"/>
          <p:cNvGrpSpPr/>
          <p:nvPr/>
        </p:nvGrpSpPr>
        <p:grpSpPr>
          <a:xfrm>
            <a:off x="901678" y="384227"/>
            <a:ext cx="1176988" cy="1177272"/>
            <a:chOff x="1347125" y="349025"/>
            <a:chExt cx="4978800" cy="4980000"/>
          </a:xfrm>
        </p:grpSpPr>
        <p:sp>
          <p:nvSpPr>
            <p:cNvPr id="641" name="Google Shape;641;p31"/>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31"/>
          <p:cNvSpPr/>
          <p:nvPr/>
        </p:nvSpPr>
        <p:spPr>
          <a:xfrm>
            <a:off x="901672" y="3998600"/>
            <a:ext cx="501000" cy="50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txBox="1">
            <a:spLocks noGrp="1"/>
          </p:cNvSpPr>
          <p:nvPr>
            <p:ph type="title"/>
          </p:nvPr>
        </p:nvSpPr>
        <p:spPr>
          <a:xfrm>
            <a:off x="2417725" y="2018688"/>
            <a:ext cx="5679300" cy="97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43434"/>
              </a:buClr>
              <a:buSzPts val="4000"/>
              <a:buNone/>
              <a:defRPr sz="4000">
                <a:solidFill>
                  <a:schemeClr val="accent5"/>
                </a:solidFill>
              </a:defRPr>
            </a:lvl1pPr>
            <a:lvl2pPr lvl="1" rtl="0">
              <a:spcBef>
                <a:spcPts val="0"/>
              </a:spcBef>
              <a:spcAft>
                <a:spcPts val="0"/>
              </a:spcAft>
              <a:buClr>
                <a:srgbClr val="343434"/>
              </a:buClr>
              <a:buSzPts val="3600"/>
              <a:buNone/>
              <a:defRPr sz="3600">
                <a:solidFill>
                  <a:srgbClr val="343434"/>
                </a:solidFill>
              </a:defRPr>
            </a:lvl2pPr>
            <a:lvl3pPr lvl="2" rtl="0">
              <a:spcBef>
                <a:spcPts val="0"/>
              </a:spcBef>
              <a:spcAft>
                <a:spcPts val="0"/>
              </a:spcAft>
              <a:buClr>
                <a:srgbClr val="343434"/>
              </a:buClr>
              <a:buSzPts val="3600"/>
              <a:buNone/>
              <a:defRPr sz="3600">
                <a:solidFill>
                  <a:srgbClr val="343434"/>
                </a:solidFill>
              </a:defRPr>
            </a:lvl3pPr>
            <a:lvl4pPr lvl="3" rtl="0">
              <a:spcBef>
                <a:spcPts val="0"/>
              </a:spcBef>
              <a:spcAft>
                <a:spcPts val="0"/>
              </a:spcAft>
              <a:buClr>
                <a:srgbClr val="343434"/>
              </a:buClr>
              <a:buSzPts val="3600"/>
              <a:buNone/>
              <a:defRPr sz="3600">
                <a:solidFill>
                  <a:srgbClr val="343434"/>
                </a:solidFill>
              </a:defRPr>
            </a:lvl4pPr>
            <a:lvl5pPr lvl="4" rtl="0">
              <a:spcBef>
                <a:spcPts val="0"/>
              </a:spcBef>
              <a:spcAft>
                <a:spcPts val="0"/>
              </a:spcAft>
              <a:buClr>
                <a:srgbClr val="343434"/>
              </a:buClr>
              <a:buSzPts val="3600"/>
              <a:buNone/>
              <a:defRPr sz="3600">
                <a:solidFill>
                  <a:srgbClr val="343434"/>
                </a:solidFill>
              </a:defRPr>
            </a:lvl5pPr>
            <a:lvl6pPr lvl="5" rtl="0">
              <a:spcBef>
                <a:spcPts val="0"/>
              </a:spcBef>
              <a:spcAft>
                <a:spcPts val="0"/>
              </a:spcAft>
              <a:buClr>
                <a:srgbClr val="343434"/>
              </a:buClr>
              <a:buSzPts val="3600"/>
              <a:buNone/>
              <a:defRPr sz="3600">
                <a:solidFill>
                  <a:srgbClr val="343434"/>
                </a:solidFill>
              </a:defRPr>
            </a:lvl6pPr>
            <a:lvl7pPr lvl="6" rtl="0">
              <a:spcBef>
                <a:spcPts val="0"/>
              </a:spcBef>
              <a:spcAft>
                <a:spcPts val="0"/>
              </a:spcAft>
              <a:buClr>
                <a:srgbClr val="343434"/>
              </a:buClr>
              <a:buSzPts val="3600"/>
              <a:buNone/>
              <a:defRPr sz="3600">
                <a:solidFill>
                  <a:srgbClr val="343434"/>
                </a:solidFill>
              </a:defRPr>
            </a:lvl7pPr>
            <a:lvl8pPr lvl="7" rtl="0">
              <a:spcBef>
                <a:spcPts val="0"/>
              </a:spcBef>
              <a:spcAft>
                <a:spcPts val="0"/>
              </a:spcAft>
              <a:buClr>
                <a:srgbClr val="343434"/>
              </a:buClr>
              <a:buSzPts val="3600"/>
              <a:buNone/>
              <a:defRPr sz="3600">
                <a:solidFill>
                  <a:srgbClr val="343434"/>
                </a:solidFill>
              </a:defRPr>
            </a:lvl8pPr>
            <a:lvl9pPr lvl="8" rtl="0">
              <a:spcBef>
                <a:spcPts val="0"/>
              </a:spcBef>
              <a:spcAft>
                <a:spcPts val="0"/>
              </a:spcAft>
              <a:buClr>
                <a:srgbClr val="343434"/>
              </a:buClr>
              <a:buSzPts val="3600"/>
              <a:buNone/>
              <a:defRPr sz="3600">
                <a:solidFill>
                  <a:srgbClr val="343434"/>
                </a:solidFill>
              </a:defRPr>
            </a:lvl9pPr>
          </a:lstStyle>
          <a:p>
            <a:endParaRPr/>
          </a:p>
        </p:txBody>
      </p:sp>
      <p:sp>
        <p:nvSpPr>
          <p:cNvPr id="665" name="Google Shape;665;p31"/>
          <p:cNvSpPr txBox="1">
            <a:spLocks noGrp="1"/>
          </p:cNvSpPr>
          <p:nvPr>
            <p:ph type="subTitle" idx="1"/>
          </p:nvPr>
        </p:nvSpPr>
        <p:spPr>
          <a:xfrm>
            <a:off x="2417725" y="2994913"/>
            <a:ext cx="567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666" name="Google Shape;666;p31"/>
          <p:cNvSpPr/>
          <p:nvPr/>
        </p:nvSpPr>
        <p:spPr>
          <a:xfrm rot="-6727045">
            <a:off x="5316341" y="3823636"/>
            <a:ext cx="3172076" cy="4788701"/>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909623" y="4041925"/>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txBox="1">
            <a:spLocks noGrp="1"/>
          </p:cNvSpPr>
          <p:nvPr>
            <p:ph type="title" idx="2" hasCustomPrompt="1"/>
          </p:nvPr>
        </p:nvSpPr>
        <p:spPr>
          <a:xfrm>
            <a:off x="2417725" y="1355975"/>
            <a:ext cx="56793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210"/>
              </a:buClr>
              <a:buSzPts val="4000"/>
              <a:buNone/>
              <a:defRPr sz="4000">
                <a:solidFill>
                  <a:schemeClr val="accent2"/>
                </a:solidFill>
              </a:defRPr>
            </a:lvl1pPr>
            <a:lvl2pPr lvl="1" rtl="0">
              <a:spcBef>
                <a:spcPts val="0"/>
              </a:spcBef>
              <a:spcAft>
                <a:spcPts val="0"/>
              </a:spcAft>
              <a:buClr>
                <a:srgbClr val="FF7210"/>
              </a:buClr>
              <a:buSzPts val="4000"/>
              <a:buNone/>
              <a:defRPr sz="4000">
                <a:solidFill>
                  <a:srgbClr val="FF7210"/>
                </a:solidFill>
              </a:defRPr>
            </a:lvl2pPr>
            <a:lvl3pPr lvl="2" rtl="0">
              <a:spcBef>
                <a:spcPts val="0"/>
              </a:spcBef>
              <a:spcAft>
                <a:spcPts val="0"/>
              </a:spcAft>
              <a:buClr>
                <a:srgbClr val="FF7210"/>
              </a:buClr>
              <a:buSzPts val="4000"/>
              <a:buNone/>
              <a:defRPr sz="4000">
                <a:solidFill>
                  <a:srgbClr val="FF7210"/>
                </a:solidFill>
              </a:defRPr>
            </a:lvl3pPr>
            <a:lvl4pPr lvl="3" rtl="0">
              <a:spcBef>
                <a:spcPts val="0"/>
              </a:spcBef>
              <a:spcAft>
                <a:spcPts val="0"/>
              </a:spcAft>
              <a:buClr>
                <a:srgbClr val="FF7210"/>
              </a:buClr>
              <a:buSzPts val="4000"/>
              <a:buNone/>
              <a:defRPr sz="4000">
                <a:solidFill>
                  <a:srgbClr val="FF7210"/>
                </a:solidFill>
              </a:defRPr>
            </a:lvl4pPr>
            <a:lvl5pPr lvl="4" rtl="0">
              <a:spcBef>
                <a:spcPts val="0"/>
              </a:spcBef>
              <a:spcAft>
                <a:spcPts val="0"/>
              </a:spcAft>
              <a:buClr>
                <a:srgbClr val="FF7210"/>
              </a:buClr>
              <a:buSzPts val="4000"/>
              <a:buNone/>
              <a:defRPr sz="4000">
                <a:solidFill>
                  <a:srgbClr val="FF7210"/>
                </a:solidFill>
              </a:defRPr>
            </a:lvl5pPr>
            <a:lvl6pPr lvl="5" rtl="0">
              <a:spcBef>
                <a:spcPts val="0"/>
              </a:spcBef>
              <a:spcAft>
                <a:spcPts val="0"/>
              </a:spcAft>
              <a:buClr>
                <a:srgbClr val="FF7210"/>
              </a:buClr>
              <a:buSzPts val="4000"/>
              <a:buNone/>
              <a:defRPr sz="4000">
                <a:solidFill>
                  <a:srgbClr val="FF7210"/>
                </a:solidFill>
              </a:defRPr>
            </a:lvl6pPr>
            <a:lvl7pPr lvl="6" rtl="0">
              <a:spcBef>
                <a:spcPts val="0"/>
              </a:spcBef>
              <a:spcAft>
                <a:spcPts val="0"/>
              </a:spcAft>
              <a:buClr>
                <a:srgbClr val="FF7210"/>
              </a:buClr>
              <a:buSzPts val="4000"/>
              <a:buNone/>
              <a:defRPr sz="4000">
                <a:solidFill>
                  <a:srgbClr val="FF7210"/>
                </a:solidFill>
              </a:defRPr>
            </a:lvl7pPr>
            <a:lvl8pPr lvl="7" rtl="0">
              <a:spcBef>
                <a:spcPts val="0"/>
              </a:spcBef>
              <a:spcAft>
                <a:spcPts val="0"/>
              </a:spcAft>
              <a:buClr>
                <a:srgbClr val="FF7210"/>
              </a:buClr>
              <a:buSzPts val="4000"/>
              <a:buNone/>
              <a:defRPr sz="4000">
                <a:solidFill>
                  <a:srgbClr val="FF7210"/>
                </a:solidFill>
              </a:defRPr>
            </a:lvl8pPr>
            <a:lvl9pPr lvl="8" rtl="0">
              <a:spcBef>
                <a:spcPts val="0"/>
              </a:spcBef>
              <a:spcAft>
                <a:spcPts val="0"/>
              </a:spcAft>
              <a:buClr>
                <a:srgbClr val="FF7210"/>
              </a:buClr>
              <a:buSzPts val="4000"/>
              <a:buNone/>
              <a:defRPr sz="4000">
                <a:solidFill>
                  <a:srgbClr val="FF7210"/>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4">
  <p:cSld name="CUSTOM_17">
    <p:bg>
      <p:bgPr>
        <a:solidFill>
          <a:schemeClr val="accent1"/>
        </a:solidFill>
        <a:effectLst/>
      </p:bgPr>
    </p:bg>
    <p:spTree>
      <p:nvGrpSpPr>
        <p:cNvPr id="1" name="Shape 702"/>
        <p:cNvGrpSpPr/>
        <p:nvPr/>
      </p:nvGrpSpPr>
      <p:grpSpPr>
        <a:xfrm>
          <a:off x="0" y="0"/>
          <a:ext cx="0" cy="0"/>
          <a:chOff x="0" y="0"/>
          <a:chExt cx="0" cy="0"/>
        </a:xfrm>
      </p:grpSpPr>
      <p:grpSp>
        <p:nvGrpSpPr>
          <p:cNvPr id="703" name="Google Shape;703;p33"/>
          <p:cNvGrpSpPr/>
          <p:nvPr/>
        </p:nvGrpSpPr>
        <p:grpSpPr>
          <a:xfrm>
            <a:off x="7969792" y="3804684"/>
            <a:ext cx="1717686" cy="1718100"/>
            <a:chOff x="1347125" y="349025"/>
            <a:chExt cx="4978800" cy="4980000"/>
          </a:xfrm>
        </p:grpSpPr>
        <p:sp>
          <p:nvSpPr>
            <p:cNvPr id="704" name="Google Shape;704;p33"/>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33"/>
          <p:cNvGrpSpPr/>
          <p:nvPr/>
        </p:nvGrpSpPr>
        <p:grpSpPr>
          <a:xfrm>
            <a:off x="-40261" y="-268502"/>
            <a:ext cx="760263" cy="760446"/>
            <a:chOff x="1347125" y="349025"/>
            <a:chExt cx="4978800" cy="4980000"/>
          </a:xfrm>
        </p:grpSpPr>
        <p:sp>
          <p:nvSpPr>
            <p:cNvPr id="727" name="Google Shape;727;p33"/>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33"/>
          <p:cNvSpPr/>
          <p:nvPr/>
        </p:nvSpPr>
        <p:spPr>
          <a:xfrm>
            <a:off x="8642025" y="3654650"/>
            <a:ext cx="258300" cy="258300"/>
          </a:xfrm>
          <a:prstGeom prst="ellipse">
            <a:avLst/>
          </a:pr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140600" y="380100"/>
            <a:ext cx="159900" cy="1599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7626000" y="4120650"/>
            <a:ext cx="798000" cy="7980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txBox="1">
            <a:spLocks noGrp="1"/>
          </p:cNvSpPr>
          <p:nvPr>
            <p:ph type="title"/>
          </p:nvPr>
        </p:nvSpPr>
        <p:spPr>
          <a:xfrm>
            <a:off x="1074150" y="394200"/>
            <a:ext cx="6995700" cy="51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0F7ED"/>
              </a:buClr>
              <a:buSzPts val="2700"/>
              <a:buNone/>
              <a:defRPr sz="2700">
                <a:solidFill>
                  <a:srgbClr val="F0F7ED"/>
                </a:solidFill>
              </a:defRPr>
            </a:lvl1pPr>
            <a:lvl2pPr lvl="1" algn="ctr" rtl="0">
              <a:spcBef>
                <a:spcPts val="0"/>
              </a:spcBef>
              <a:spcAft>
                <a:spcPts val="0"/>
              </a:spcAft>
              <a:buClr>
                <a:srgbClr val="F0F7ED"/>
              </a:buClr>
              <a:buSzPts val="1400"/>
              <a:buNone/>
              <a:defRPr sz="1400">
                <a:solidFill>
                  <a:srgbClr val="F0F7ED"/>
                </a:solidFill>
              </a:defRPr>
            </a:lvl2pPr>
            <a:lvl3pPr lvl="2" algn="ctr" rtl="0">
              <a:spcBef>
                <a:spcPts val="0"/>
              </a:spcBef>
              <a:spcAft>
                <a:spcPts val="0"/>
              </a:spcAft>
              <a:buClr>
                <a:srgbClr val="F0F7ED"/>
              </a:buClr>
              <a:buSzPts val="1400"/>
              <a:buNone/>
              <a:defRPr sz="1400">
                <a:solidFill>
                  <a:srgbClr val="F0F7ED"/>
                </a:solidFill>
              </a:defRPr>
            </a:lvl3pPr>
            <a:lvl4pPr lvl="3" algn="ctr" rtl="0">
              <a:spcBef>
                <a:spcPts val="0"/>
              </a:spcBef>
              <a:spcAft>
                <a:spcPts val="0"/>
              </a:spcAft>
              <a:buClr>
                <a:srgbClr val="F0F7ED"/>
              </a:buClr>
              <a:buSzPts val="1400"/>
              <a:buNone/>
              <a:defRPr sz="1400">
                <a:solidFill>
                  <a:srgbClr val="F0F7ED"/>
                </a:solidFill>
              </a:defRPr>
            </a:lvl4pPr>
            <a:lvl5pPr lvl="4" algn="ctr" rtl="0">
              <a:spcBef>
                <a:spcPts val="0"/>
              </a:spcBef>
              <a:spcAft>
                <a:spcPts val="0"/>
              </a:spcAft>
              <a:buClr>
                <a:srgbClr val="F0F7ED"/>
              </a:buClr>
              <a:buSzPts val="1400"/>
              <a:buNone/>
              <a:defRPr sz="1400">
                <a:solidFill>
                  <a:srgbClr val="F0F7ED"/>
                </a:solidFill>
              </a:defRPr>
            </a:lvl5pPr>
            <a:lvl6pPr lvl="5" algn="ctr" rtl="0">
              <a:spcBef>
                <a:spcPts val="0"/>
              </a:spcBef>
              <a:spcAft>
                <a:spcPts val="0"/>
              </a:spcAft>
              <a:buClr>
                <a:srgbClr val="F0F7ED"/>
              </a:buClr>
              <a:buSzPts val="1400"/>
              <a:buNone/>
              <a:defRPr sz="1400">
                <a:solidFill>
                  <a:srgbClr val="F0F7ED"/>
                </a:solidFill>
              </a:defRPr>
            </a:lvl6pPr>
            <a:lvl7pPr lvl="6" algn="ctr" rtl="0">
              <a:spcBef>
                <a:spcPts val="0"/>
              </a:spcBef>
              <a:spcAft>
                <a:spcPts val="0"/>
              </a:spcAft>
              <a:buClr>
                <a:srgbClr val="F0F7ED"/>
              </a:buClr>
              <a:buSzPts val="1400"/>
              <a:buNone/>
              <a:defRPr sz="1400">
                <a:solidFill>
                  <a:srgbClr val="F0F7ED"/>
                </a:solidFill>
              </a:defRPr>
            </a:lvl7pPr>
            <a:lvl8pPr lvl="7" algn="ctr" rtl="0">
              <a:spcBef>
                <a:spcPts val="0"/>
              </a:spcBef>
              <a:spcAft>
                <a:spcPts val="0"/>
              </a:spcAft>
              <a:buClr>
                <a:srgbClr val="F0F7ED"/>
              </a:buClr>
              <a:buSzPts val="1400"/>
              <a:buNone/>
              <a:defRPr sz="1400">
                <a:solidFill>
                  <a:srgbClr val="F0F7ED"/>
                </a:solidFill>
              </a:defRPr>
            </a:lvl8pPr>
            <a:lvl9pPr lvl="8" algn="ctr" rtl="0">
              <a:spcBef>
                <a:spcPts val="0"/>
              </a:spcBef>
              <a:spcAft>
                <a:spcPts val="0"/>
              </a:spcAft>
              <a:buClr>
                <a:srgbClr val="F0F7ED"/>
              </a:buClr>
              <a:buSzPts val="1400"/>
              <a:buNone/>
              <a:defRPr sz="1400">
                <a:solidFill>
                  <a:srgbClr val="F0F7ED"/>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text 3">
  <p:cSld name="CUSTOM_18">
    <p:spTree>
      <p:nvGrpSpPr>
        <p:cNvPr id="1" name="Shape 753"/>
        <p:cNvGrpSpPr/>
        <p:nvPr/>
      </p:nvGrpSpPr>
      <p:grpSpPr>
        <a:xfrm>
          <a:off x="0" y="0"/>
          <a:ext cx="0" cy="0"/>
          <a:chOff x="0" y="0"/>
          <a:chExt cx="0" cy="0"/>
        </a:xfrm>
      </p:grpSpPr>
      <p:sp>
        <p:nvSpPr>
          <p:cNvPr id="754" name="Google Shape;754;p34"/>
          <p:cNvSpPr txBox="1">
            <a:spLocks noGrp="1"/>
          </p:cNvSpPr>
          <p:nvPr>
            <p:ph type="title"/>
          </p:nvPr>
        </p:nvSpPr>
        <p:spPr>
          <a:xfrm>
            <a:off x="720000" y="1941300"/>
            <a:ext cx="3294000" cy="1260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BBC1"/>
              </a:buClr>
              <a:buSzPts val="2700"/>
              <a:buNone/>
              <a:defRPr sz="2700">
                <a:solidFill>
                  <a:schemeClr val="accent5"/>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755" name="Google Shape;755;p34"/>
          <p:cNvSpPr txBox="1">
            <a:spLocks noGrp="1"/>
          </p:cNvSpPr>
          <p:nvPr>
            <p:ph type="subTitle" idx="1"/>
          </p:nvPr>
        </p:nvSpPr>
        <p:spPr>
          <a:xfrm>
            <a:off x="5089025" y="989700"/>
            <a:ext cx="23883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56" name="Google Shape;756;p34"/>
          <p:cNvSpPr txBox="1">
            <a:spLocks noGrp="1"/>
          </p:cNvSpPr>
          <p:nvPr>
            <p:ph type="subTitle" idx="2"/>
          </p:nvPr>
        </p:nvSpPr>
        <p:spPr>
          <a:xfrm>
            <a:off x="5089025" y="1881275"/>
            <a:ext cx="23883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57" name="Google Shape;757;p34"/>
          <p:cNvSpPr txBox="1">
            <a:spLocks noGrp="1"/>
          </p:cNvSpPr>
          <p:nvPr>
            <p:ph type="subTitle" idx="3"/>
          </p:nvPr>
        </p:nvSpPr>
        <p:spPr>
          <a:xfrm>
            <a:off x="5089025" y="2757013"/>
            <a:ext cx="23883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58" name="Google Shape;758;p34"/>
          <p:cNvSpPr txBox="1">
            <a:spLocks noGrp="1"/>
          </p:cNvSpPr>
          <p:nvPr>
            <p:ph type="subTitle" idx="4"/>
          </p:nvPr>
        </p:nvSpPr>
        <p:spPr>
          <a:xfrm>
            <a:off x="5089025" y="3722200"/>
            <a:ext cx="23883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grpSp>
        <p:nvGrpSpPr>
          <p:cNvPr id="759" name="Google Shape;759;p34"/>
          <p:cNvGrpSpPr/>
          <p:nvPr/>
        </p:nvGrpSpPr>
        <p:grpSpPr>
          <a:xfrm>
            <a:off x="8010979" y="-524141"/>
            <a:ext cx="1717686" cy="1718100"/>
            <a:chOff x="1347125" y="349025"/>
            <a:chExt cx="4978800" cy="4980000"/>
          </a:xfrm>
        </p:grpSpPr>
        <p:sp>
          <p:nvSpPr>
            <p:cNvPr id="760" name="Google Shape;760;p34"/>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4"/>
          <p:cNvSpPr/>
          <p:nvPr/>
        </p:nvSpPr>
        <p:spPr>
          <a:xfrm>
            <a:off x="8665988" y="540000"/>
            <a:ext cx="861000" cy="8610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7434013" y="172593"/>
            <a:ext cx="324600" cy="324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rot="-6727045">
            <a:off x="-2273384" y="4055761"/>
            <a:ext cx="3172076" cy="4788701"/>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1189550" y="4780250"/>
            <a:ext cx="251100" cy="2511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text 4">
  <p:cSld name="CUSTOM_19">
    <p:spTree>
      <p:nvGrpSpPr>
        <p:cNvPr id="1" name="Shape 786"/>
        <p:cNvGrpSpPr/>
        <p:nvPr/>
      </p:nvGrpSpPr>
      <p:grpSpPr>
        <a:xfrm>
          <a:off x="0" y="0"/>
          <a:ext cx="0" cy="0"/>
          <a:chOff x="0" y="0"/>
          <a:chExt cx="0" cy="0"/>
        </a:xfrm>
      </p:grpSpPr>
      <p:sp>
        <p:nvSpPr>
          <p:cNvPr id="787" name="Google Shape;787;p35"/>
          <p:cNvSpPr txBox="1">
            <a:spLocks noGrp="1"/>
          </p:cNvSpPr>
          <p:nvPr>
            <p:ph type="title"/>
          </p:nvPr>
        </p:nvSpPr>
        <p:spPr>
          <a:xfrm>
            <a:off x="761000" y="384050"/>
            <a:ext cx="7809300" cy="513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BC1"/>
              </a:buClr>
              <a:buSzPts val="2700"/>
              <a:buNone/>
              <a:defRPr sz="2700">
                <a:solidFill>
                  <a:schemeClr val="accent5"/>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8" name="Google Shape;788;p35"/>
          <p:cNvSpPr txBox="1">
            <a:spLocks noGrp="1"/>
          </p:cNvSpPr>
          <p:nvPr>
            <p:ph type="subTitle" idx="1"/>
          </p:nvPr>
        </p:nvSpPr>
        <p:spPr>
          <a:xfrm>
            <a:off x="1074150" y="1344373"/>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89" name="Google Shape;789;p35"/>
          <p:cNvSpPr txBox="1">
            <a:spLocks noGrp="1"/>
          </p:cNvSpPr>
          <p:nvPr>
            <p:ph type="subTitle" idx="2"/>
          </p:nvPr>
        </p:nvSpPr>
        <p:spPr>
          <a:xfrm>
            <a:off x="1074150" y="2468125"/>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90" name="Google Shape;790;p35"/>
          <p:cNvSpPr txBox="1">
            <a:spLocks noGrp="1"/>
          </p:cNvSpPr>
          <p:nvPr>
            <p:ph type="subTitle" idx="3"/>
          </p:nvPr>
        </p:nvSpPr>
        <p:spPr>
          <a:xfrm>
            <a:off x="1074150" y="3029999"/>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91" name="Google Shape;791;p35"/>
          <p:cNvSpPr txBox="1">
            <a:spLocks noGrp="1"/>
          </p:cNvSpPr>
          <p:nvPr>
            <p:ph type="subTitle" idx="4"/>
          </p:nvPr>
        </p:nvSpPr>
        <p:spPr>
          <a:xfrm>
            <a:off x="1074150" y="3591873"/>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92" name="Google Shape;792;p35"/>
          <p:cNvSpPr txBox="1">
            <a:spLocks noGrp="1"/>
          </p:cNvSpPr>
          <p:nvPr>
            <p:ph type="subTitle" idx="5"/>
          </p:nvPr>
        </p:nvSpPr>
        <p:spPr>
          <a:xfrm>
            <a:off x="1074150" y="1906250"/>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two columns 2">
  <p:cSld name="CUSTOM_20">
    <p:spTree>
      <p:nvGrpSpPr>
        <p:cNvPr id="1" name="Shape 793"/>
        <p:cNvGrpSpPr/>
        <p:nvPr/>
      </p:nvGrpSpPr>
      <p:grpSpPr>
        <a:xfrm>
          <a:off x="0" y="0"/>
          <a:ext cx="0" cy="0"/>
          <a:chOff x="0" y="0"/>
          <a:chExt cx="0" cy="0"/>
        </a:xfrm>
      </p:grpSpPr>
      <p:sp>
        <p:nvSpPr>
          <p:cNvPr id="794" name="Google Shape;794;p36"/>
          <p:cNvSpPr txBox="1">
            <a:spLocks noGrp="1"/>
          </p:cNvSpPr>
          <p:nvPr>
            <p:ph type="subTitle" idx="1"/>
          </p:nvPr>
        </p:nvSpPr>
        <p:spPr>
          <a:xfrm>
            <a:off x="1055000" y="2474773"/>
            <a:ext cx="2045400" cy="11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95" name="Google Shape;795;p36"/>
          <p:cNvSpPr txBox="1">
            <a:spLocks noGrp="1"/>
          </p:cNvSpPr>
          <p:nvPr>
            <p:ph type="subTitle" idx="2"/>
          </p:nvPr>
        </p:nvSpPr>
        <p:spPr>
          <a:xfrm>
            <a:off x="6024400" y="2474773"/>
            <a:ext cx="2045400" cy="11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96" name="Google Shape;796;p36"/>
          <p:cNvSpPr txBox="1">
            <a:spLocks noGrp="1"/>
          </p:cNvSpPr>
          <p:nvPr>
            <p:ph type="title"/>
          </p:nvPr>
        </p:nvSpPr>
        <p:spPr>
          <a:xfrm>
            <a:off x="1074150" y="384048"/>
            <a:ext cx="6995700" cy="51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BC1"/>
              </a:buClr>
              <a:buSzPts val="2700"/>
              <a:buNone/>
              <a:defRPr sz="2700">
                <a:solidFill>
                  <a:srgbClr val="00BBC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97" name="Google Shape;797;p36"/>
          <p:cNvSpPr txBox="1">
            <a:spLocks noGrp="1"/>
          </p:cNvSpPr>
          <p:nvPr>
            <p:ph type="subTitle" idx="3"/>
          </p:nvPr>
        </p:nvSpPr>
        <p:spPr>
          <a:xfrm>
            <a:off x="1055000" y="1999610"/>
            <a:ext cx="2045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798" name="Google Shape;798;p36"/>
          <p:cNvSpPr txBox="1">
            <a:spLocks noGrp="1"/>
          </p:cNvSpPr>
          <p:nvPr>
            <p:ph type="subTitle" idx="4"/>
          </p:nvPr>
        </p:nvSpPr>
        <p:spPr>
          <a:xfrm>
            <a:off x="6024400" y="1999610"/>
            <a:ext cx="20454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0899D"/>
        </a:solidFill>
        <a:effectLst/>
      </p:bgPr>
    </p:bg>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311700" y="384048"/>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solidFill>
                  <a:schemeClr val="lt2"/>
                </a:solidFill>
              </a:defRPr>
            </a:lvl1pPr>
            <a:lvl2pPr lvl="1">
              <a:spcBef>
                <a:spcPts val="0"/>
              </a:spcBef>
              <a:spcAft>
                <a:spcPts val="0"/>
              </a:spcAft>
              <a:buSzPts val="2700"/>
              <a:buNone/>
              <a:defRPr/>
            </a:lvl2pPr>
            <a:lvl3pPr lvl="2">
              <a:spcBef>
                <a:spcPts val="0"/>
              </a:spcBef>
              <a:spcAft>
                <a:spcPts val="0"/>
              </a:spcAft>
              <a:buSzPts val="2700"/>
              <a:buNone/>
              <a:defRPr/>
            </a:lvl3pPr>
            <a:lvl4pPr lvl="3">
              <a:spcBef>
                <a:spcPts val="0"/>
              </a:spcBef>
              <a:spcAft>
                <a:spcPts val="0"/>
              </a:spcAft>
              <a:buSzPts val="2700"/>
              <a:buNone/>
              <a:defRPr/>
            </a:lvl4pPr>
            <a:lvl5pPr lvl="4">
              <a:spcBef>
                <a:spcPts val="0"/>
              </a:spcBef>
              <a:spcAft>
                <a:spcPts val="0"/>
              </a:spcAft>
              <a:buSzPts val="2700"/>
              <a:buNone/>
              <a:defRPr/>
            </a:lvl5pPr>
            <a:lvl6pPr lvl="5">
              <a:spcBef>
                <a:spcPts val="0"/>
              </a:spcBef>
              <a:spcAft>
                <a:spcPts val="0"/>
              </a:spcAft>
              <a:buSzPts val="2700"/>
              <a:buNone/>
              <a:defRPr/>
            </a:lvl6pPr>
            <a:lvl7pPr lvl="6">
              <a:spcBef>
                <a:spcPts val="0"/>
              </a:spcBef>
              <a:spcAft>
                <a:spcPts val="0"/>
              </a:spcAft>
              <a:buSzPts val="2700"/>
              <a:buNone/>
              <a:defRPr/>
            </a:lvl7pPr>
            <a:lvl8pPr lvl="7">
              <a:spcBef>
                <a:spcPts val="0"/>
              </a:spcBef>
              <a:spcAft>
                <a:spcPts val="0"/>
              </a:spcAft>
              <a:buSzPts val="2700"/>
              <a:buNone/>
              <a:defRPr/>
            </a:lvl8pPr>
            <a:lvl9pPr lvl="8">
              <a:spcBef>
                <a:spcPts val="0"/>
              </a:spcBef>
              <a:spcAft>
                <a:spcPts val="0"/>
              </a:spcAft>
              <a:buSzPts val="2700"/>
              <a:buNone/>
              <a:defRPr/>
            </a:lvl9pPr>
          </a:lstStyle>
          <a:p>
            <a:endParaRPr/>
          </a:p>
        </p:txBody>
      </p:sp>
      <p:sp>
        <p:nvSpPr>
          <p:cNvPr id="69" name="Google Shape;69;p4"/>
          <p:cNvSpPr txBox="1">
            <a:spLocks noGrp="1"/>
          </p:cNvSpPr>
          <p:nvPr>
            <p:ph type="body" idx="1"/>
          </p:nvPr>
        </p:nvSpPr>
        <p:spPr>
          <a:xfrm>
            <a:off x="713225" y="1036775"/>
            <a:ext cx="7717500" cy="377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8C5A79"/>
              </a:buClr>
              <a:buSzPts val="1400"/>
              <a:buFont typeface="Lato"/>
              <a:buChar char="●"/>
              <a:defRPr>
                <a:solidFill>
                  <a:schemeClr val="lt2"/>
                </a:solidFill>
              </a:defRPr>
            </a:lvl1pPr>
            <a:lvl2pPr marL="914400" lvl="1" indent="-304800">
              <a:spcBef>
                <a:spcPts val="0"/>
              </a:spcBef>
              <a:spcAft>
                <a:spcPts val="0"/>
              </a:spcAft>
              <a:buClr>
                <a:srgbClr val="555555"/>
              </a:buClr>
              <a:buSzPts val="1200"/>
              <a:buFont typeface="Lato"/>
              <a:buChar char="○"/>
              <a:defRPr>
                <a:solidFill>
                  <a:schemeClr val="lt2"/>
                </a:solidFill>
              </a:defRPr>
            </a:lvl2pPr>
            <a:lvl3pPr marL="1371600" lvl="2" indent="-304800">
              <a:spcBef>
                <a:spcPts val="0"/>
              </a:spcBef>
              <a:spcAft>
                <a:spcPts val="0"/>
              </a:spcAft>
              <a:buClr>
                <a:srgbClr val="555555"/>
              </a:buClr>
              <a:buSzPts val="1200"/>
              <a:buFont typeface="Lato"/>
              <a:buChar char="■"/>
              <a:defRPr>
                <a:solidFill>
                  <a:schemeClr val="lt2"/>
                </a:solidFill>
              </a:defRPr>
            </a:lvl3pPr>
            <a:lvl4pPr marL="1828800" lvl="3" indent="-304800">
              <a:spcBef>
                <a:spcPts val="0"/>
              </a:spcBef>
              <a:spcAft>
                <a:spcPts val="0"/>
              </a:spcAft>
              <a:buClr>
                <a:srgbClr val="555555"/>
              </a:buClr>
              <a:buSzPts val="1200"/>
              <a:buFont typeface="Lato"/>
              <a:buChar char="●"/>
              <a:defRPr>
                <a:solidFill>
                  <a:schemeClr val="lt2"/>
                </a:solidFill>
              </a:defRPr>
            </a:lvl4pPr>
            <a:lvl5pPr marL="2286000" lvl="4" indent="-304800">
              <a:spcBef>
                <a:spcPts val="0"/>
              </a:spcBef>
              <a:spcAft>
                <a:spcPts val="0"/>
              </a:spcAft>
              <a:buClr>
                <a:srgbClr val="555555"/>
              </a:buClr>
              <a:buSzPts val="1200"/>
              <a:buFont typeface="Lato"/>
              <a:buChar char="○"/>
              <a:defRPr>
                <a:solidFill>
                  <a:schemeClr val="lt2"/>
                </a:solidFill>
              </a:defRPr>
            </a:lvl5pPr>
            <a:lvl6pPr marL="2743200" lvl="5" indent="-304800">
              <a:spcBef>
                <a:spcPts val="0"/>
              </a:spcBef>
              <a:spcAft>
                <a:spcPts val="0"/>
              </a:spcAft>
              <a:buClr>
                <a:srgbClr val="555555"/>
              </a:buClr>
              <a:buSzPts val="1200"/>
              <a:buFont typeface="Lato"/>
              <a:buChar char="■"/>
              <a:defRPr>
                <a:solidFill>
                  <a:schemeClr val="lt2"/>
                </a:solidFill>
              </a:defRPr>
            </a:lvl6pPr>
            <a:lvl7pPr marL="3200400" lvl="6" indent="-304800">
              <a:spcBef>
                <a:spcPts val="0"/>
              </a:spcBef>
              <a:spcAft>
                <a:spcPts val="0"/>
              </a:spcAft>
              <a:buClr>
                <a:srgbClr val="555555"/>
              </a:buClr>
              <a:buSzPts val="1200"/>
              <a:buFont typeface="Lato"/>
              <a:buChar char="●"/>
              <a:defRPr>
                <a:solidFill>
                  <a:schemeClr val="lt2"/>
                </a:solidFill>
              </a:defRPr>
            </a:lvl7pPr>
            <a:lvl8pPr marL="3657600" lvl="7" indent="-304800">
              <a:spcBef>
                <a:spcPts val="0"/>
              </a:spcBef>
              <a:spcAft>
                <a:spcPts val="0"/>
              </a:spcAft>
              <a:buClr>
                <a:srgbClr val="555555"/>
              </a:buClr>
              <a:buSzPts val="1200"/>
              <a:buFont typeface="Lato"/>
              <a:buChar char="○"/>
              <a:defRPr>
                <a:solidFill>
                  <a:schemeClr val="lt2"/>
                </a:solidFill>
              </a:defRPr>
            </a:lvl8pPr>
            <a:lvl9pPr marL="4114800" lvl="8" indent="-304800">
              <a:spcBef>
                <a:spcPts val="0"/>
              </a:spcBef>
              <a:spcAft>
                <a:spcPts val="0"/>
              </a:spcAft>
              <a:buClr>
                <a:srgbClr val="555555"/>
              </a:buClr>
              <a:buSzPts val="1200"/>
              <a:buFont typeface="Lato"/>
              <a:buChar char="■"/>
              <a:defRPr>
                <a:solidFill>
                  <a:schemeClr val="lt2"/>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mp; body 2">
  <p:cSld name="CUSTOM_21">
    <p:spTree>
      <p:nvGrpSpPr>
        <p:cNvPr id="1" name="Shape 799"/>
        <p:cNvGrpSpPr/>
        <p:nvPr/>
      </p:nvGrpSpPr>
      <p:grpSpPr>
        <a:xfrm>
          <a:off x="0" y="0"/>
          <a:ext cx="0" cy="0"/>
          <a:chOff x="0" y="0"/>
          <a:chExt cx="0" cy="0"/>
        </a:xfrm>
      </p:grpSpPr>
      <p:sp>
        <p:nvSpPr>
          <p:cNvPr id="800" name="Google Shape;800;p37"/>
          <p:cNvSpPr txBox="1">
            <a:spLocks noGrp="1"/>
          </p:cNvSpPr>
          <p:nvPr>
            <p:ph type="title"/>
          </p:nvPr>
        </p:nvSpPr>
        <p:spPr>
          <a:xfrm>
            <a:off x="1074150" y="394200"/>
            <a:ext cx="6995700" cy="51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BC1"/>
              </a:buClr>
              <a:buSzPts val="2700"/>
              <a:buNone/>
              <a:defRPr sz="2700">
                <a:solidFill>
                  <a:srgbClr val="00BBC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1" name="Google Shape;801;p37"/>
          <p:cNvSpPr txBox="1">
            <a:spLocks noGrp="1"/>
          </p:cNvSpPr>
          <p:nvPr>
            <p:ph type="subTitle" idx="1"/>
          </p:nvPr>
        </p:nvSpPr>
        <p:spPr>
          <a:xfrm>
            <a:off x="1074150" y="1151650"/>
            <a:ext cx="6995700" cy="334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Char char="●"/>
              <a:defRPr>
                <a:solidFill>
                  <a:srgbClr val="343434"/>
                </a:solidFill>
              </a:defRPr>
            </a:lvl1pPr>
            <a:lvl2pPr lvl="1" algn="ctr" rtl="0">
              <a:lnSpc>
                <a:spcPct val="100000"/>
              </a:lnSpc>
              <a:spcBef>
                <a:spcPts val="0"/>
              </a:spcBef>
              <a:spcAft>
                <a:spcPts val="0"/>
              </a:spcAft>
              <a:buClr>
                <a:srgbClr val="343434"/>
              </a:buClr>
              <a:buSzPts val="1200"/>
              <a:buChar char="○"/>
              <a:defRPr>
                <a:solidFill>
                  <a:srgbClr val="343434"/>
                </a:solidFill>
              </a:defRPr>
            </a:lvl2pPr>
            <a:lvl3pPr lvl="2" algn="ctr" rtl="0">
              <a:lnSpc>
                <a:spcPct val="100000"/>
              </a:lnSpc>
              <a:spcBef>
                <a:spcPts val="0"/>
              </a:spcBef>
              <a:spcAft>
                <a:spcPts val="0"/>
              </a:spcAft>
              <a:buClr>
                <a:srgbClr val="343434"/>
              </a:buClr>
              <a:buSzPts val="1200"/>
              <a:buChar char="■"/>
              <a:defRPr>
                <a:solidFill>
                  <a:srgbClr val="343434"/>
                </a:solidFill>
              </a:defRPr>
            </a:lvl3pPr>
            <a:lvl4pPr lvl="3" algn="ctr" rtl="0">
              <a:lnSpc>
                <a:spcPct val="100000"/>
              </a:lnSpc>
              <a:spcBef>
                <a:spcPts val="0"/>
              </a:spcBef>
              <a:spcAft>
                <a:spcPts val="0"/>
              </a:spcAft>
              <a:buClr>
                <a:srgbClr val="343434"/>
              </a:buClr>
              <a:buSzPts val="1200"/>
              <a:buChar char="●"/>
              <a:defRPr>
                <a:solidFill>
                  <a:srgbClr val="343434"/>
                </a:solidFill>
              </a:defRPr>
            </a:lvl4pPr>
            <a:lvl5pPr lvl="4" algn="ctr" rtl="0">
              <a:lnSpc>
                <a:spcPct val="100000"/>
              </a:lnSpc>
              <a:spcBef>
                <a:spcPts val="0"/>
              </a:spcBef>
              <a:spcAft>
                <a:spcPts val="0"/>
              </a:spcAft>
              <a:buClr>
                <a:srgbClr val="343434"/>
              </a:buClr>
              <a:buSzPts val="1200"/>
              <a:buChar char="○"/>
              <a:defRPr>
                <a:solidFill>
                  <a:srgbClr val="343434"/>
                </a:solidFill>
              </a:defRPr>
            </a:lvl5pPr>
            <a:lvl6pPr lvl="5" algn="ctr" rtl="0">
              <a:lnSpc>
                <a:spcPct val="100000"/>
              </a:lnSpc>
              <a:spcBef>
                <a:spcPts val="0"/>
              </a:spcBef>
              <a:spcAft>
                <a:spcPts val="0"/>
              </a:spcAft>
              <a:buClr>
                <a:srgbClr val="343434"/>
              </a:buClr>
              <a:buSzPts val="1200"/>
              <a:buChar char="■"/>
              <a:defRPr>
                <a:solidFill>
                  <a:srgbClr val="343434"/>
                </a:solidFill>
              </a:defRPr>
            </a:lvl6pPr>
            <a:lvl7pPr lvl="6" algn="ctr" rtl="0">
              <a:lnSpc>
                <a:spcPct val="100000"/>
              </a:lnSpc>
              <a:spcBef>
                <a:spcPts val="0"/>
              </a:spcBef>
              <a:spcAft>
                <a:spcPts val="0"/>
              </a:spcAft>
              <a:buClr>
                <a:srgbClr val="343434"/>
              </a:buClr>
              <a:buSzPts val="1200"/>
              <a:buChar char="●"/>
              <a:defRPr>
                <a:solidFill>
                  <a:srgbClr val="343434"/>
                </a:solidFill>
              </a:defRPr>
            </a:lvl7pPr>
            <a:lvl8pPr lvl="7" algn="ctr" rtl="0">
              <a:lnSpc>
                <a:spcPct val="100000"/>
              </a:lnSpc>
              <a:spcBef>
                <a:spcPts val="0"/>
              </a:spcBef>
              <a:spcAft>
                <a:spcPts val="0"/>
              </a:spcAft>
              <a:buClr>
                <a:srgbClr val="343434"/>
              </a:buClr>
              <a:buSzPts val="1200"/>
              <a:buChar char="○"/>
              <a:defRPr>
                <a:solidFill>
                  <a:srgbClr val="343434"/>
                </a:solidFill>
              </a:defRPr>
            </a:lvl8pPr>
            <a:lvl9pPr lvl="8" algn="ctr" rtl="0">
              <a:lnSpc>
                <a:spcPct val="100000"/>
              </a:lnSpc>
              <a:spcBef>
                <a:spcPts val="0"/>
              </a:spcBef>
              <a:spcAft>
                <a:spcPts val="0"/>
              </a:spcAft>
              <a:buClr>
                <a:srgbClr val="343434"/>
              </a:buClr>
              <a:buSzPts val="1200"/>
              <a:buChar char="■"/>
              <a:defRPr>
                <a:solidFill>
                  <a:srgbClr val="34343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720000" y="540000"/>
            <a:ext cx="3348300" cy="841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BBC1"/>
              </a:buClr>
              <a:buSzPts val="2700"/>
              <a:buNone/>
              <a:defRPr sz="2700">
                <a:solidFill>
                  <a:srgbClr val="00BBC1"/>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07" name="Google Shape;107;p7"/>
          <p:cNvSpPr txBox="1">
            <a:spLocks noGrp="1"/>
          </p:cNvSpPr>
          <p:nvPr>
            <p:ph type="subTitle" idx="1"/>
          </p:nvPr>
        </p:nvSpPr>
        <p:spPr>
          <a:xfrm>
            <a:off x="747150" y="1381800"/>
            <a:ext cx="3294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a:solidFill>
                  <a:srgbClr val="343434"/>
                </a:solidFill>
              </a:defRPr>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9"/>
          <p:cNvSpPr/>
          <p:nvPr/>
        </p:nvSpPr>
        <p:spPr>
          <a:xfrm>
            <a:off x="5617344" y="0"/>
            <a:ext cx="3526656" cy="5143537"/>
          </a:xfrm>
          <a:custGeom>
            <a:avLst/>
            <a:gdLst/>
            <a:ahLst/>
            <a:cxnLst/>
            <a:rect l="l" t="t" r="r" b="b"/>
            <a:pathLst>
              <a:path w="130629" h="190519" extrusionOk="0">
                <a:moveTo>
                  <a:pt x="74795" y="1"/>
                </a:moveTo>
                <a:lnTo>
                  <a:pt x="21418" y="19463"/>
                </a:lnTo>
                <a:cubicBezTo>
                  <a:pt x="7776" y="24447"/>
                  <a:pt x="0" y="42049"/>
                  <a:pt x="4055" y="58792"/>
                </a:cubicBezTo>
                <a:lnTo>
                  <a:pt x="36014" y="190518"/>
                </a:lnTo>
                <a:lnTo>
                  <a:pt x="130629" y="190518"/>
                </a:lnTo>
                <a:lnTo>
                  <a:pt x="13062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5617344" y="0"/>
            <a:ext cx="3526656" cy="5143537"/>
          </a:xfrm>
          <a:custGeom>
            <a:avLst/>
            <a:gdLst/>
            <a:ahLst/>
            <a:cxnLst/>
            <a:rect l="l" t="t" r="r" b="b"/>
            <a:pathLst>
              <a:path w="130629" h="190519" extrusionOk="0">
                <a:moveTo>
                  <a:pt x="74795" y="1"/>
                </a:moveTo>
                <a:lnTo>
                  <a:pt x="21418" y="19463"/>
                </a:lnTo>
                <a:cubicBezTo>
                  <a:pt x="7776" y="24447"/>
                  <a:pt x="0" y="42049"/>
                  <a:pt x="4055" y="58792"/>
                </a:cubicBezTo>
                <a:lnTo>
                  <a:pt x="36014" y="190518"/>
                </a:lnTo>
                <a:lnTo>
                  <a:pt x="130629" y="190518"/>
                </a:lnTo>
                <a:lnTo>
                  <a:pt x="13062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txBox="1">
            <a:spLocks noGrp="1"/>
          </p:cNvSpPr>
          <p:nvPr>
            <p:ph type="title"/>
          </p:nvPr>
        </p:nvSpPr>
        <p:spPr>
          <a:xfrm>
            <a:off x="709986" y="384050"/>
            <a:ext cx="4174200" cy="841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BC1"/>
              </a:buClr>
              <a:buSzPts val="2700"/>
              <a:buNone/>
              <a:defRPr sz="2700">
                <a:solidFill>
                  <a:schemeClr val="accent5"/>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5" name="Google Shape;115;p9"/>
          <p:cNvSpPr txBox="1">
            <a:spLocks noGrp="1"/>
          </p:cNvSpPr>
          <p:nvPr>
            <p:ph type="subTitle" idx="1"/>
          </p:nvPr>
        </p:nvSpPr>
        <p:spPr>
          <a:xfrm>
            <a:off x="709986" y="1329770"/>
            <a:ext cx="3606600" cy="294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Char char="●"/>
              <a:defRPr sz="1400">
                <a:solidFill>
                  <a:srgbClr val="343434"/>
                </a:solidFill>
              </a:defRPr>
            </a:lvl1pPr>
            <a:lvl2pPr lvl="1" algn="ctr" rtl="0">
              <a:lnSpc>
                <a:spcPct val="100000"/>
              </a:lnSpc>
              <a:spcBef>
                <a:spcPts val="0"/>
              </a:spcBef>
              <a:spcAft>
                <a:spcPts val="0"/>
              </a:spcAft>
              <a:buClr>
                <a:srgbClr val="343434"/>
              </a:buClr>
              <a:buSzPts val="1200"/>
              <a:buChar char="○"/>
              <a:defRPr>
                <a:solidFill>
                  <a:srgbClr val="343434"/>
                </a:solidFill>
              </a:defRPr>
            </a:lvl2pPr>
            <a:lvl3pPr lvl="2" algn="ctr" rtl="0">
              <a:lnSpc>
                <a:spcPct val="100000"/>
              </a:lnSpc>
              <a:spcBef>
                <a:spcPts val="0"/>
              </a:spcBef>
              <a:spcAft>
                <a:spcPts val="0"/>
              </a:spcAft>
              <a:buClr>
                <a:srgbClr val="343434"/>
              </a:buClr>
              <a:buSzPts val="1200"/>
              <a:buChar char="■"/>
              <a:defRPr>
                <a:solidFill>
                  <a:srgbClr val="343434"/>
                </a:solidFill>
              </a:defRPr>
            </a:lvl3pPr>
            <a:lvl4pPr lvl="3" algn="ctr" rtl="0">
              <a:lnSpc>
                <a:spcPct val="100000"/>
              </a:lnSpc>
              <a:spcBef>
                <a:spcPts val="0"/>
              </a:spcBef>
              <a:spcAft>
                <a:spcPts val="0"/>
              </a:spcAft>
              <a:buClr>
                <a:srgbClr val="343434"/>
              </a:buClr>
              <a:buSzPts val="1200"/>
              <a:buChar char="●"/>
              <a:defRPr>
                <a:solidFill>
                  <a:srgbClr val="343434"/>
                </a:solidFill>
              </a:defRPr>
            </a:lvl4pPr>
            <a:lvl5pPr lvl="4" algn="ctr" rtl="0">
              <a:lnSpc>
                <a:spcPct val="100000"/>
              </a:lnSpc>
              <a:spcBef>
                <a:spcPts val="0"/>
              </a:spcBef>
              <a:spcAft>
                <a:spcPts val="0"/>
              </a:spcAft>
              <a:buClr>
                <a:srgbClr val="343434"/>
              </a:buClr>
              <a:buSzPts val="1200"/>
              <a:buChar char="○"/>
              <a:defRPr>
                <a:solidFill>
                  <a:srgbClr val="343434"/>
                </a:solidFill>
              </a:defRPr>
            </a:lvl5pPr>
            <a:lvl6pPr lvl="5" algn="ctr" rtl="0">
              <a:lnSpc>
                <a:spcPct val="100000"/>
              </a:lnSpc>
              <a:spcBef>
                <a:spcPts val="0"/>
              </a:spcBef>
              <a:spcAft>
                <a:spcPts val="0"/>
              </a:spcAft>
              <a:buClr>
                <a:srgbClr val="343434"/>
              </a:buClr>
              <a:buSzPts val="1200"/>
              <a:buChar char="■"/>
              <a:defRPr>
                <a:solidFill>
                  <a:srgbClr val="343434"/>
                </a:solidFill>
              </a:defRPr>
            </a:lvl6pPr>
            <a:lvl7pPr lvl="6" algn="ctr" rtl="0">
              <a:lnSpc>
                <a:spcPct val="100000"/>
              </a:lnSpc>
              <a:spcBef>
                <a:spcPts val="0"/>
              </a:spcBef>
              <a:spcAft>
                <a:spcPts val="0"/>
              </a:spcAft>
              <a:buClr>
                <a:srgbClr val="343434"/>
              </a:buClr>
              <a:buSzPts val="1200"/>
              <a:buChar char="●"/>
              <a:defRPr>
                <a:solidFill>
                  <a:srgbClr val="343434"/>
                </a:solidFill>
              </a:defRPr>
            </a:lvl7pPr>
            <a:lvl8pPr lvl="7" algn="ctr" rtl="0">
              <a:lnSpc>
                <a:spcPct val="100000"/>
              </a:lnSpc>
              <a:spcBef>
                <a:spcPts val="0"/>
              </a:spcBef>
              <a:spcAft>
                <a:spcPts val="0"/>
              </a:spcAft>
              <a:buClr>
                <a:srgbClr val="343434"/>
              </a:buClr>
              <a:buSzPts val="1200"/>
              <a:buChar char="○"/>
              <a:defRPr>
                <a:solidFill>
                  <a:srgbClr val="343434"/>
                </a:solidFill>
              </a:defRPr>
            </a:lvl8pPr>
            <a:lvl9pPr lvl="8" algn="ctr" rtl="0">
              <a:lnSpc>
                <a:spcPct val="100000"/>
              </a:lnSpc>
              <a:spcBef>
                <a:spcPts val="0"/>
              </a:spcBef>
              <a:spcAft>
                <a:spcPts val="0"/>
              </a:spcAft>
              <a:buClr>
                <a:srgbClr val="343434"/>
              </a:buClr>
              <a:buSzPts val="1200"/>
              <a:buChar char="■"/>
              <a:defRPr>
                <a:solidFill>
                  <a:srgbClr val="343434"/>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grpSp>
        <p:nvGrpSpPr>
          <p:cNvPr id="117" name="Google Shape;117;p10"/>
          <p:cNvGrpSpPr/>
          <p:nvPr/>
        </p:nvGrpSpPr>
        <p:grpSpPr>
          <a:xfrm>
            <a:off x="8064617" y="361184"/>
            <a:ext cx="1717686" cy="1718100"/>
            <a:chOff x="1347125" y="349025"/>
            <a:chExt cx="4978800" cy="4980000"/>
          </a:xfrm>
        </p:grpSpPr>
        <p:sp>
          <p:nvSpPr>
            <p:cNvPr id="118" name="Google Shape;118;p10"/>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0"/>
          <p:cNvSpPr/>
          <p:nvPr/>
        </p:nvSpPr>
        <p:spPr>
          <a:xfrm>
            <a:off x="-1925625" y="-2803700"/>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0"/>
          <p:cNvGrpSpPr/>
          <p:nvPr/>
        </p:nvGrpSpPr>
        <p:grpSpPr>
          <a:xfrm>
            <a:off x="441939" y="198398"/>
            <a:ext cx="760263" cy="760446"/>
            <a:chOff x="1347125" y="349025"/>
            <a:chExt cx="4978800" cy="4980000"/>
          </a:xfrm>
        </p:grpSpPr>
        <p:sp>
          <p:nvSpPr>
            <p:cNvPr id="142" name="Google Shape;142;p10"/>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0"/>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0"/>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0"/>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0"/>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0"/>
          <p:cNvSpPr/>
          <p:nvPr/>
        </p:nvSpPr>
        <p:spPr>
          <a:xfrm>
            <a:off x="-98275" y="1604525"/>
            <a:ext cx="258300" cy="258300"/>
          </a:xfrm>
          <a:prstGeom prst="ellipse">
            <a:avLst/>
          </a:pr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a:off x="-49100" y="1230525"/>
            <a:ext cx="159900" cy="159900"/>
          </a:xfrm>
          <a:prstGeom prst="ellipse">
            <a:avLst/>
          </a:pr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txBox="1">
            <a:spLocks noGrp="1"/>
          </p:cNvSpPr>
          <p:nvPr>
            <p:ph type="title"/>
          </p:nvPr>
        </p:nvSpPr>
        <p:spPr>
          <a:xfrm>
            <a:off x="2371050" y="2876275"/>
            <a:ext cx="4401900" cy="3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chemeClr val="accent5"/>
                </a:solidFill>
              </a:defRPr>
            </a:lvl1pPr>
            <a:lvl2pPr lvl="1" algn="r" rtl="0">
              <a:spcBef>
                <a:spcPts val="0"/>
              </a:spcBef>
              <a:spcAft>
                <a:spcPts val="0"/>
              </a:spcAft>
              <a:buNone/>
              <a:defRPr sz="2700">
                <a:solidFill>
                  <a:schemeClr val="accent5"/>
                </a:solidFill>
              </a:defRPr>
            </a:lvl2pPr>
            <a:lvl3pPr lvl="2" algn="r" rtl="0">
              <a:spcBef>
                <a:spcPts val="0"/>
              </a:spcBef>
              <a:spcAft>
                <a:spcPts val="0"/>
              </a:spcAft>
              <a:buNone/>
              <a:defRPr sz="2700">
                <a:solidFill>
                  <a:schemeClr val="accent5"/>
                </a:solidFill>
              </a:defRPr>
            </a:lvl3pPr>
            <a:lvl4pPr lvl="3" algn="r" rtl="0">
              <a:spcBef>
                <a:spcPts val="0"/>
              </a:spcBef>
              <a:spcAft>
                <a:spcPts val="0"/>
              </a:spcAft>
              <a:buNone/>
              <a:defRPr sz="2700">
                <a:solidFill>
                  <a:schemeClr val="accent5"/>
                </a:solidFill>
              </a:defRPr>
            </a:lvl4pPr>
            <a:lvl5pPr lvl="4" algn="r" rtl="0">
              <a:spcBef>
                <a:spcPts val="0"/>
              </a:spcBef>
              <a:spcAft>
                <a:spcPts val="0"/>
              </a:spcAft>
              <a:buNone/>
              <a:defRPr sz="2700">
                <a:solidFill>
                  <a:schemeClr val="accent5"/>
                </a:solidFill>
              </a:defRPr>
            </a:lvl5pPr>
            <a:lvl6pPr lvl="5" algn="r" rtl="0">
              <a:spcBef>
                <a:spcPts val="0"/>
              </a:spcBef>
              <a:spcAft>
                <a:spcPts val="0"/>
              </a:spcAft>
              <a:buNone/>
              <a:defRPr sz="2700">
                <a:solidFill>
                  <a:schemeClr val="accent5"/>
                </a:solidFill>
              </a:defRPr>
            </a:lvl6pPr>
            <a:lvl7pPr lvl="6" algn="r" rtl="0">
              <a:spcBef>
                <a:spcPts val="0"/>
              </a:spcBef>
              <a:spcAft>
                <a:spcPts val="0"/>
              </a:spcAft>
              <a:buNone/>
              <a:defRPr sz="2700">
                <a:solidFill>
                  <a:schemeClr val="accent5"/>
                </a:solidFill>
              </a:defRPr>
            </a:lvl7pPr>
            <a:lvl8pPr lvl="7" algn="r" rtl="0">
              <a:spcBef>
                <a:spcPts val="0"/>
              </a:spcBef>
              <a:spcAft>
                <a:spcPts val="0"/>
              </a:spcAft>
              <a:buNone/>
              <a:defRPr sz="2700">
                <a:solidFill>
                  <a:schemeClr val="accent5"/>
                </a:solidFill>
              </a:defRPr>
            </a:lvl8pPr>
            <a:lvl9pPr lvl="8" algn="r" rtl="0">
              <a:spcBef>
                <a:spcPts val="0"/>
              </a:spcBef>
              <a:spcAft>
                <a:spcPts val="0"/>
              </a:spcAft>
              <a:buNone/>
              <a:defRPr sz="2700">
                <a:solidFill>
                  <a:schemeClr val="accent5"/>
                </a:solidFill>
              </a:defRPr>
            </a:lvl9pPr>
          </a:lstStyle>
          <a:p>
            <a:endParaRPr/>
          </a:p>
        </p:txBody>
      </p:sp>
      <p:sp>
        <p:nvSpPr>
          <p:cNvPr id="167" name="Google Shape;167;p10"/>
          <p:cNvSpPr txBox="1">
            <a:spLocks noGrp="1"/>
          </p:cNvSpPr>
          <p:nvPr>
            <p:ph type="subTitle" idx="1"/>
          </p:nvPr>
        </p:nvSpPr>
        <p:spPr>
          <a:xfrm>
            <a:off x="2370975" y="1847925"/>
            <a:ext cx="4401900" cy="909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a:lvl1pPr>
            <a:lvl2pPr lvl="1" rtl="0">
              <a:spcBef>
                <a:spcPts val="0"/>
              </a:spcBef>
              <a:spcAft>
                <a:spcPts val="0"/>
              </a:spcAft>
              <a:buNone/>
              <a:defRPr sz="1700"/>
            </a:lvl2pPr>
            <a:lvl3pPr lvl="2" rtl="0">
              <a:spcBef>
                <a:spcPts val="0"/>
              </a:spcBef>
              <a:spcAft>
                <a:spcPts val="0"/>
              </a:spcAft>
              <a:buNone/>
              <a:defRPr sz="1700"/>
            </a:lvl3pPr>
            <a:lvl4pPr lvl="3" rtl="0">
              <a:spcBef>
                <a:spcPts val="0"/>
              </a:spcBef>
              <a:spcAft>
                <a:spcPts val="0"/>
              </a:spcAft>
              <a:buNone/>
              <a:defRPr sz="1700"/>
            </a:lvl4pPr>
            <a:lvl5pPr lvl="4" rtl="0">
              <a:spcBef>
                <a:spcPts val="0"/>
              </a:spcBef>
              <a:spcAft>
                <a:spcPts val="0"/>
              </a:spcAft>
              <a:buNone/>
              <a:defRPr sz="1700"/>
            </a:lvl5pPr>
            <a:lvl6pPr lvl="5" rtl="0">
              <a:spcBef>
                <a:spcPts val="0"/>
              </a:spcBef>
              <a:spcAft>
                <a:spcPts val="0"/>
              </a:spcAft>
              <a:buNone/>
              <a:defRPr sz="1700"/>
            </a:lvl6pPr>
            <a:lvl7pPr lvl="6" rtl="0">
              <a:spcBef>
                <a:spcPts val="0"/>
              </a:spcBef>
              <a:spcAft>
                <a:spcPts val="0"/>
              </a:spcAft>
              <a:buNone/>
              <a:defRPr sz="1700"/>
            </a:lvl7pPr>
            <a:lvl8pPr lvl="7" rtl="0">
              <a:spcBef>
                <a:spcPts val="0"/>
              </a:spcBef>
              <a:spcAft>
                <a:spcPts val="0"/>
              </a:spcAft>
              <a:buNone/>
              <a:defRPr sz="1700"/>
            </a:lvl8pPr>
            <a:lvl9pPr lvl="8" rtl="0">
              <a:spcBef>
                <a:spcPts val="0"/>
              </a:spcBef>
              <a:spcAft>
                <a:spcPts val="0"/>
              </a:spcAft>
              <a:buNone/>
              <a:defRPr sz="17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11"/>
          <p:cNvSpPr txBox="1">
            <a:spLocks noGrp="1"/>
          </p:cNvSpPr>
          <p:nvPr>
            <p:ph type="title" hasCustomPrompt="1"/>
          </p:nvPr>
        </p:nvSpPr>
        <p:spPr>
          <a:xfrm>
            <a:off x="311700" y="1785625"/>
            <a:ext cx="8520600" cy="115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7210"/>
              </a:buClr>
              <a:buSzPts val="12000"/>
              <a:buNone/>
              <a:defRPr sz="7000">
                <a:solidFill>
                  <a:schemeClr val="accent2"/>
                </a:solidFill>
              </a:defRPr>
            </a:lvl1pPr>
            <a:lvl2pPr lvl="1" algn="ctr" rtl="0">
              <a:spcBef>
                <a:spcPts val="0"/>
              </a:spcBef>
              <a:spcAft>
                <a:spcPts val="0"/>
              </a:spcAft>
              <a:buClr>
                <a:srgbClr val="FF7210"/>
              </a:buClr>
              <a:buSzPts val="12000"/>
              <a:buNone/>
              <a:defRPr sz="12000">
                <a:solidFill>
                  <a:srgbClr val="FF7210"/>
                </a:solidFill>
              </a:defRPr>
            </a:lvl2pPr>
            <a:lvl3pPr lvl="2" algn="ctr" rtl="0">
              <a:spcBef>
                <a:spcPts val="0"/>
              </a:spcBef>
              <a:spcAft>
                <a:spcPts val="0"/>
              </a:spcAft>
              <a:buClr>
                <a:srgbClr val="FF7210"/>
              </a:buClr>
              <a:buSzPts val="12000"/>
              <a:buNone/>
              <a:defRPr sz="12000">
                <a:solidFill>
                  <a:srgbClr val="FF7210"/>
                </a:solidFill>
              </a:defRPr>
            </a:lvl3pPr>
            <a:lvl4pPr lvl="3" algn="ctr" rtl="0">
              <a:spcBef>
                <a:spcPts val="0"/>
              </a:spcBef>
              <a:spcAft>
                <a:spcPts val="0"/>
              </a:spcAft>
              <a:buClr>
                <a:srgbClr val="FF7210"/>
              </a:buClr>
              <a:buSzPts val="12000"/>
              <a:buNone/>
              <a:defRPr sz="12000">
                <a:solidFill>
                  <a:srgbClr val="FF7210"/>
                </a:solidFill>
              </a:defRPr>
            </a:lvl4pPr>
            <a:lvl5pPr lvl="4" algn="ctr" rtl="0">
              <a:spcBef>
                <a:spcPts val="0"/>
              </a:spcBef>
              <a:spcAft>
                <a:spcPts val="0"/>
              </a:spcAft>
              <a:buClr>
                <a:srgbClr val="FF7210"/>
              </a:buClr>
              <a:buSzPts val="12000"/>
              <a:buNone/>
              <a:defRPr sz="12000">
                <a:solidFill>
                  <a:srgbClr val="FF7210"/>
                </a:solidFill>
              </a:defRPr>
            </a:lvl5pPr>
            <a:lvl6pPr lvl="5" algn="ctr" rtl="0">
              <a:spcBef>
                <a:spcPts val="0"/>
              </a:spcBef>
              <a:spcAft>
                <a:spcPts val="0"/>
              </a:spcAft>
              <a:buClr>
                <a:srgbClr val="FF7210"/>
              </a:buClr>
              <a:buSzPts val="12000"/>
              <a:buNone/>
              <a:defRPr sz="12000">
                <a:solidFill>
                  <a:srgbClr val="FF7210"/>
                </a:solidFill>
              </a:defRPr>
            </a:lvl6pPr>
            <a:lvl7pPr lvl="6" algn="ctr" rtl="0">
              <a:spcBef>
                <a:spcPts val="0"/>
              </a:spcBef>
              <a:spcAft>
                <a:spcPts val="0"/>
              </a:spcAft>
              <a:buClr>
                <a:srgbClr val="FF7210"/>
              </a:buClr>
              <a:buSzPts val="12000"/>
              <a:buNone/>
              <a:defRPr sz="12000">
                <a:solidFill>
                  <a:srgbClr val="FF7210"/>
                </a:solidFill>
              </a:defRPr>
            </a:lvl7pPr>
            <a:lvl8pPr lvl="7" algn="ctr" rtl="0">
              <a:spcBef>
                <a:spcPts val="0"/>
              </a:spcBef>
              <a:spcAft>
                <a:spcPts val="0"/>
              </a:spcAft>
              <a:buClr>
                <a:srgbClr val="FF7210"/>
              </a:buClr>
              <a:buSzPts val="12000"/>
              <a:buNone/>
              <a:defRPr sz="12000">
                <a:solidFill>
                  <a:srgbClr val="FF7210"/>
                </a:solidFill>
              </a:defRPr>
            </a:lvl8pPr>
            <a:lvl9pPr lvl="8" algn="ctr" rtl="0">
              <a:spcBef>
                <a:spcPts val="0"/>
              </a:spcBef>
              <a:spcAft>
                <a:spcPts val="0"/>
              </a:spcAft>
              <a:buClr>
                <a:srgbClr val="FF7210"/>
              </a:buClr>
              <a:buSzPts val="12000"/>
              <a:buNone/>
              <a:defRPr sz="12000">
                <a:solidFill>
                  <a:srgbClr val="FF7210"/>
                </a:solidFill>
              </a:defRPr>
            </a:lvl9pPr>
          </a:lstStyle>
          <a:p>
            <a:r>
              <a:t>xx%</a:t>
            </a:r>
          </a:p>
        </p:txBody>
      </p:sp>
      <p:sp>
        <p:nvSpPr>
          <p:cNvPr id="170" name="Google Shape;170;p11"/>
          <p:cNvSpPr txBox="1">
            <a:spLocks noGrp="1"/>
          </p:cNvSpPr>
          <p:nvPr>
            <p:ph type="subTitle" idx="1"/>
          </p:nvPr>
        </p:nvSpPr>
        <p:spPr>
          <a:xfrm>
            <a:off x="2512850" y="2825375"/>
            <a:ext cx="4118400" cy="53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171" name="Google Shape;171;p11"/>
          <p:cNvSpPr/>
          <p:nvPr/>
        </p:nvSpPr>
        <p:spPr>
          <a:xfrm>
            <a:off x="7770599" y="-528325"/>
            <a:ext cx="1159500" cy="1159500"/>
          </a:xfrm>
          <a:prstGeom prst="donut">
            <a:avLst>
              <a:gd name="adj" fmla="val 17842"/>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a:off x="-383533" y="3990559"/>
            <a:ext cx="1717686" cy="1718100"/>
            <a:chOff x="1347125" y="349025"/>
            <a:chExt cx="4978800" cy="4980000"/>
          </a:xfrm>
        </p:grpSpPr>
        <p:sp>
          <p:nvSpPr>
            <p:cNvPr id="173" name="Google Shape;173;p11"/>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1"/>
          <p:cNvSpPr/>
          <p:nvPr/>
        </p:nvSpPr>
        <p:spPr>
          <a:xfrm>
            <a:off x="991750" y="3990550"/>
            <a:ext cx="861000" cy="8610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54050" y="3357868"/>
            <a:ext cx="324600" cy="324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7189025" y="246022"/>
            <a:ext cx="233400" cy="233400"/>
          </a:xfrm>
          <a:prstGeom prst="ellipse">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8853900" y="479424"/>
            <a:ext cx="135600" cy="135600"/>
          </a:xfrm>
          <a:prstGeom prst="ellipse">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2">
    <p:bg>
      <p:bgPr>
        <a:solidFill>
          <a:schemeClr val="accent1"/>
        </a:solidFill>
        <a:effectLst/>
      </p:bgPr>
    </p:bg>
    <p:spTree>
      <p:nvGrpSpPr>
        <p:cNvPr id="1" name="Shape 20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hree columns ">
  <p:cSld name="CUSTOM">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1074150" y="384049"/>
            <a:ext cx="6995700" cy="64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BC1"/>
              </a:buClr>
              <a:buSzPts val="2700"/>
              <a:buNone/>
              <a:defRPr sz="2700">
                <a:solidFill>
                  <a:schemeClr val="accent5"/>
                </a:solidFill>
              </a:defRPr>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244" name="Google Shape;244;p16"/>
          <p:cNvSpPr txBox="1">
            <a:spLocks noGrp="1"/>
          </p:cNvSpPr>
          <p:nvPr>
            <p:ph type="subTitle" idx="1"/>
          </p:nvPr>
        </p:nvSpPr>
        <p:spPr>
          <a:xfrm>
            <a:off x="597825" y="3108455"/>
            <a:ext cx="2477100" cy="102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45" name="Google Shape;245;p16"/>
          <p:cNvSpPr txBox="1">
            <a:spLocks noGrp="1"/>
          </p:cNvSpPr>
          <p:nvPr>
            <p:ph type="subTitle" idx="2"/>
          </p:nvPr>
        </p:nvSpPr>
        <p:spPr>
          <a:xfrm>
            <a:off x="3333450" y="3108450"/>
            <a:ext cx="2477100" cy="102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46" name="Google Shape;246;p16"/>
          <p:cNvSpPr txBox="1">
            <a:spLocks noGrp="1"/>
          </p:cNvSpPr>
          <p:nvPr>
            <p:ph type="subTitle" idx="3"/>
          </p:nvPr>
        </p:nvSpPr>
        <p:spPr>
          <a:xfrm>
            <a:off x="6069150" y="3108450"/>
            <a:ext cx="2477100" cy="102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grpSp>
        <p:nvGrpSpPr>
          <p:cNvPr id="247" name="Google Shape;247;p16"/>
          <p:cNvGrpSpPr/>
          <p:nvPr/>
        </p:nvGrpSpPr>
        <p:grpSpPr>
          <a:xfrm>
            <a:off x="8316942" y="-441266"/>
            <a:ext cx="1717686" cy="1718100"/>
            <a:chOff x="1347125" y="349025"/>
            <a:chExt cx="4978800" cy="4980000"/>
          </a:xfrm>
        </p:grpSpPr>
        <p:sp>
          <p:nvSpPr>
            <p:cNvPr id="248" name="Google Shape;248;p16"/>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6"/>
          <p:cNvSpPr/>
          <p:nvPr/>
        </p:nvSpPr>
        <p:spPr>
          <a:xfrm rot="-6727045">
            <a:off x="-2273384" y="4055761"/>
            <a:ext cx="3172076" cy="4788701"/>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1189550" y="4780250"/>
            <a:ext cx="251100" cy="2511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txBox="1">
            <a:spLocks noGrp="1"/>
          </p:cNvSpPr>
          <p:nvPr>
            <p:ph type="subTitle" idx="4"/>
          </p:nvPr>
        </p:nvSpPr>
        <p:spPr>
          <a:xfrm>
            <a:off x="613200" y="2773868"/>
            <a:ext cx="24462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273" name="Google Shape;273;p16"/>
          <p:cNvSpPr txBox="1">
            <a:spLocks noGrp="1"/>
          </p:cNvSpPr>
          <p:nvPr>
            <p:ph type="subTitle" idx="5"/>
          </p:nvPr>
        </p:nvSpPr>
        <p:spPr>
          <a:xfrm>
            <a:off x="3348900" y="2773868"/>
            <a:ext cx="24462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274" name="Google Shape;274;p16"/>
          <p:cNvSpPr txBox="1">
            <a:spLocks noGrp="1"/>
          </p:cNvSpPr>
          <p:nvPr>
            <p:ph type="subTitle" idx="6"/>
          </p:nvPr>
        </p:nvSpPr>
        <p:spPr>
          <a:xfrm>
            <a:off x="6084575" y="2773868"/>
            <a:ext cx="2446200" cy="3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text">
  <p:cSld name="CUSTOM_1">
    <p:spTree>
      <p:nvGrpSpPr>
        <p:cNvPr id="1" name="Shape 275"/>
        <p:cNvGrpSpPr/>
        <p:nvPr/>
      </p:nvGrpSpPr>
      <p:grpSpPr>
        <a:xfrm>
          <a:off x="0" y="0"/>
          <a:ext cx="0" cy="0"/>
          <a:chOff x="0" y="0"/>
          <a:chExt cx="0" cy="0"/>
        </a:xfrm>
      </p:grpSpPr>
      <p:sp>
        <p:nvSpPr>
          <p:cNvPr id="276" name="Google Shape;276;p17"/>
          <p:cNvSpPr/>
          <p:nvPr/>
        </p:nvSpPr>
        <p:spPr>
          <a:xfrm flipH="1">
            <a:off x="-6" y="0"/>
            <a:ext cx="3526656" cy="5143537"/>
          </a:xfrm>
          <a:custGeom>
            <a:avLst/>
            <a:gdLst/>
            <a:ahLst/>
            <a:cxnLst/>
            <a:rect l="l" t="t" r="r" b="b"/>
            <a:pathLst>
              <a:path w="130629" h="190519" extrusionOk="0">
                <a:moveTo>
                  <a:pt x="74795" y="1"/>
                </a:moveTo>
                <a:lnTo>
                  <a:pt x="21418" y="19463"/>
                </a:lnTo>
                <a:cubicBezTo>
                  <a:pt x="7776" y="24447"/>
                  <a:pt x="0" y="42049"/>
                  <a:pt x="4055" y="58792"/>
                </a:cubicBezTo>
                <a:lnTo>
                  <a:pt x="36014" y="190518"/>
                </a:lnTo>
                <a:lnTo>
                  <a:pt x="130629" y="190518"/>
                </a:lnTo>
                <a:lnTo>
                  <a:pt x="13062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txBox="1">
            <a:spLocks noGrp="1"/>
          </p:cNvSpPr>
          <p:nvPr>
            <p:ph type="title"/>
          </p:nvPr>
        </p:nvSpPr>
        <p:spPr>
          <a:xfrm>
            <a:off x="5075700" y="1211551"/>
            <a:ext cx="3348300" cy="1308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BBC1"/>
              </a:buClr>
              <a:buSzPts val="2700"/>
              <a:buNone/>
              <a:defRPr>
                <a:solidFill>
                  <a:schemeClr val="accent5"/>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78" name="Google Shape;278;p17"/>
          <p:cNvSpPr txBox="1">
            <a:spLocks noGrp="1"/>
          </p:cNvSpPr>
          <p:nvPr>
            <p:ph type="subTitle" idx="1"/>
          </p:nvPr>
        </p:nvSpPr>
        <p:spPr>
          <a:xfrm>
            <a:off x="5075700" y="2519550"/>
            <a:ext cx="3040800" cy="7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0F7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1pPr>
            <a:lvl2pPr lvl="1">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2pPr>
            <a:lvl3pPr lvl="2">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3pPr>
            <a:lvl4pPr lvl="3">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4pPr>
            <a:lvl5pPr lvl="4">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5pPr>
            <a:lvl6pPr lvl="5">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6pPr>
            <a:lvl7pPr lvl="6">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7pPr>
            <a:lvl8pPr lvl="7">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8pPr>
            <a:lvl9pPr lvl="8">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1pPr>
            <a:lvl2pPr marL="914400" lvl="1"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2pPr>
            <a:lvl3pPr marL="1371600" lvl="2"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3pPr>
            <a:lvl4pPr marL="1828800" lvl="3"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4pPr>
            <a:lvl5pPr marL="2286000" lvl="4"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5pPr>
            <a:lvl6pPr marL="2743200" lvl="5"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6pPr>
            <a:lvl7pPr marL="3200400" lvl="6"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7pPr>
            <a:lvl8pPr marL="3657600" lvl="7"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8pPr>
            <a:lvl9pPr marL="4114800" lvl="8"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7" r:id="rId6"/>
    <p:sldLayoutId id="2147483660" r:id="rId7"/>
    <p:sldLayoutId id="2147483662" r:id="rId8"/>
    <p:sldLayoutId id="2147483663" r:id="rId9"/>
    <p:sldLayoutId id="2147483668" r:id="rId10"/>
    <p:sldLayoutId id="2147483669" r:id="rId11"/>
    <p:sldLayoutId id="2147483670" r:id="rId12"/>
    <p:sldLayoutId id="2147483672" r:id="rId13"/>
    <p:sldLayoutId id="2147483673" r:id="rId14"/>
    <p:sldLayoutId id="2147483677" r:id="rId15"/>
    <p:sldLayoutId id="2147483679" r:id="rId16"/>
    <p:sldLayoutId id="2147483680" r:id="rId17"/>
    <p:sldLayoutId id="2147483681" r:id="rId18"/>
    <p:sldLayoutId id="2147483682" r:id="rId19"/>
    <p:sldLayoutId id="2147483683"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NULL"/><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NULL"/><Relationship Id="rId5" Type="http://schemas.openxmlformats.org/officeDocument/2006/relationships/customXml" Target="../ink/ink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image" Target="../media/image28.jpg"/></Relationships>
</file>

<file path=ppt/slides/_rels/slide4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0.xml"/><Relationship Id="rId1" Type="http://schemas.openxmlformats.org/officeDocument/2006/relationships/slideLayout" Target="../slideLayouts/slideLayout9.xml"/><Relationship Id="rId5" Type="http://schemas.openxmlformats.org/officeDocument/2006/relationships/image" Target="../media/image29.jpg"/><Relationship Id="rId4" Type="http://schemas.openxmlformats.org/officeDocument/2006/relationships/image" Target="../media/image28.jpg"/></Relationships>
</file>

<file path=ppt/slides/_rels/slide4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1.xml"/><Relationship Id="rId1" Type="http://schemas.openxmlformats.org/officeDocument/2006/relationships/slideLayout" Target="../slideLayouts/slideLayout9.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4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32.jpg"/></Relationships>
</file>

<file path=ppt/slides/_rels/slide4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7.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7.jp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40.sv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55.xml"/><Relationship Id="rId16" Type="http://schemas.openxmlformats.org/officeDocument/2006/relationships/diagramColors" Target="../diagrams/colors7.xml"/><Relationship Id="rId20" Type="http://schemas.openxmlformats.org/officeDocument/2006/relationships/diagramQuickStyle" Target="../diagrams/quickStyle8.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24" Type="http://schemas.openxmlformats.org/officeDocument/2006/relationships/image" Target="../media/image42.png"/><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openxmlformats.org/officeDocument/2006/relationships/image" Target="../media/image41.png"/><Relationship Id="rId10" Type="http://schemas.openxmlformats.org/officeDocument/2006/relationships/diagramQuickStyle" Target="../diagrams/quickStyle6.xml"/><Relationship Id="rId19" Type="http://schemas.openxmlformats.org/officeDocument/2006/relationships/diagramLayout" Target="../diagrams/layout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s>
</file>

<file path=ppt/slides/_rels/slide59.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1"/>
          <p:cNvSpPr txBox="1">
            <a:spLocks noGrp="1"/>
          </p:cNvSpPr>
          <p:nvPr>
            <p:ph type="ctrTitle"/>
          </p:nvPr>
        </p:nvSpPr>
        <p:spPr>
          <a:xfrm>
            <a:off x="4931599" y="1394937"/>
            <a:ext cx="3624972" cy="14288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5400" dirty="0"/>
              <a:t>Chat </a:t>
            </a:r>
            <a:r>
              <a:rPr lang="en-US" sz="5400" dirty="0" err="1"/>
              <a:t>botck</a:t>
            </a:r>
            <a:endParaRPr sz="5400" dirty="0"/>
          </a:p>
        </p:txBody>
      </p:sp>
      <p:sp>
        <p:nvSpPr>
          <p:cNvPr id="861" name="Google Shape;861;p41"/>
          <p:cNvSpPr txBox="1">
            <a:spLocks noGrp="1"/>
          </p:cNvSpPr>
          <p:nvPr>
            <p:ph type="subTitle" idx="1"/>
          </p:nvPr>
        </p:nvSpPr>
        <p:spPr>
          <a:xfrm>
            <a:off x="5012330" y="2843704"/>
            <a:ext cx="3670200" cy="4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b="1" dirty="0">
                <a:solidFill>
                  <a:schemeClr val="accent2"/>
                </a:solidFill>
              </a:rPr>
              <a:t>Graduation Project</a:t>
            </a:r>
            <a:br>
              <a:rPr lang="en-US" sz="1600" b="1" dirty="0">
                <a:solidFill>
                  <a:schemeClr val="accent2"/>
                </a:solidFill>
              </a:rPr>
            </a:br>
            <a:r>
              <a:rPr lang="en-US" sz="1600" b="1" dirty="0">
                <a:solidFill>
                  <a:schemeClr val="accent2"/>
                </a:solidFill>
              </a:rPr>
              <a:t>2023-2024</a:t>
            </a:r>
          </a:p>
          <a:p>
            <a:pPr marL="0" lvl="0" indent="0" algn="l" rtl="0">
              <a:spcBef>
                <a:spcPts val="0"/>
              </a:spcBef>
              <a:spcAft>
                <a:spcPts val="0"/>
              </a:spcAft>
              <a:buClr>
                <a:schemeClr val="dk1"/>
              </a:buClr>
              <a:buSzPts val="1100"/>
              <a:buFont typeface="Arial"/>
              <a:buNone/>
            </a:pPr>
            <a:endParaRPr dirty="0">
              <a:solidFill>
                <a:schemeClr val="accent2"/>
              </a:solidFill>
            </a:endParaRPr>
          </a:p>
        </p:txBody>
      </p:sp>
      <p:grpSp>
        <p:nvGrpSpPr>
          <p:cNvPr id="862" name="Google Shape;862;p41"/>
          <p:cNvGrpSpPr/>
          <p:nvPr/>
        </p:nvGrpSpPr>
        <p:grpSpPr>
          <a:xfrm>
            <a:off x="-235069" y="208396"/>
            <a:ext cx="1717686" cy="1718100"/>
            <a:chOff x="1347125" y="349025"/>
            <a:chExt cx="4978800" cy="4980000"/>
          </a:xfrm>
        </p:grpSpPr>
        <p:sp>
          <p:nvSpPr>
            <p:cNvPr id="863" name="Google Shape;863;p41"/>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1"/>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41"/>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41"/>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41"/>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41"/>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41"/>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41"/>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41"/>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41"/>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41"/>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41"/>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41"/>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41"/>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41"/>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41"/>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41"/>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41"/>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41"/>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41"/>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41"/>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41"/>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86" name="Google Shape;886;p41"/>
          <p:cNvSpPr/>
          <p:nvPr/>
        </p:nvSpPr>
        <p:spPr>
          <a:xfrm>
            <a:off x="461499" y="1031675"/>
            <a:ext cx="334800" cy="33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41"/>
          <p:cNvSpPr/>
          <p:nvPr/>
        </p:nvSpPr>
        <p:spPr>
          <a:xfrm rot="9266724">
            <a:off x="4193527" y="3305866"/>
            <a:ext cx="251060" cy="25106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41"/>
          <p:cNvSpPr/>
          <p:nvPr/>
        </p:nvSpPr>
        <p:spPr>
          <a:xfrm>
            <a:off x="1515522" y="1193033"/>
            <a:ext cx="40890" cy="337094"/>
          </a:xfrm>
          <a:custGeom>
            <a:avLst/>
            <a:gdLst/>
            <a:ahLst/>
            <a:cxnLst/>
            <a:rect l="l" t="t" r="r" b="b"/>
            <a:pathLst>
              <a:path w="978" h="8063" extrusionOk="0">
                <a:moveTo>
                  <a:pt x="477" y="1"/>
                </a:moveTo>
                <a:cubicBezTo>
                  <a:pt x="215" y="1"/>
                  <a:pt x="0" y="215"/>
                  <a:pt x="0" y="478"/>
                </a:cubicBezTo>
                <a:lnTo>
                  <a:pt x="0" y="7585"/>
                </a:lnTo>
                <a:cubicBezTo>
                  <a:pt x="0" y="7848"/>
                  <a:pt x="215" y="8062"/>
                  <a:pt x="477" y="8062"/>
                </a:cubicBezTo>
                <a:cubicBezTo>
                  <a:pt x="763" y="8062"/>
                  <a:pt x="978" y="7848"/>
                  <a:pt x="978" y="7585"/>
                </a:cubicBezTo>
                <a:lnTo>
                  <a:pt x="978" y="478"/>
                </a:lnTo>
                <a:cubicBezTo>
                  <a:pt x="978" y="215"/>
                  <a:pt x="763" y="1"/>
                  <a:pt x="477" y="1"/>
                </a:cubicBezTo>
                <a:close/>
              </a:path>
            </a:pathLst>
          </a:custGeom>
          <a:solidFill>
            <a:srgbClr val="292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1"/>
          <p:cNvSpPr/>
          <p:nvPr/>
        </p:nvSpPr>
        <p:spPr>
          <a:xfrm>
            <a:off x="1515522" y="1594878"/>
            <a:ext cx="40890" cy="336090"/>
          </a:xfrm>
          <a:custGeom>
            <a:avLst/>
            <a:gdLst/>
            <a:ahLst/>
            <a:cxnLst/>
            <a:rect l="l" t="t" r="r" b="b"/>
            <a:pathLst>
              <a:path w="978" h="8039" extrusionOk="0">
                <a:moveTo>
                  <a:pt x="477" y="1"/>
                </a:moveTo>
                <a:cubicBezTo>
                  <a:pt x="215" y="1"/>
                  <a:pt x="0" y="215"/>
                  <a:pt x="0" y="478"/>
                </a:cubicBezTo>
                <a:lnTo>
                  <a:pt x="0" y="7561"/>
                </a:lnTo>
                <a:cubicBezTo>
                  <a:pt x="0" y="7847"/>
                  <a:pt x="215" y="8038"/>
                  <a:pt x="477" y="8038"/>
                </a:cubicBezTo>
                <a:cubicBezTo>
                  <a:pt x="763" y="8038"/>
                  <a:pt x="978" y="7800"/>
                  <a:pt x="978" y="7561"/>
                </a:cubicBezTo>
                <a:lnTo>
                  <a:pt x="978" y="478"/>
                </a:lnTo>
                <a:cubicBezTo>
                  <a:pt x="978" y="191"/>
                  <a:pt x="763" y="1"/>
                  <a:pt x="477" y="1"/>
                </a:cubicBezTo>
                <a:close/>
              </a:path>
            </a:pathLst>
          </a:custGeom>
          <a:solidFill>
            <a:srgbClr val="292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41"/>
          <p:cNvSpPr/>
          <p:nvPr/>
        </p:nvSpPr>
        <p:spPr>
          <a:xfrm>
            <a:off x="2224488" y="515013"/>
            <a:ext cx="29978" cy="29976"/>
          </a:xfrm>
          <a:custGeom>
            <a:avLst/>
            <a:gdLst/>
            <a:ahLst/>
            <a:cxnLst/>
            <a:rect l="l" t="t" r="r" b="b"/>
            <a:pathLst>
              <a:path w="717" h="717" extrusionOk="0">
                <a:moveTo>
                  <a:pt x="358" y="287"/>
                </a:moveTo>
                <a:cubicBezTo>
                  <a:pt x="382" y="287"/>
                  <a:pt x="406" y="334"/>
                  <a:pt x="430" y="334"/>
                </a:cubicBezTo>
                <a:cubicBezTo>
                  <a:pt x="430" y="382"/>
                  <a:pt x="394" y="406"/>
                  <a:pt x="358" y="406"/>
                </a:cubicBezTo>
                <a:cubicBezTo>
                  <a:pt x="323" y="406"/>
                  <a:pt x="287" y="382"/>
                  <a:pt x="287" y="334"/>
                </a:cubicBezTo>
                <a:cubicBezTo>
                  <a:pt x="287" y="311"/>
                  <a:pt x="311" y="287"/>
                  <a:pt x="358" y="287"/>
                </a:cubicBezTo>
                <a:close/>
                <a:moveTo>
                  <a:pt x="358" y="1"/>
                </a:moveTo>
                <a:cubicBezTo>
                  <a:pt x="168" y="1"/>
                  <a:pt x="1" y="167"/>
                  <a:pt x="1" y="358"/>
                </a:cubicBezTo>
                <a:cubicBezTo>
                  <a:pt x="1" y="549"/>
                  <a:pt x="144" y="716"/>
                  <a:pt x="358" y="716"/>
                </a:cubicBezTo>
                <a:cubicBezTo>
                  <a:pt x="549" y="716"/>
                  <a:pt x="716" y="573"/>
                  <a:pt x="716" y="358"/>
                </a:cubicBezTo>
                <a:cubicBezTo>
                  <a:pt x="716" y="191"/>
                  <a:pt x="549" y="1"/>
                  <a:pt x="358" y="1"/>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41"/>
          <p:cNvSpPr/>
          <p:nvPr/>
        </p:nvSpPr>
        <p:spPr>
          <a:xfrm>
            <a:off x="1999134" y="2205129"/>
            <a:ext cx="72833" cy="72829"/>
          </a:xfrm>
          <a:custGeom>
            <a:avLst/>
            <a:gdLst/>
            <a:ahLst/>
            <a:cxnLst/>
            <a:rect l="l" t="t" r="r" b="b"/>
            <a:pathLst>
              <a:path w="1742" h="1742" extrusionOk="0">
                <a:moveTo>
                  <a:pt x="883" y="0"/>
                </a:moveTo>
                <a:cubicBezTo>
                  <a:pt x="406" y="0"/>
                  <a:pt x="1" y="382"/>
                  <a:pt x="1" y="882"/>
                </a:cubicBezTo>
                <a:cubicBezTo>
                  <a:pt x="1" y="1359"/>
                  <a:pt x="406" y="1741"/>
                  <a:pt x="883" y="1741"/>
                </a:cubicBezTo>
                <a:cubicBezTo>
                  <a:pt x="1360" y="1741"/>
                  <a:pt x="1742" y="1359"/>
                  <a:pt x="1742" y="882"/>
                </a:cubicBezTo>
                <a:cubicBezTo>
                  <a:pt x="1742" y="382"/>
                  <a:pt x="1360" y="0"/>
                  <a:pt x="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41"/>
          <p:cNvSpPr/>
          <p:nvPr/>
        </p:nvSpPr>
        <p:spPr>
          <a:xfrm>
            <a:off x="1975219" y="2279880"/>
            <a:ext cx="124677" cy="63882"/>
          </a:xfrm>
          <a:custGeom>
            <a:avLst/>
            <a:gdLst/>
            <a:ahLst/>
            <a:cxnLst/>
            <a:rect l="l" t="t" r="r" b="b"/>
            <a:pathLst>
              <a:path w="2982" h="1528" extrusionOk="0">
                <a:moveTo>
                  <a:pt x="1073" y="1"/>
                </a:moveTo>
                <a:cubicBezTo>
                  <a:pt x="501" y="1"/>
                  <a:pt x="24" y="478"/>
                  <a:pt x="24" y="1050"/>
                </a:cubicBezTo>
                <a:lnTo>
                  <a:pt x="24" y="1193"/>
                </a:lnTo>
                <a:cubicBezTo>
                  <a:pt x="0" y="1384"/>
                  <a:pt x="143" y="1527"/>
                  <a:pt x="310" y="1527"/>
                </a:cubicBezTo>
                <a:lnTo>
                  <a:pt x="2648" y="1527"/>
                </a:lnTo>
                <a:cubicBezTo>
                  <a:pt x="2814" y="1527"/>
                  <a:pt x="2981" y="1384"/>
                  <a:pt x="2981" y="1193"/>
                </a:cubicBezTo>
                <a:cubicBezTo>
                  <a:pt x="2981" y="549"/>
                  <a:pt x="2433" y="1"/>
                  <a:pt x="17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41"/>
          <p:cNvSpPr/>
          <p:nvPr/>
        </p:nvSpPr>
        <p:spPr>
          <a:xfrm>
            <a:off x="2001141" y="3536252"/>
            <a:ext cx="71830" cy="72829"/>
          </a:xfrm>
          <a:custGeom>
            <a:avLst/>
            <a:gdLst/>
            <a:ahLst/>
            <a:cxnLst/>
            <a:rect l="l" t="t" r="r" b="b"/>
            <a:pathLst>
              <a:path w="1718" h="1742" extrusionOk="0">
                <a:moveTo>
                  <a:pt x="859" y="0"/>
                </a:moveTo>
                <a:cubicBezTo>
                  <a:pt x="382" y="0"/>
                  <a:pt x="0" y="406"/>
                  <a:pt x="0" y="883"/>
                </a:cubicBezTo>
                <a:cubicBezTo>
                  <a:pt x="0" y="1360"/>
                  <a:pt x="382" y="1741"/>
                  <a:pt x="859" y="1741"/>
                </a:cubicBezTo>
                <a:cubicBezTo>
                  <a:pt x="1336" y="1741"/>
                  <a:pt x="1717" y="1360"/>
                  <a:pt x="1717" y="883"/>
                </a:cubicBezTo>
                <a:cubicBezTo>
                  <a:pt x="1717" y="406"/>
                  <a:pt x="1336" y="0"/>
                  <a:pt x="8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41"/>
          <p:cNvSpPr/>
          <p:nvPr/>
        </p:nvSpPr>
        <p:spPr>
          <a:xfrm>
            <a:off x="1975219" y="3611044"/>
            <a:ext cx="124677" cy="63840"/>
          </a:xfrm>
          <a:custGeom>
            <a:avLst/>
            <a:gdLst/>
            <a:ahLst/>
            <a:cxnLst/>
            <a:rect l="l" t="t" r="r" b="b"/>
            <a:pathLst>
              <a:path w="2982" h="1527" extrusionOk="0">
                <a:moveTo>
                  <a:pt x="1073" y="0"/>
                </a:moveTo>
                <a:cubicBezTo>
                  <a:pt x="501" y="0"/>
                  <a:pt x="24" y="477"/>
                  <a:pt x="24" y="1050"/>
                </a:cubicBezTo>
                <a:lnTo>
                  <a:pt x="24" y="1193"/>
                </a:lnTo>
                <a:cubicBezTo>
                  <a:pt x="0" y="1383"/>
                  <a:pt x="143" y="1527"/>
                  <a:pt x="310" y="1527"/>
                </a:cubicBezTo>
                <a:lnTo>
                  <a:pt x="2648" y="1527"/>
                </a:lnTo>
                <a:cubicBezTo>
                  <a:pt x="2814" y="1527"/>
                  <a:pt x="2981" y="1383"/>
                  <a:pt x="2981" y="1193"/>
                </a:cubicBezTo>
                <a:cubicBezTo>
                  <a:pt x="2981" y="549"/>
                  <a:pt x="2433" y="0"/>
                  <a:pt x="1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41"/>
          <p:cNvSpPr/>
          <p:nvPr/>
        </p:nvSpPr>
        <p:spPr>
          <a:xfrm>
            <a:off x="2261406" y="970705"/>
            <a:ext cx="352040" cy="11999"/>
          </a:xfrm>
          <a:custGeom>
            <a:avLst/>
            <a:gdLst/>
            <a:ahLst/>
            <a:cxnLst/>
            <a:rect l="l" t="t" r="r" b="b"/>
            <a:pathLst>
              <a:path w="8420" h="287" extrusionOk="0">
                <a:moveTo>
                  <a:pt x="143" y="0"/>
                </a:moveTo>
                <a:cubicBezTo>
                  <a:pt x="72" y="0"/>
                  <a:pt x="0" y="48"/>
                  <a:pt x="0" y="143"/>
                </a:cubicBezTo>
                <a:cubicBezTo>
                  <a:pt x="0" y="239"/>
                  <a:pt x="72" y="286"/>
                  <a:pt x="143" y="286"/>
                </a:cubicBezTo>
                <a:lnTo>
                  <a:pt x="8252" y="286"/>
                </a:lnTo>
                <a:cubicBezTo>
                  <a:pt x="8348" y="286"/>
                  <a:pt x="8419" y="239"/>
                  <a:pt x="8419" y="143"/>
                </a:cubicBezTo>
                <a:cubicBezTo>
                  <a:pt x="8419" y="48"/>
                  <a:pt x="8348" y="0"/>
                  <a:pt x="8252"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41"/>
          <p:cNvSpPr/>
          <p:nvPr/>
        </p:nvSpPr>
        <p:spPr>
          <a:xfrm>
            <a:off x="2296276" y="1380494"/>
            <a:ext cx="967316" cy="300178"/>
          </a:xfrm>
          <a:custGeom>
            <a:avLst/>
            <a:gdLst/>
            <a:ahLst/>
            <a:cxnLst/>
            <a:rect l="l" t="t" r="r" b="b"/>
            <a:pathLst>
              <a:path w="23136" h="7180" extrusionOk="0">
                <a:moveTo>
                  <a:pt x="17483" y="1"/>
                </a:moveTo>
                <a:cubicBezTo>
                  <a:pt x="17245" y="1"/>
                  <a:pt x="17030" y="96"/>
                  <a:pt x="16887" y="239"/>
                </a:cubicBezTo>
                <a:lnTo>
                  <a:pt x="11950" y="5343"/>
                </a:lnTo>
                <a:cubicBezTo>
                  <a:pt x="11801" y="5505"/>
                  <a:pt x="11600" y="5582"/>
                  <a:pt x="11395" y="5582"/>
                </a:cubicBezTo>
                <a:cubicBezTo>
                  <a:pt x="11206" y="5582"/>
                  <a:pt x="11013" y="5517"/>
                  <a:pt x="10853" y="5391"/>
                </a:cubicBezTo>
                <a:lnTo>
                  <a:pt x="7037" y="2028"/>
                </a:lnTo>
                <a:cubicBezTo>
                  <a:pt x="6846" y="1861"/>
                  <a:pt x="6607" y="1778"/>
                  <a:pt x="6369" y="1778"/>
                </a:cubicBezTo>
                <a:cubicBezTo>
                  <a:pt x="6130" y="1778"/>
                  <a:pt x="5892" y="1861"/>
                  <a:pt x="5701" y="2028"/>
                </a:cubicBezTo>
                <a:lnTo>
                  <a:pt x="72" y="6917"/>
                </a:lnTo>
                <a:cubicBezTo>
                  <a:pt x="1" y="6965"/>
                  <a:pt x="1" y="7060"/>
                  <a:pt x="72" y="7132"/>
                </a:cubicBezTo>
                <a:cubicBezTo>
                  <a:pt x="96" y="7156"/>
                  <a:pt x="144" y="7180"/>
                  <a:pt x="192" y="7180"/>
                </a:cubicBezTo>
                <a:cubicBezTo>
                  <a:pt x="239" y="7180"/>
                  <a:pt x="263" y="7180"/>
                  <a:pt x="263" y="7156"/>
                </a:cubicBezTo>
                <a:lnTo>
                  <a:pt x="5916" y="2266"/>
                </a:lnTo>
                <a:cubicBezTo>
                  <a:pt x="6047" y="2147"/>
                  <a:pt x="6214" y="2088"/>
                  <a:pt x="6384" y="2088"/>
                </a:cubicBezTo>
                <a:cubicBezTo>
                  <a:pt x="6554" y="2088"/>
                  <a:pt x="6727" y="2147"/>
                  <a:pt x="6870" y="2266"/>
                </a:cubicBezTo>
                <a:lnTo>
                  <a:pt x="10686" y="5629"/>
                </a:lnTo>
                <a:cubicBezTo>
                  <a:pt x="10891" y="5812"/>
                  <a:pt x="11150" y="5901"/>
                  <a:pt x="11409" y="5901"/>
                </a:cubicBezTo>
                <a:cubicBezTo>
                  <a:pt x="11693" y="5901"/>
                  <a:pt x="11977" y="5794"/>
                  <a:pt x="12188" y="5582"/>
                </a:cubicBezTo>
                <a:lnTo>
                  <a:pt x="17125" y="478"/>
                </a:lnTo>
                <a:cubicBezTo>
                  <a:pt x="17197" y="382"/>
                  <a:pt x="17364" y="335"/>
                  <a:pt x="17483" y="335"/>
                </a:cubicBezTo>
                <a:cubicBezTo>
                  <a:pt x="17626" y="335"/>
                  <a:pt x="17746" y="382"/>
                  <a:pt x="17841" y="478"/>
                </a:cubicBezTo>
                <a:lnTo>
                  <a:pt x="22873" y="6011"/>
                </a:lnTo>
                <a:cubicBezTo>
                  <a:pt x="22897" y="6047"/>
                  <a:pt x="22933" y="6065"/>
                  <a:pt x="22969" y="6065"/>
                </a:cubicBezTo>
                <a:cubicBezTo>
                  <a:pt x="23005" y="6065"/>
                  <a:pt x="23040" y="6047"/>
                  <a:pt x="23064" y="6011"/>
                </a:cubicBezTo>
                <a:cubicBezTo>
                  <a:pt x="23136" y="5963"/>
                  <a:pt x="23136" y="5868"/>
                  <a:pt x="23064" y="5820"/>
                </a:cubicBezTo>
                <a:lnTo>
                  <a:pt x="18032" y="263"/>
                </a:lnTo>
                <a:cubicBezTo>
                  <a:pt x="17889" y="96"/>
                  <a:pt x="17674" y="1"/>
                  <a:pt x="17483" y="1"/>
                </a:cubicBezTo>
                <a:close/>
              </a:path>
            </a:pathLst>
          </a:custGeom>
          <a:solidFill>
            <a:srgbClr val="FFFFFF"/>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41"/>
          <p:cNvSpPr/>
          <p:nvPr/>
        </p:nvSpPr>
        <p:spPr>
          <a:xfrm>
            <a:off x="2778927" y="1183083"/>
            <a:ext cx="168578" cy="167564"/>
          </a:xfrm>
          <a:custGeom>
            <a:avLst/>
            <a:gdLst/>
            <a:ahLst/>
            <a:cxnLst/>
            <a:rect l="l" t="t" r="r" b="b"/>
            <a:pathLst>
              <a:path w="4032" h="4008" extrusionOk="0">
                <a:moveTo>
                  <a:pt x="2004" y="287"/>
                </a:moveTo>
                <a:cubicBezTo>
                  <a:pt x="2958" y="287"/>
                  <a:pt x="3721" y="1050"/>
                  <a:pt x="3697" y="1980"/>
                </a:cubicBezTo>
                <a:cubicBezTo>
                  <a:pt x="3697" y="2886"/>
                  <a:pt x="2958" y="3673"/>
                  <a:pt x="2004" y="3673"/>
                </a:cubicBezTo>
                <a:cubicBezTo>
                  <a:pt x="1074" y="3673"/>
                  <a:pt x="287" y="2934"/>
                  <a:pt x="287" y="1980"/>
                </a:cubicBezTo>
                <a:cubicBezTo>
                  <a:pt x="287" y="1050"/>
                  <a:pt x="1050" y="287"/>
                  <a:pt x="2004" y="287"/>
                </a:cubicBezTo>
                <a:close/>
                <a:moveTo>
                  <a:pt x="2004" y="0"/>
                </a:moveTo>
                <a:cubicBezTo>
                  <a:pt x="883" y="0"/>
                  <a:pt x="1" y="907"/>
                  <a:pt x="1" y="2004"/>
                </a:cubicBezTo>
                <a:cubicBezTo>
                  <a:pt x="1" y="3101"/>
                  <a:pt x="883" y="4007"/>
                  <a:pt x="2004" y="4007"/>
                </a:cubicBezTo>
                <a:cubicBezTo>
                  <a:pt x="3125" y="4007"/>
                  <a:pt x="4031" y="3077"/>
                  <a:pt x="3984" y="2004"/>
                </a:cubicBezTo>
                <a:cubicBezTo>
                  <a:pt x="3984" y="907"/>
                  <a:pt x="3101" y="0"/>
                  <a:pt x="2004" y="0"/>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41"/>
          <p:cNvSpPr/>
          <p:nvPr/>
        </p:nvSpPr>
        <p:spPr>
          <a:xfrm>
            <a:off x="1964223" y="999594"/>
            <a:ext cx="173553" cy="174546"/>
          </a:xfrm>
          <a:custGeom>
            <a:avLst/>
            <a:gdLst/>
            <a:ahLst/>
            <a:cxnLst/>
            <a:rect l="l" t="t" r="r" b="b"/>
            <a:pathLst>
              <a:path w="4151" h="4175" extrusionOk="0">
                <a:moveTo>
                  <a:pt x="3340" y="215"/>
                </a:moveTo>
                <a:cubicBezTo>
                  <a:pt x="3411" y="215"/>
                  <a:pt x="3435" y="239"/>
                  <a:pt x="3435" y="287"/>
                </a:cubicBezTo>
                <a:lnTo>
                  <a:pt x="3912" y="3865"/>
                </a:lnTo>
                <a:cubicBezTo>
                  <a:pt x="3912" y="3888"/>
                  <a:pt x="3888" y="3912"/>
                  <a:pt x="3888" y="3912"/>
                </a:cubicBezTo>
                <a:cubicBezTo>
                  <a:pt x="3888" y="3912"/>
                  <a:pt x="3865" y="3936"/>
                  <a:pt x="3817" y="3936"/>
                </a:cubicBezTo>
                <a:lnTo>
                  <a:pt x="311" y="3936"/>
                </a:lnTo>
                <a:cubicBezTo>
                  <a:pt x="287" y="3936"/>
                  <a:pt x="239" y="3912"/>
                  <a:pt x="239" y="3912"/>
                </a:cubicBezTo>
                <a:cubicBezTo>
                  <a:pt x="215" y="3912"/>
                  <a:pt x="215" y="3888"/>
                  <a:pt x="215" y="3865"/>
                </a:cubicBezTo>
                <a:lnTo>
                  <a:pt x="692" y="287"/>
                </a:lnTo>
                <a:cubicBezTo>
                  <a:pt x="740" y="263"/>
                  <a:pt x="764" y="215"/>
                  <a:pt x="788" y="215"/>
                </a:cubicBezTo>
                <a:close/>
                <a:moveTo>
                  <a:pt x="812" y="1"/>
                </a:moveTo>
                <a:cubicBezTo>
                  <a:pt x="669" y="1"/>
                  <a:pt x="549" y="120"/>
                  <a:pt x="525" y="287"/>
                </a:cubicBezTo>
                <a:lnTo>
                  <a:pt x="48" y="3865"/>
                </a:lnTo>
                <a:cubicBezTo>
                  <a:pt x="1" y="3936"/>
                  <a:pt x="48" y="4032"/>
                  <a:pt x="96" y="4103"/>
                </a:cubicBezTo>
                <a:cubicBezTo>
                  <a:pt x="168" y="4151"/>
                  <a:pt x="239" y="4175"/>
                  <a:pt x="335" y="4175"/>
                </a:cubicBezTo>
                <a:lnTo>
                  <a:pt x="3865" y="4175"/>
                </a:lnTo>
                <a:cubicBezTo>
                  <a:pt x="3912" y="4175"/>
                  <a:pt x="4008" y="4151"/>
                  <a:pt x="4103" y="4103"/>
                </a:cubicBezTo>
                <a:cubicBezTo>
                  <a:pt x="4151" y="4032"/>
                  <a:pt x="4151" y="3936"/>
                  <a:pt x="4151" y="3865"/>
                </a:cubicBezTo>
                <a:lnTo>
                  <a:pt x="3674" y="287"/>
                </a:lnTo>
                <a:cubicBezTo>
                  <a:pt x="3650" y="120"/>
                  <a:pt x="3531" y="1"/>
                  <a:pt x="3388" y="1"/>
                </a:cubicBezTo>
                <a:close/>
              </a:path>
            </a:pathLst>
          </a:cu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41"/>
          <p:cNvSpPr/>
          <p:nvPr/>
        </p:nvSpPr>
        <p:spPr>
          <a:xfrm>
            <a:off x="2011092" y="960714"/>
            <a:ext cx="81822" cy="82821"/>
          </a:xfrm>
          <a:custGeom>
            <a:avLst/>
            <a:gdLst/>
            <a:ahLst/>
            <a:cxnLst/>
            <a:rect l="l" t="t" r="r" b="b"/>
            <a:pathLst>
              <a:path w="1957" h="1981" extrusionOk="0">
                <a:moveTo>
                  <a:pt x="692" y="1"/>
                </a:moveTo>
                <a:cubicBezTo>
                  <a:pt x="287" y="1"/>
                  <a:pt x="1" y="287"/>
                  <a:pt x="1" y="668"/>
                </a:cubicBezTo>
                <a:lnTo>
                  <a:pt x="1" y="1861"/>
                </a:lnTo>
                <a:cubicBezTo>
                  <a:pt x="1" y="1933"/>
                  <a:pt x="48" y="1980"/>
                  <a:pt x="120" y="1980"/>
                </a:cubicBezTo>
                <a:cubicBezTo>
                  <a:pt x="168" y="1980"/>
                  <a:pt x="239" y="1933"/>
                  <a:pt x="239" y="1861"/>
                </a:cubicBezTo>
                <a:lnTo>
                  <a:pt x="239" y="668"/>
                </a:lnTo>
                <a:cubicBezTo>
                  <a:pt x="239" y="406"/>
                  <a:pt x="406" y="191"/>
                  <a:pt x="692" y="191"/>
                </a:cubicBezTo>
                <a:lnTo>
                  <a:pt x="1408" y="191"/>
                </a:lnTo>
                <a:cubicBezTo>
                  <a:pt x="1575" y="191"/>
                  <a:pt x="1718" y="358"/>
                  <a:pt x="1718" y="525"/>
                </a:cubicBezTo>
                <a:lnTo>
                  <a:pt x="1718" y="1837"/>
                </a:lnTo>
                <a:cubicBezTo>
                  <a:pt x="1718" y="1909"/>
                  <a:pt x="1790" y="1956"/>
                  <a:pt x="1837" y="1956"/>
                </a:cubicBezTo>
                <a:cubicBezTo>
                  <a:pt x="1909" y="1956"/>
                  <a:pt x="1956" y="1909"/>
                  <a:pt x="1956" y="1861"/>
                </a:cubicBezTo>
                <a:lnTo>
                  <a:pt x="1956" y="549"/>
                </a:lnTo>
                <a:cubicBezTo>
                  <a:pt x="1956" y="239"/>
                  <a:pt x="1694" y="1"/>
                  <a:pt x="1408" y="1"/>
                </a:cubicBezTo>
                <a:close/>
              </a:path>
            </a:pathLst>
          </a:cu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41"/>
          <p:cNvSpPr/>
          <p:nvPr/>
        </p:nvSpPr>
        <p:spPr>
          <a:xfrm>
            <a:off x="2010088" y="1057454"/>
            <a:ext cx="82826" cy="9992"/>
          </a:xfrm>
          <a:custGeom>
            <a:avLst/>
            <a:gdLst/>
            <a:ahLst/>
            <a:cxnLst/>
            <a:rect l="l" t="t" r="r" b="b"/>
            <a:pathLst>
              <a:path w="1981" h="239" extrusionOk="0">
                <a:moveTo>
                  <a:pt x="120" y="0"/>
                </a:moveTo>
                <a:cubicBezTo>
                  <a:pt x="49" y="0"/>
                  <a:pt x="1" y="72"/>
                  <a:pt x="1" y="119"/>
                </a:cubicBezTo>
                <a:cubicBezTo>
                  <a:pt x="1" y="191"/>
                  <a:pt x="49" y="239"/>
                  <a:pt x="120" y="239"/>
                </a:cubicBezTo>
                <a:lnTo>
                  <a:pt x="1861" y="239"/>
                </a:lnTo>
                <a:cubicBezTo>
                  <a:pt x="1933" y="239"/>
                  <a:pt x="1980" y="191"/>
                  <a:pt x="1980" y="119"/>
                </a:cubicBezTo>
                <a:cubicBezTo>
                  <a:pt x="1980" y="72"/>
                  <a:pt x="1933" y="0"/>
                  <a:pt x="1861" y="0"/>
                </a:cubicBezTo>
                <a:close/>
              </a:path>
            </a:pathLst>
          </a:cu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41"/>
          <p:cNvSpPr/>
          <p:nvPr/>
        </p:nvSpPr>
        <p:spPr>
          <a:xfrm>
            <a:off x="3262539" y="3982956"/>
            <a:ext cx="111758" cy="111710"/>
          </a:xfrm>
          <a:custGeom>
            <a:avLst/>
            <a:gdLst/>
            <a:ahLst/>
            <a:cxnLst/>
            <a:rect l="l" t="t" r="r" b="b"/>
            <a:pathLst>
              <a:path w="2673" h="2672" extrusionOk="0">
                <a:moveTo>
                  <a:pt x="1337" y="287"/>
                </a:moveTo>
                <a:cubicBezTo>
                  <a:pt x="1933" y="287"/>
                  <a:pt x="2386" y="764"/>
                  <a:pt x="2386" y="1336"/>
                </a:cubicBezTo>
                <a:cubicBezTo>
                  <a:pt x="2386" y="1908"/>
                  <a:pt x="1909" y="2385"/>
                  <a:pt x="1337" y="2385"/>
                </a:cubicBezTo>
                <a:cubicBezTo>
                  <a:pt x="764" y="2385"/>
                  <a:pt x="287" y="1908"/>
                  <a:pt x="287" y="1336"/>
                </a:cubicBezTo>
                <a:cubicBezTo>
                  <a:pt x="287" y="764"/>
                  <a:pt x="764" y="287"/>
                  <a:pt x="1337" y="287"/>
                </a:cubicBezTo>
                <a:close/>
                <a:moveTo>
                  <a:pt x="1337" y="0"/>
                </a:moveTo>
                <a:cubicBezTo>
                  <a:pt x="597" y="0"/>
                  <a:pt x="1" y="597"/>
                  <a:pt x="1" y="1336"/>
                </a:cubicBezTo>
                <a:cubicBezTo>
                  <a:pt x="1" y="2075"/>
                  <a:pt x="597" y="2672"/>
                  <a:pt x="1337" y="2672"/>
                </a:cubicBezTo>
                <a:cubicBezTo>
                  <a:pt x="2076" y="2672"/>
                  <a:pt x="2672" y="2075"/>
                  <a:pt x="2672" y="1336"/>
                </a:cubicBezTo>
                <a:cubicBezTo>
                  <a:pt x="2672" y="597"/>
                  <a:pt x="2076" y="0"/>
                  <a:pt x="1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3847;p69">
            <a:extLst>
              <a:ext uri="{FF2B5EF4-FFF2-40B4-BE49-F238E27FC236}">
                <a16:creationId xmlns:a16="http://schemas.microsoft.com/office/drawing/2014/main" id="{BB74D127-F0CF-DB64-047B-954DDBA15D2C}"/>
              </a:ext>
            </a:extLst>
          </p:cNvPr>
          <p:cNvGrpSpPr/>
          <p:nvPr/>
        </p:nvGrpSpPr>
        <p:grpSpPr>
          <a:xfrm>
            <a:off x="855848" y="1159406"/>
            <a:ext cx="3873254" cy="3181704"/>
            <a:chOff x="719991" y="980900"/>
            <a:chExt cx="3873254" cy="3181704"/>
          </a:xfrm>
        </p:grpSpPr>
        <p:grpSp>
          <p:nvGrpSpPr>
            <p:cNvPr id="5" name="Google Shape;3848;p69">
              <a:extLst>
                <a:ext uri="{FF2B5EF4-FFF2-40B4-BE49-F238E27FC236}">
                  <a16:creationId xmlns:a16="http://schemas.microsoft.com/office/drawing/2014/main" id="{5CCECF3C-6B53-028D-5BF9-717A4E331236}"/>
                </a:ext>
              </a:extLst>
            </p:cNvPr>
            <p:cNvGrpSpPr/>
            <p:nvPr/>
          </p:nvGrpSpPr>
          <p:grpSpPr>
            <a:xfrm>
              <a:off x="719991" y="980900"/>
              <a:ext cx="3873254" cy="3181704"/>
              <a:chOff x="1377550" y="921425"/>
              <a:chExt cx="4892325" cy="4018825"/>
            </a:xfrm>
          </p:grpSpPr>
          <p:sp>
            <p:nvSpPr>
              <p:cNvPr id="7" name="Google Shape;3849;p69">
                <a:extLst>
                  <a:ext uri="{FF2B5EF4-FFF2-40B4-BE49-F238E27FC236}">
                    <a16:creationId xmlns:a16="http://schemas.microsoft.com/office/drawing/2014/main" id="{74F2FFF4-4A83-15DD-54CA-4A2BF83271B2}"/>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850;p69">
                <a:extLst>
                  <a:ext uri="{FF2B5EF4-FFF2-40B4-BE49-F238E27FC236}">
                    <a16:creationId xmlns:a16="http://schemas.microsoft.com/office/drawing/2014/main" id="{D2AC3886-204A-FE67-4481-F22C347A6108}"/>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851;p69">
                <a:extLst>
                  <a:ext uri="{FF2B5EF4-FFF2-40B4-BE49-F238E27FC236}">
                    <a16:creationId xmlns:a16="http://schemas.microsoft.com/office/drawing/2014/main" id="{93E89265-CF37-1A70-E05A-D1BB13F73065}"/>
                  </a:ext>
                </a:extLst>
              </p:cNvPr>
              <p:cNvSpPr/>
              <p:nvPr/>
            </p:nvSpPr>
            <p:spPr>
              <a:xfrm>
                <a:off x="3097149" y="4166876"/>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852;p69">
                <a:extLst>
                  <a:ext uri="{FF2B5EF4-FFF2-40B4-BE49-F238E27FC236}">
                    <a16:creationId xmlns:a16="http://schemas.microsoft.com/office/drawing/2014/main" id="{2006CF48-B2A1-B567-D6EC-C10FE2FEA426}"/>
                  </a:ext>
                </a:extLst>
              </p:cNvPr>
              <p:cNvSpPr/>
              <p:nvPr/>
            </p:nvSpPr>
            <p:spPr>
              <a:xfrm>
                <a:off x="2810350" y="4858550"/>
                <a:ext cx="2026099"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853;p69">
                <a:extLst>
                  <a:ext uri="{FF2B5EF4-FFF2-40B4-BE49-F238E27FC236}">
                    <a16:creationId xmlns:a16="http://schemas.microsoft.com/office/drawing/2014/main" id="{AB449A3C-0AE4-FD34-69B8-C2F964250A20}"/>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854;p69">
                <a:extLst>
                  <a:ext uri="{FF2B5EF4-FFF2-40B4-BE49-F238E27FC236}">
                    <a16:creationId xmlns:a16="http://schemas.microsoft.com/office/drawing/2014/main" id="{83A05BE7-CC4B-603B-F891-FCFC27E678E4}"/>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855;p69">
                <a:extLst>
                  <a:ext uri="{FF2B5EF4-FFF2-40B4-BE49-F238E27FC236}">
                    <a16:creationId xmlns:a16="http://schemas.microsoft.com/office/drawing/2014/main" id="{2A03ED7D-3B81-EB63-0EC3-41A9CFB5096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856;p69">
                <a:extLst>
                  <a:ext uri="{FF2B5EF4-FFF2-40B4-BE49-F238E27FC236}">
                    <a16:creationId xmlns:a16="http://schemas.microsoft.com/office/drawing/2014/main" id="{C413AA36-338F-25FC-183B-91F7E24694C7}"/>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857;p69">
                <a:extLst>
                  <a:ext uri="{FF2B5EF4-FFF2-40B4-BE49-F238E27FC236}">
                    <a16:creationId xmlns:a16="http://schemas.microsoft.com/office/drawing/2014/main" id="{BB432178-0ED9-B2B8-CAD4-88CF7AE084B5}"/>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858;p69">
                <a:extLst>
                  <a:ext uri="{FF2B5EF4-FFF2-40B4-BE49-F238E27FC236}">
                    <a16:creationId xmlns:a16="http://schemas.microsoft.com/office/drawing/2014/main" id="{DA080B54-C2F5-34B0-7561-0A57F5DC2C11}"/>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3859;p69">
              <a:extLst>
                <a:ext uri="{FF2B5EF4-FFF2-40B4-BE49-F238E27FC236}">
                  <a16:creationId xmlns:a16="http://schemas.microsoft.com/office/drawing/2014/main" id="{A46105DF-AFDD-131F-1286-E3FB3B7DE5AF}"/>
                </a:ext>
              </a:extLst>
            </p:cNvPr>
            <p:cNvSpPr/>
            <p:nvPr/>
          </p:nvSpPr>
          <p:spPr>
            <a:xfrm>
              <a:off x="2574294" y="3371695"/>
              <a:ext cx="164700" cy="1647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8" name="Picture 17" descr="A robot with headphones and a shopping cart&#10;&#10;Description automatically generated">
            <a:extLst>
              <a:ext uri="{FF2B5EF4-FFF2-40B4-BE49-F238E27FC236}">
                <a16:creationId xmlns:a16="http://schemas.microsoft.com/office/drawing/2014/main" id="{2344FC3A-D80E-FCEA-5293-8CDFBF6D6F9E}"/>
              </a:ext>
            </a:extLst>
          </p:cNvPr>
          <p:cNvPicPr>
            <a:picLocks noChangeAspect="1"/>
          </p:cNvPicPr>
          <p:nvPr/>
        </p:nvPicPr>
        <p:blipFill>
          <a:blip r:embed="rId3"/>
          <a:stretch>
            <a:fillRect/>
          </a:stretch>
        </p:blipFill>
        <p:spPr>
          <a:xfrm>
            <a:off x="1051030" y="1301299"/>
            <a:ext cx="3473655" cy="1993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60"/>
                                        </p:tgtEl>
                                        <p:attrNameLst>
                                          <p:attrName>style.visibility</p:attrName>
                                        </p:attrNameLst>
                                      </p:cBhvr>
                                      <p:to>
                                        <p:strVal val="visible"/>
                                      </p:to>
                                    </p:set>
                                    <p:animEffect transition="in" filter="circle(in)">
                                      <p:cBhvr>
                                        <p:cTn id="7" dur="2000"/>
                                        <p:tgtEl>
                                          <p:spTgt spid="86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61">
                                            <p:txEl>
                                              <p:pRg st="0" end="0"/>
                                            </p:txEl>
                                          </p:spTgt>
                                        </p:tgtEl>
                                        <p:attrNameLst>
                                          <p:attrName>style.visibility</p:attrName>
                                        </p:attrNameLst>
                                      </p:cBhvr>
                                      <p:to>
                                        <p:strVal val="visible"/>
                                      </p:to>
                                    </p:set>
                                    <p:animEffect transition="in" filter="barn(inVertical)">
                                      <p:cBhvr>
                                        <p:cTn id="10" dur="2000"/>
                                        <p:tgtEl>
                                          <p:spTgt spid="8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0"/>
      <p:bldP spid="86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63E37EAD-9052-41B9-68A2-534D3B1A0250}"/>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B28BDDBF-06A1-01B0-5462-E51F5EFD523F}"/>
              </a:ext>
            </a:extLst>
          </p:cNvPr>
          <p:cNvSpPr txBox="1">
            <a:spLocks noGrp="1"/>
          </p:cNvSpPr>
          <p:nvPr>
            <p:ph type="title"/>
          </p:nvPr>
        </p:nvSpPr>
        <p:spPr>
          <a:xfrm>
            <a:off x="2659550" y="2135841"/>
            <a:ext cx="5679300" cy="976200"/>
          </a:xfrm>
          <a:prstGeom prst="rect">
            <a:avLst/>
          </a:prstGeom>
        </p:spPr>
        <p:txBody>
          <a:bodyPr spcFirstLastPara="1" wrap="square" lIns="91425" tIns="91425" rIns="91425" bIns="91425" anchor="ctr" anchorCtr="0">
            <a:noAutofit/>
          </a:bodyPr>
          <a:lstStyle/>
          <a:p>
            <a:r>
              <a:rPr lang="en-US" sz="4000" dirty="0">
                <a:latin typeface="Muli"/>
              </a:rPr>
              <a:t>Related Work</a:t>
            </a:r>
            <a:br>
              <a:rPr lang="en-US" sz="4000" dirty="0">
                <a:latin typeface="Muli"/>
              </a:rPr>
            </a:br>
            <a:endParaRPr lang="en-US" dirty="0"/>
          </a:p>
        </p:txBody>
      </p:sp>
      <p:sp>
        <p:nvSpPr>
          <p:cNvPr id="3724" name="Google Shape;3724;p63">
            <a:extLst>
              <a:ext uri="{FF2B5EF4-FFF2-40B4-BE49-F238E27FC236}">
                <a16:creationId xmlns:a16="http://schemas.microsoft.com/office/drawing/2014/main" id="{BF915AED-3117-524A-B6C2-FB7F579841CF}"/>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3</a:t>
            </a:r>
            <a:endParaRPr dirty="0"/>
          </a:p>
        </p:txBody>
      </p:sp>
    </p:spTree>
    <p:extLst>
      <p:ext uri="{BB962C8B-B14F-4D97-AF65-F5344CB8AC3E}">
        <p14:creationId xmlns:p14="http://schemas.microsoft.com/office/powerpoint/2010/main" val="284301488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34"/>
        <p:cNvGrpSpPr/>
        <p:nvPr/>
      </p:nvGrpSpPr>
      <p:grpSpPr>
        <a:xfrm>
          <a:off x="0" y="0"/>
          <a:ext cx="0" cy="0"/>
          <a:chOff x="0" y="0"/>
          <a:chExt cx="0" cy="0"/>
        </a:xfrm>
      </p:grpSpPr>
      <p:sp>
        <p:nvSpPr>
          <p:cNvPr id="41" name="Google Shape;1224;p51">
            <a:extLst>
              <a:ext uri="{FF2B5EF4-FFF2-40B4-BE49-F238E27FC236}">
                <a16:creationId xmlns:a16="http://schemas.microsoft.com/office/drawing/2014/main" id="{5819A06F-BF70-EE08-EF3C-A545A171B1E4}"/>
              </a:ext>
            </a:extLst>
          </p:cNvPr>
          <p:cNvSpPr/>
          <p:nvPr/>
        </p:nvSpPr>
        <p:spPr>
          <a:xfrm>
            <a:off x="8190984" y="4115241"/>
            <a:ext cx="1316913" cy="1316913"/>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5" name="Google Shape;3635;p60"/>
          <p:cNvSpPr txBox="1">
            <a:spLocks noGrp="1"/>
          </p:cNvSpPr>
          <p:nvPr>
            <p:ph type="title"/>
          </p:nvPr>
        </p:nvSpPr>
        <p:spPr>
          <a:xfrm>
            <a:off x="895698" y="177957"/>
            <a:ext cx="2141991" cy="1633244"/>
          </a:xfrm>
          <a:prstGeom prst="rect">
            <a:avLst/>
          </a:prstGeom>
        </p:spPr>
        <p:txBody>
          <a:bodyPr spcFirstLastPara="1" wrap="square" lIns="91425" tIns="91425" rIns="91425" bIns="91425" anchor="b" anchorCtr="0">
            <a:noAutofit/>
          </a:bodyPr>
          <a:lstStyle/>
          <a:p>
            <a:pPr lvl="0"/>
            <a:r>
              <a:rPr lang="en" sz="3200" dirty="0"/>
              <a:t>Paper 1</a:t>
            </a:r>
            <a:br>
              <a:rPr lang="en" sz="3200" dirty="0"/>
            </a:br>
            <a:br>
              <a:rPr lang="en" sz="3200" dirty="0"/>
            </a:br>
            <a:endParaRPr sz="3200" b="0" dirty="0"/>
          </a:p>
        </p:txBody>
      </p:sp>
      <p:sp>
        <p:nvSpPr>
          <p:cNvPr id="3636" name="Google Shape;3636;p60"/>
          <p:cNvSpPr/>
          <p:nvPr/>
        </p:nvSpPr>
        <p:spPr>
          <a:xfrm>
            <a:off x="659349" y="1141436"/>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0"/>
          <p:cNvSpPr/>
          <p:nvPr/>
        </p:nvSpPr>
        <p:spPr>
          <a:xfrm>
            <a:off x="659349" y="2034849"/>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p:cNvSpPr/>
          <p:nvPr/>
        </p:nvSpPr>
        <p:spPr>
          <a:xfrm>
            <a:off x="659349" y="2928274"/>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p:cNvSpPr/>
          <p:nvPr/>
        </p:nvSpPr>
        <p:spPr>
          <a:xfrm>
            <a:off x="659349" y="3873924"/>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p:cNvSpPr txBox="1">
            <a:spLocks noGrp="1"/>
          </p:cNvSpPr>
          <p:nvPr>
            <p:ph type="subTitle" idx="1"/>
          </p:nvPr>
        </p:nvSpPr>
        <p:spPr>
          <a:xfrm>
            <a:off x="1214216" y="1118812"/>
            <a:ext cx="5261431" cy="1028803"/>
          </a:xfrm>
          <a:prstGeom prst="rect">
            <a:avLst/>
          </a:prstGeom>
        </p:spPr>
        <p:txBody>
          <a:bodyPr spcFirstLastPara="1" wrap="square" lIns="91425" tIns="91425" rIns="91425" bIns="91425" anchor="t" anchorCtr="0">
            <a:noAutofit/>
          </a:bodyPr>
          <a:lstStyle/>
          <a:p>
            <a:pPr marL="0" lvl="0" indent="0"/>
            <a:r>
              <a:rPr lang="en-US" sz="1600" dirty="0"/>
              <a:t>A Comprehensive Analysis of Recommendation System for ECommerce Mobile App using various Algorithms</a:t>
            </a:r>
          </a:p>
        </p:txBody>
      </p:sp>
      <p:sp>
        <p:nvSpPr>
          <p:cNvPr id="3641" name="Google Shape;3641;p60"/>
          <p:cNvSpPr txBox="1">
            <a:spLocks noGrp="1"/>
          </p:cNvSpPr>
          <p:nvPr>
            <p:ph type="subTitle" idx="2"/>
          </p:nvPr>
        </p:nvSpPr>
        <p:spPr>
          <a:xfrm>
            <a:off x="1302569" y="2119179"/>
            <a:ext cx="649270" cy="335730"/>
          </a:xfrm>
          <a:prstGeom prst="rect">
            <a:avLst/>
          </a:prstGeom>
        </p:spPr>
        <p:txBody>
          <a:bodyPr spcFirstLastPara="1" wrap="square" lIns="91425" tIns="91425" rIns="91425" bIns="91425" anchor="t" anchorCtr="0">
            <a:noAutofit/>
          </a:bodyPr>
          <a:lstStyle/>
          <a:p>
            <a:pPr marL="0" indent="0"/>
            <a:r>
              <a:rPr lang="en-US" sz="1600" dirty="0"/>
              <a:t>2021</a:t>
            </a:r>
          </a:p>
        </p:txBody>
      </p:sp>
      <p:sp>
        <p:nvSpPr>
          <p:cNvPr id="3646" name="Google Shape;3646;p60"/>
          <p:cNvSpPr/>
          <p:nvPr/>
        </p:nvSpPr>
        <p:spPr>
          <a:xfrm>
            <a:off x="813969" y="2162289"/>
            <a:ext cx="292605" cy="292620"/>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8" name="Google Shape;3648;p60"/>
          <p:cNvCxnSpPr>
            <a:endCxn id="3637" idx="0"/>
          </p:cNvCxnSpPr>
          <p:nvPr/>
        </p:nvCxnSpPr>
        <p:spPr>
          <a:xfrm flipH="1">
            <a:off x="932949" y="1698849"/>
            <a:ext cx="9600" cy="336000"/>
          </a:xfrm>
          <a:prstGeom prst="straightConnector1">
            <a:avLst/>
          </a:prstGeom>
          <a:noFill/>
          <a:ln w="19050" cap="flat" cmpd="sng">
            <a:solidFill>
              <a:schemeClr val="accent2"/>
            </a:solidFill>
            <a:prstDash val="dot"/>
            <a:round/>
            <a:headEnd type="none" w="med" len="med"/>
            <a:tailEnd type="none" w="med" len="med"/>
          </a:ln>
        </p:spPr>
      </p:cxnSp>
      <p:cxnSp>
        <p:nvCxnSpPr>
          <p:cNvPr id="3649" name="Google Shape;3649;p60"/>
          <p:cNvCxnSpPr/>
          <p:nvPr/>
        </p:nvCxnSpPr>
        <p:spPr>
          <a:xfrm flipH="1">
            <a:off x="932949" y="2593811"/>
            <a:ext cx="9600" cy="336000"/>
          </a:xfrm>
          <a:prstGeom prst="straightConnector1">
            <a:avLst/>
          </a:prstGeom>
          <a:noFill/>
          <a:ln w="19050" cap="flat" cmpd="sng">
            <a:solidFill>
              <a:schemeClr val="accent2"/>
            </a:solidFill>
            <a:prstDash val="dot"/>
            <a:round/>
            <a:headEnd type="none" w="med" len="med"/>
            <a:tailEnd type="none" w="med" len="med"/>
          </a:ln>
        </p:spPr>
      </p:cxnSp>
      <p:cxnSp>
        <p:nvCxnSpPr>
          <p:cNvPr id="3650" name="Google Shape;3650;p60"/>
          <p:cNvCxnSpPr/>
          <p:nvPr/>
        </p:nvCxnSpPr>
        <p:spPr>
          <a:xfrm flipH="1">
            <a:off x="932949" y="3506849"/>
            <a:ext cx="9600" cy="336000"/>
          </a:xfrm>
          <a:prstGeom prst="straightConnector1">
            <a:avLst/>
          </a:prstGeom>
          <a:noFill/>
          <a:ln w="19050" cap="flat" cmpd="sng">
            <a:solidFill>
              <a:schemeClr val="accent2"/>
            </a:solidFill>
            <a:prstDash val="dot"/>
            <a:round/>
            <a:headEnd type="none" w="med" len="med"/>
            <a:tailEnd type="none" w="med" len="med"/>
          </a:ln>
        </p:spPr>
      </p:cxnSp>
      <p:grpSp>
        <p:nvGrpSpPr>
          <p:cNvPr id="18" name="Google Shape;14618;p91"/>
          <p:cNvGrpSpPr/>
          <p:nvPr/>
        </p:nvGrpSpPr>
        <p:grpSpPr>
          <a:xfrm>
            <a:off x="794918" y="3097439"/>
            <a:ext cx="292605" cy="238070"/>
            <a:chOff x="-1700225" y="2768875"/>
            <a:chExt cx="291450" cy="292225"/>
          </a:xfrm>
          <a:solidFill>
            <a:schemeClr val="accent2"/>
          </a:solidFill>
        </p:grpSpPr>
        <p:sp>
          <p:nvSpPr>
            <p:cNvPr id="19" name="Google Shape;14619;p9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20;p9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621;p9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622;p9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623;p9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624;p9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3189;p87"/>
          <p:cNvGrpSpPr/>
          <p:nvPr/>
        </p:nvGrpSpPr>
        <p:grpSpPr>
          <a:xfrm>
            <a:off x="763305" y="4052749"/>
            <a:ext cx="303675" cy="206278"/>
            <a:chOff x="-62882850" y="1999375"/>
            <a:chExt cx="315850" cy="250500"/>
          </a:xfrm>
          <a:solidFill>
            <a:schemeClr val="accent2"/>
          </a:solidFill>
        </p:grpSpPr>
        <p:sp>
          <p:nvSpPr>
            <p:cNvPr id="26" name="Google Shape;13190;p87"/>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91;p87"/>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2854;p86"/>
          <p:cNvSpPr/>
          <p:nvPr/>
        </p:nvSpPr>
        <p:spPr>
          <a:xfrm>
            <a:off x="789506" y="1331663"/>
            <a:ext cx="251271" cy="194224"/>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2C481EEB-7F4F-C498-3DFD-5F6B0595D997}"/>
              </a:ext>
            </a:extLst>
          </p:cNvPr>
          <p:cNvSpPr txBox="1"/>
          <p:nvPr/>
        </p:nvSpPr>
        <p:spPr>
          <a:xfrm>
            <a:off x="1172391" y="3026124"/>
            <a:ext cx="6580263" cy="338554"/>
          </a:xfrm>
          <a:prstGeom prst="rect">
            <a:avLst/>
          </a:prstGeom>
          <a:noFill/>
        </p:spPr>
        <p:txBody>
          <a:bodyPr wrap="square">
            <a:spAutoFit/>
          </a:bodyPr>
          <a:lstStyle/>
          <a:p>
            <a:pPr algn="l" fontAlgn="b"/>
            <a:r>
              <a:rPr lang="en-US" sz="1600" b="0" i="0" u="none" strike="noStrike" dirty="0">
                <a:solidFill>
                  <a:srgbClr val="000000"/>
                </a:solidFill>
                <a:effectLst/>
                <a:latin typeface="Muli"/>
              </a:rPr>
              <a:t>Collaborative , Content-based and K-means </a:t>
            </a:r>
          </a:p>
        </p:txBody>
      </p:sp>
      <p:sp>
        <p:nvSpPr>
          <p:cNvPr id="6" name="TextBox 5">
            <a:extLst>
              <a:ext uri="{FF2B5EF4-FFF2-40B4-BE49-F238E27FC236}">
                <a16:creationId xmlns:a16="http://schemas.microsoft.com/office/drawing/2014/main" id="{E4C5B598-0035-DD3D-00FE-788B7DA85E98}"/>
              </a:ext>
            </a:extLst>
          </p:cNvPr>
          <p:cNvSpPr txBox="1"/>
          <p:nvPr/>
        </p:nvSpPr>
        <p:spPr>
          <a:xfrm>
            <a:off x="1205345" y="3801368"/>
            <a:ext cx="5713346" cy="1077218"/>
          </a:xfrm>
          <a:prstGeom prst="rect">
            <a:avLst/>
          </a:prstGeom>
          <a:noFill/>
        </p:spPr>
        <p:txBody>
          <a:bodyPr wrap="square">
            <a:spAutoFit/>
          </a:bodyPr>
          <a:lstStyle/>
          <a:p>
            <a:pPr algn="just"/>
            <a:r>
              <a:rPr lang="en-US" sz="1600" dirty="0">
                <a:latin typeface="Muli"/>
              </a:rPr>
              <a:t>E-commerce websites use recommendation systems to suggest products to customers, based on their browsing history and other data, to increase sales and offer personalized deals. This paper explores how these systems work</a:t>
            </a:r>
          </a:p>
        </p:txBody>
      </p:sp>
      <p:grpSp>
        <p:nvGrpSpPr>
          <p:cNvPr id="7" name="Google Shape;1201;p51">
            <a:extLst>
              <a:ext uri="{FF2B5EF4-FFF2-40B4-BE49-F238E27FC236}">
                <a16:creationId xmlns:a16="http://schemas.microsoft.com/office/drawing/2014/main" id="{DF7B9F2F-89E4-AB2D-E068-D879FCA1B0C4}"/>
              </a:ext>
            </a:extLst>
          </p:cNvPr>
          <p:cNvGrpSpPr/>
          <p:nvPr/>
        </p:nvGrpSpPr>
        <p:grpSpPr>
          <a:xfrm>
            <a:off x="7752654" y="3640908"/>
            <a:ext cx="1892887" cy="1893345"/>
            <a:chOff x="1347125" y="349025"/>
            <a:chExt cx="4978800" cy="4980000"/>
          </a:xfrm>
        </p:grpSpPr>
        <p:sp>
          <p:nvSpPr>
            <p:cNvPr id="8" name="Google Shape;1202;p51">
              <a:extLst>
                <a:ext uri="{FF2B5EF4-FFF2-40B4-BE49-F238E27FC236}">
                  <a16:creationId xmlns:a16="http://schemas.microsoft.com/office/drawing/2014/main" id="{BB587967-F998-A849-C9E8-5FB2CA7115E4}"/>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3;p51">
              <a:extLst>
                <a:ext uri="{FF2B5EF4-FFF2-40B4-BE49-F238E27FC236}">
                  <a16:creationId xmlns:a16="http://schemas.microsoft.com/office/drawing/2014/main" id="{60E920FA-C859-DAC4-509F-6AAE4E44F76D}"/>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4;p51">
              <a:extLst>
                <a:ext uri="{FF2B5EF4-FFF2-40B4-BE49-F238E27FC236}">
                  <a16:creationId xmlns:a16="http://schemas.microsoft.com/office/drawing/2014/main" id="{6432EEE6-5385-BEA2-CC0A-1FC5FDC724E6}"/>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5;p51">
              <a:extLst>
                <a:ext uri="{FF2B5EF4-FFF2-40B4-BE49-F238E27FC236}">
                  <a16:creationId xmlns:a16="http://schemas.microsoft.com/office/drawing/2014/main" id="{B5E13093-67B1-C511-C3FC-311E103B62DD}"/>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6;p51">
              <a:extLst>
                <a:ext uri="{FF2B5EF4-FFF2-40B4-BE49-F238E27FC236}">
                  <a16:creationId xmlns:a16="http://schemas.microsoft.com/office/drawing/2014/main" id="{FD11C487-2D33-CEC3-FFD0-553C5AA86BBE}"/>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7;p51">
              <a:extLst>
                <a:ext uri="{FF2B5EF4-FFF2-40B4-BE49-F238E27FC236}">
                  <a16:creationId xmlns:a16="http://schemas.microsoft.com/office/drawing/2014/main" id="{8DE658F8-C593-9209-1052-C852B52AF36C}"/>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8;p51">
              <a:extLst>
                <a:ext uri="{FF2B5EF4-FFF2-40B4-BE49-F238E27FC236}">
                  <a16:creationId xmlns:a16="http://schemas.microsoft.com/office/drawing/2014/main" id="{7C93777B-187F-7CC4-F2EE-1F1AF0F3363F}"/>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9;p51">
              <a:extLst>
                <a:ext uri="{FF2B5EF4-FFF2-40B4-BE49-F238E27FC236}">
                  <a16:creationId xmlns:a16="http://schemas.microsoft.com/office/drawing/2014/main" id="{1FD78051-92E0-113E-2205-314085402F63}"/>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0;p51">
              <a:extLst>
                <a:ext uri="{FF2B5EF4-FFF2-40B4-BE49-F238E27FC236}">
                  <a16:creationId xmlns:a16="http://schemas.microsoft.com/office/drawing/2014/main" id="{68EEF0F7-89E6-1838-988C-FA6B21BD878E}"/>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1;p51">
              <a:extLst>
                <a:ext uri="{FF2B5EF4-FFF2-40B4-BE49-F238E27FC236}">
                  <a16:creationId xmlns:a16="http://schemas.microsoft.com/office/drawing/2014/main" id="{8237DCE6-9F40-D7EE-D74D-6BEDF7E4B43C}"/>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2;p51">
              <a:extLst>
                <a:ext uri="{FF2B5EF4-FFF2-40B4-BE49-F238E27FC236}">
                  <a16:creationId xmlns:a16="http://schemas.microsoft.com/office/drawing/2014/main" id="{2D2F29DF-BF74-7FDD-FBCC-5939E69A15D6}"/>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3;p51">
              <a:extLst>
                <a:ext uri="{FF2B5EF4-FFF2-40B4-BE49-F238E27FC236}">
                  <a16:creationId xmlns:a16="http://schemas.microsoft.com/office/drawing/2014/main" id="{1372ED47-7CA9-5CD7-DD23-5595187D80C7}"/>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4;p51">
              <a:extLst>
                <a:ext uri="{FF2B5EF4-FFF2-40B4-BE49-F238E27FC236}">
                  <a16:creationId xmlns:a16="http://schemas.microsoft.com/office/drawing/2014/main" id="{B20C07FF-51D6-28FB-05C3-80CE0C23BD5F}"/>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15;p51">
              <a:extLst>
                <a:ext uri="{FF2B5EF4-FFF2-40B4-BE49-F238E27FC236}">
                  <a16:creationId xmlns:a16="http://schemas.microsoft.com/office/drawing/2014/main" id="{DF22CB3F-040F-7D89-66AA-FD42CB99E2E0}"/>
                </a:ext>
              </a:extLst>
            </p:cNvPr>
            <p:cNvSpPr/>
            <p:nvPr/>
          </p:nvSpPr>
          <p:spPr>
            <a:xfrm>
              <a:off x="1704876" y="1495024"/>
              <a:ext cx="3476225" cy="3475049"/>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6;p51">
              <a:extLst>
                <a:ext uri="{FF2B5EF4-FFF2-40B4-BE49-F238E27FC236}">
                  <a16:creationId xmlns:a16="http://schemas.microsoft.com/office/drawing/2014/main" id="{02A83832-C2B1-14C7-0AA9-FA7DCA6B7D39}"/>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7;p51">
              <a:extLst>
                <a:ext uri="{FF2B5EF4-FFF2-40B4-BE49-F238E27FC236}">
                  <a16:creationId xmlns:a16="http://schemas.microsoft.com/office/drawing/2014/main" id="{9389DFC2-6EBE-73A7-B2E8-EA62BDAB50EC}"/>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8;p51">
              <a:extLst>
                <a:ext uri="{FF2B5EF4-FFF2-40B4-BE49-F238E27FC236}">
                  <a16:creationId xmlns:a16="http://schemas.microsoft.com/office/drawing/2014/main" id="{12FBE650-3334-9C15-C41F-3A3E5E7B19AB}"/>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9;p51">
              <a:extLst>
                <a:ext uri="{FF2B5EF4-FFF2-40B4-BE49-F238E27FC236}">
                  <a16:creationId xmlns:a16="http://schemas.microsoft.com/office/drawing/2014/main" id="{79480C51-03B8-1FCC-0C8B-FD14AFDE6A73}"/>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0;p51">
              <a:extLst>
                <a:ext uri="{FF2B5EF4-FFF2-40B4-BE49-F238E27FC236}">
                  <a16:creationId xmlns:a16="http://schemas.microsoft.com/office/drawing/2014/main" id="{BF1FA4EC-12FF-DFED-F790-F47EE768D4A1}"/>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21;p51">
              <a:extLst>
                <a:ext uri="{FF2B5EF4-FFF2-40B4-BE49-F238E27FC236}">
                  <a16:creationId xmlns:a16="http://schemas.microsoft.com/office/drawing/2014/main" id="{2E01ED66-D62E-58AB-E114-61D48F7E2225}"/>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2;p51">
              <a:extLst>
                <a:ext uri="{FF2B5EF4-FFF2-40B4-BE49-F238E27FC236}">
                  <a16:creationId xmlns:a16="http://schemas.microsoft.com/office/drawing/2014/main" id="{DA36387D-CEC7-8361-FF0C-46CF0680589E}"/>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3;p51">
              <a:extLst>
                <a:ext uri="{FF2B5EF4-FFF2-40B4-BE49-F238E27FC236}">
                  <a16:creationId xmlns:a16="http://schemas.microsoft.com/office/drawing/2014/main" id="{B46B5CA5-C404-1857-7210-4B32ACB9ED44}"/>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225;p51">
            <a:extLst>
              <a:ext uri="{FF2B5EF4-FFF2-40B4-BE49-F238E27FC236}">
                <a16:creationId xmlns:a16="http://schemas.microsoft.com/office/drawing/2014/main" id="{5BFF5FCF-D873-4C2B-F2A5-5A8CE90983E7}"/>
              </a:ext>
            </a:extLst>
          </p:cNvPr>
          <p:cNvGrpSpPr/>
          <p:nvPr/>
        </p:nvGrpSpPr>
        <p:grpSpPr>
          <a:xfrm>
            <a:off x="-813942" y="-312347"/>
            <a:ext cx="1695779" cy="1696188"/>
            <a:chOff x="1347125" y="349025"/>
            <a:chExt cx="4978800" cy="4980000"/>
          </a:xfrm>
        </p:grpSpPr>
        <p:sp>
          <p:nvSpPr>
            <p:cNvPr id="43" name="Google Shape;1226;p51">
              <a:extLst>
                <a:ext uri="{FF2B5EF4-FFF2-40B4-BE49-F238E27FC236}">
                  <a16:creationId xmlns:a16="http://schemas.microsoft.com/office/drawing/2014/main" id="{D86341A3-8C1B-3DE8-2E42-79DD455A47F4}"/>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7;p51">
              <a:extLst>
                <a:ext uri="{FF2B5EF4-FFF2-40B4-BE49-F238E27FC236}">
                  <a16:creationId xmlns:a16="http://schemas.microsoft.com/office/drawing/2014/main" id="{2D53E3D9-79AE-38D3-D82D-988214352602}"/>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8;p51">
              <a:extLst>
                <a:ext uri="{FF2B5EF4-FFF2-40B4-BE49-F238E27FC236}">
                  <a16:creationId xmlns:a16="http://schemas.microsoft.com/office/drawing/2014/main" id="{B99E5A15-4CDC-8F7D-1755-0FE2AF9F0499}"/>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9;p51">
              <a:extLst>
                <a:ext uri="{FF2B5EF4-FFF2-40B4-BE49-F238E27FC236}">
                  <a16:creationId xmlns:a16="http://schemas.microsoft.com/office/drawing/2014/main" id="{337098EF-1746-5DC1-1952-9FC2810839BA}"/>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0;p51">
              <a:extLst>
                <a:ext uri="{FF2B5EF4-FFF2-40B4-BE49-F238E27FC236}">
                  <a16:creationId xmlns:a16="http://schemas.microsoft.com/office/drawing/2014/main" id="{C5F110E4-3BD7-B827-1F26-2D35ECA96CA8}"/>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1;p51">
              <a:extLst>
                <a:ext uri="{FF2B5EF4-FFF2-40B4-BE49-F238E27FC236}">
                  <a16:creationId xmlns:a16="http://schemas.microsoft.com/office/drawing/2014/main" id="{A4AD0862-B937-1041-D057-7B4707E28741}"/>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2;p51">
              <a:extLst>
                <a:ext uri="{FF2B5EF4-FFF2-40B4-BE49-F238E27FC236}">
                  <a16:creationId xmlns:a16="http://schemas.microsoft.com/office/drawing/2014/main" id="{33E86C68-A950-5342-7E81-624505BBBEBB}"/>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3;p51">
              <a:extLst>
                <a:ext uri="{FF2B5EF4-FFF2-40B4-BE49-F238E27FC236}">
                  <a16:creationId xmlns:a16="http://schemas.microsoft.com/office/drawing/2014/main" id="{87CB8D1A-BFD6-49C8-5949-60B3B2A1AF98}"/>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4;p51">
              <a:extLst>
                <a:ext uri="{FF2B5EF4-FFF2-40B4-BE49-F238E27FC236}">
                  <a16:creationId xmlns:a16="http://schemas.microsoft.com/office/drawing/2014/main" id="{A8F3E2D7-FFDA-A791-7E99-EA0080F09FD9}"/>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5;p51">
              <a:extLst>
                <a:ext uri="{FF2B5EF4-FFF2-40B4-BE49-F238E27FC236}">
                  <a16:creationId xmlns:a16="http://schemas.microsoft.com/office/drawing/2014/main" id="{5F83CCB3-11B8-C159-360A-E9F9E19949F8}"/>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36;p51">
              <a:extLst>
                <a:ext uri="{FF2B5EF4-FFF2-40B4-BE49-F238E27FC236}">
                  <a16:creationId xmlns:a16="http://schemas.microsoft.com/office/drawing/2014/main" id="{3A4C0EE8-9B19-82CA-539C-3F8AC57D4534}"/>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37;p51">
              <a:extLst>
                <a:ext uri="{FF2B5EF4-FFF2-40B4-BE49-F238E27FC236}">
                  <a16:creationId xmlns:a16="http://schemas.microsoft.com/office/drawing/2014/main" id="{68F8F510-0F1B-EB42-F57A-1E669CF2CA69}"/>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38;p51">
              <a:extLst>
                <a:ext uri="{FF2B5EF4-FFF2-40B4-BE49-F238E27FC236}">
                  <a16:creationId xmlns:a16="http://schemas.microsoft.com/office/drawing/2014/main" id="{C08B9C7D-0601-5F50-36BE-88B9B2FC861C}"/>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9;p51">
              <a:extLst>
                <a:ext uri="{FF2B5EF4-FFF2-40B4-BE49-F238E27FC236}">
                  <a16:creationId xmlns:a16="http://schemas.microsoft.com/office/drawing/2014/main" id="{AB293181-BB21-BB10-F577-A6ABCB191F79}"/>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40;p51">
              <a:extLst>
                <a:ext uri="{FF2B5EF4-FFF2-40B4-BE49-F238E27FC236}">
                  <a16:creationId xmlns:a16="http://schemas.microsoft.com/office/drawing/2014/main" id="{39F9365F-371A-47D4-0013-A1A2FCEA2301}"/>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41;p51">
              <a:extLst>
                <a:ext uri="{FF2B5EF4-FFF2-40B4-BE49-F238E27FC236}">
                  <a16:creationId xmlns:a16="http://schemas.microsoft.com/office/drawing/2014/main" id="{68C2F637-6407-E686-62F6-A231922DFE11}"/>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42;p51">
              <a:extLst>
                <a:ext uri="{FF2B5EF4-FFF2-40B4-BE49-F238E27FC236}">
                  <a16:creationId xmlns:a16="http://schemas.microsoft.com/office/drawing/2014/main" id="{3F3C621D-0FA6-FA2A-1ADB-8E5E12CB5610}"/>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43;p51">
              <a:extLst>
                <a:ext uri="{FF2B5EF4-FFF2-40B4-BE49-F238E27FC236}">
                  <a16:creationId xmlns:a16="http://schemas.microsoft.com/office/drawing/2014/main" id="{6563EAFE-85D4-4229-5F88-1B8B55761E83}"/>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44;p51">
              <a:extLst>
                <a:ext uri="{FF2B5EF4-FFF2-40B4-BE49-F238E27FC236}">
                  <a16:creationId xmlns:a16="http://schemas.microsoft.com/office/drawing/2014/main" id="{60CB21BF-60CB-5583-07C4-9CDA2FDE1F0A}"/>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45;p51">
              <a:extLst>
                <a:ext uri="{FF2B5EF4-FFF2-40B4-BE49-F238E27FC236}">
                  <a16:creationId xmlns:a16="http://schemas.microsoft.com/office/drawing/2014/main" id="{1D922EA1-D3B7-4DEE-5E64-93B2E348707E}"/>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46;p51">
              <a:extLst>
                <a:ext uri="{FF2B5EF4-FFF2-40B4-BE49-F238E27FC236}">
                  <a16:creationId xmlns:a16="http://schemas.microsoft.com/office/drawing/2014/main" id="{6346FCB3-6D7C-42BD-652E-3F11A8BB8E96}"/>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1247;p51">
              <a:extLst>
                <a:ext uri="{FF2B5EF4-FFF2-40B4-BE49-F238E27FC236}">
                  <a16:creationId xmlns:a16="http://schemas.microsoft.com/office/drawing/2014/main" id="{05EF3936-C224-8CB5-79C4-B8DEF630109E}"/>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703184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636"/>
                                        </p:tgtEl>
                                        <p:attrNameLst>
                                          <p:attrName>style.visibility</p:attrName>
                                        </p:attrNameLst>
                                      </p:cBhvr>
                                      <p:to>
                                        <p:strVal val="visible"/>
                                      </p:to>
                                    </p:set>
                                    <p:anim calcmode="lin" valueType="num">
                                      <p:cBhvr>
                                        <p:cTn id="7" dur="1000" fill="hold"/>
                                        <p:tgtEl>
                                          <p:spTgt spid="3636"/>
                                        </p:tgtEl>
                                        <p:attrNameLst>
                                          <p:attrName>ppt_w</p:attrName>
                                        </p:attrNameLst>
                                      </p:cBhvr>
                                      <p:tavLst>
                                        <p:tav tm="0">
                                          <p:val>
                                            <p:fltVal val="0"/>
                                          </p:val>
                                        </p:tav>
                                        <p:tav tm="100000">
                                          <p:val>
                                            <p:strVal val="#ppt_w"/>
                                          </p:val>
                                        </p:tav>
                                      </p:tavLst>
                                    </p:anim>
                                    <p:anim calcmode="lin" valueType="num">
                                      <p:cBhvr>
                                        <p:cTn id="8" dur="1000" fill="hold"/>
                                        <p:tgtEl>
                                          <p:spTgt spid="3636"/>
                                        </p:tgtEl>
                                        <p:attrNameLst>
                                          <p:attrName>ppt_h</p:attrName>
                                        </p:attrNameLst>
                                      </p:cBhvr>
                                      <p:tavLst>
                                        <p:tav tm="0">
                                          <p:val>
                                            <p:fltVal val="0"/>
                                          </p:val>
                                        </p:tav>
                                        <p:tav tm="100000">
                                          <p:val>
                                            <p:strVal val="#ppt_h"/>
                                          </p:val>
                                        </p:tav>
                                      </p:tavLst>
                                    </p:anim>
                                    <p:anim calcmode="lin" valueType="num">
                                      <p:cBhvr>
                                        <p:cTn id="9" dur="1000" fill="hold"/>
                                        <p:tgtEl>
                                          <p:spTgt spid="3636"/>
                                        </p:tgtEl>
                                        <p:attrNameLst>
                                          <p:attrName>style.rotation</p:attrName>
                                        </p:attrNameLst>
                                      </p:cBhvr>
                                      <p:tavLst>
                                        <p:tav tm="0">
                                          <p:val>
                                            <p:fltVal val="90"/>
                                          </p:val>
                                        </p:tav>
                                        <p:tav tm="100000">
                                          <p:val>
                                            <p:fltVal val="0"/>
                                          </p:val>
                                        </p:tav>
                                      </p:tavLst>
                                    </p:anim>
                                    <p:animEffect transition="in" filter="fade">
                                      <p:cBhvr>
                                        <p:cTn id="10" dur="1000"/>
                                        <p:tgtEl>
                                          <p:spTgt spid="363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37"/>
                                        </p:tgtEl>
                                        <p:attrNameLst>
                                          <p:attrName>style.visibility</p:attrName>
                                        </p:attrNameLst>
                                      </p:cBhvr>
                                      <p:to>
                                        <p:strVal val="visible"/>
                                      </p:to>
                                    </p:set>
                                    <p:anim calcmode="lin" valueType="num">
                                      <p:cBhvr>
                                        <p:cTn id="13" dur="1000" fill="hold"/>
                                        <p:tgtEl>
                                          <p:spTgt spid="3637"/>
                                        </p:tgtEl>
                                        <p:attrNameLst>
                                          <p:attrName>ppt_w</p:attrName>
                                        </p:attrNameLst>
                                      </p:cBhvr>
                                      <p:tavLst>
                                        <p:tav tm="0">
                                          <p:val>
                                            <p:fltVal val="0"/>
                                          </p:val>
                                        </p:tav>
                                        <p:tav tm="100000">
                                          <p:val>
                                            <p:strVal val="#ppt_w"/>
                                          </p:val>
                                        </p:tav>
                                      </p:tavLst>
                                    </p:anim>
                                    <p:anim calcmode="lin" valueType="num">
                                      <p:cBhvr>
                                        <p:cTn id="14" dur="1000" fill="hold"/>
                                        <p:tgtEl>
                                          <p:spTgt spid="3637"/>
                                        </p:tgtEl>
                                        <p:attrNameLst>
                                          <p:attrName>ppt_h</p:attrName>
                                        </p:attrNameLst>
                                      </p:cBhvr>
                                      <p:tavLst>
                                        <p:tav tm="0">
                                          <p:val>
                                            <p:fltVal val="0"/>
                                          </p:val>
                                        </p:tav>
                                        <p:tav tm="100000">
                                          <p:val>
                                            <p:strVal val="#ppt_h"/>
                                          </p:val>
                                        </p:tav>
                                      </p:tavLst>
                                    </p:anim>
                                    <p:anim calcmode="lin" valueType="num">
                                      <p:cBhvr>
                                        <p:cTn id="15" dur="1000" fill="hold"/>
                                        <p:tgtEl>
                                          <p:spTgt spid="3637"/>
                                        </p:tgtEl>
                                        <p:attrNameLst>
                                          <p:attrName>style.rotation</p:attrName>
                                        </p:attrNameLst>
                                      </p:cBhvr>
                                      <p:tavLst>
                                        <p:tav tm="0">
                                          <p:val>
                                            <p:fltVal val="90"/>
                                          </p:val>
                                        </p:tav>
                                        <p:tav tm="100000">
                                          <p:val>
                                            <p:fltVal val="0"/>
                                          </p:val>
                                        </p:tav>
                                      </p:tavLst>
                                    </p:anim>
                                    <p:animEffect transition="in" filter="fade">
                                      <p:cBhvr>
                                        <p:cTn id="16" dur="1000"/>
                                        <p:tgtEl>
                                          <p:spTgt spid="363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638"/>
                                        </p:tgtEl>
                                        <p:attrNameLst>
                                          <p:attrName>style.visibility</p:attrName>
                                        </p:attrNameLst>
                                      </p:cBhvr>
                                      <p:to>
                                        <p:strVal val="visible"/>
                                      </p:to>
                                    </p:set>
                                    <p:anim calcmode="lin" valueType="num">
                                      <p:cBhvr>
                                        <p:cTn id="19" dur="1000" fill="hold"/>
                                        <p:tgtEl>
                                          <p:spTgt spid="3638"/>
                                        </p:tgtEl>
                                        <p:attrNameLst>
                                          <p:attrName>ppt_w</p:attrName>
                                        </p:attrNameLst>
                                      </p:cBhvr>
                                      <p:tavLst>
                                        <p:tav tm="0">
                                          <p:val>
                                            <p:fltVal val="0"/>
                                          </p:val>
                                        </p:tav>
                                        <p:tav tm="100000">
                                          <p:val>
                                            <p:strVal val="#ppt_w"/>
                                          </p:val>
                                        </p:tav>
                                      </p:tavLst>
                                    </p:anim>
                                    <p:anim calcmode="lin" valueType="num">
                                      <p:cBhvr>
                                        <p:cTn id="20" dur="1000" fill="hold"/>
                                        <p:tgtEl>
                                          <p:spTgt spid="3638"/>
                                        </p:tgtEl>
                                        <p:attrNameLst>
                                          <p:attrName>ppt_h</p:attrName>
                                        </p:attrNameLst>
                                      </p:cBhvr>
                                      <p:tavLst>
                                        <p:tav tm="0">
                                          <p:val>
                                            <p:fltVal val="0"/>
                                          </p:val>
                                        </p:tav>
                                        <p:tav tm="100000">
                                          <p:val>
                                            <p:strVal val="#ppt_h"/>
                                          </p:val>
                                        </p:tav>
                                      </p:tavLst>
                                    </p:anim>
                                    <p:anim calcmode="lin" valueType="num">
                                      <p:cBhvr>
                                        <p:cTn id="21" dur="1000" fill="hold"/>
                                        <p:tgtEl>
                                          <p:spTgt spid="3638"/>
                                        </p:tgtEl>
                                        <p:attrNameLst>
                                          <p:attrName>style.rotation</p:attrName>
                                        </p:attrNameLst>
                                      </p:cBhvr>
                                      <p:tavLst>
                                        <p:tav tm="0">
                                          <p:val>
                                            <p:fltVal val="90"/>
                                          </p:val>
                                        </p:tav>
                                        <p:tav tm="100000">
                                          <p:val>
                                            <p:fltVal val="0"/>
                                          </p:val>
                                        </p:tav>
                                      </p:tavLst>
                                    </p:anim>
                                    <p:animEffect transition="in" filter="fade">
                                      <p:cBhvr>
                                        <p:cTn id="22" dur="1000"/>
                                        <p:tgtEl>
                                          <p:spTgt spid="363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39"/>
                                        </p:tgtEl>
                                        <p:attrNameLst>
                                          <p:attrName>style.visibility</p:attrName>
                                        </p:attrNameLst>
                                      </p:cBhvr>
                                      <p:to>
                                        <p:strVal val="visible"/>
                                      </p:to>
                                    </p:set>
                                    <p:anim calcmode="lin" valueType="num">
                                      <p:cBhvr>
                                        <p:cTn id="25" dur="1000" fill="hold"/>
                                        <p:tgtEl>
                                          <p:spTgt spid="3639"/>
                                        </p:tgtEl>
                                        <p:attrNameLst>
                                          <p:attrName>ppt_w</p:attrName>
                                        </p:attrNameLst>
                                      </p:cBhvr>
                                      <p:tavLst>
                                        <p:tav tm="0">
                                          <p:val>
                                            <p:fltVal val="0"/>
                                          </p:val>
                                        </p:tav>
                                        <p:tav tm="100000">
                                          <p:val>
                                            <p:strVal val="#ppt_w"/>
                                          </p:val>
                                        </p:tav>
                                      </p:tavLst>
                                    </p:anim>
                                    <p:anim calcmode="lin" valueType="num">
                                      <p:cBhvr>
                                        <p:cTn id="26" dur="1000" fill="hold"/>
                                        <p:tgtEl>
                                          <p:spTgt spid="3639"/>
                                        </p:tgtEl>
                                        <p:attrNameLst>
                                          <p:attrName>ppt_h</p:attrName>
                                        </p:attrNameLst>
                                      </p:cBhvr>
                                      <p:tavLst>
                                        <p:tav tm="0">
                                          <p:val>
                                            <p:fltVal val="0"/>
                                          </p:val>
                                        </p:tav>
                                        <p:tav tm="100000">
                                          <p:val>
                                            <p:strVal val="#ppt_h"/>
                                          </p:val>
                                        </p:tav>
                                      </p:tavLst>
                                    </p:anim>
                                    <p:anim calcmode="lin" valueType="num">
                                      <p:cBhvr>
                                        <p:cTn id="27" dur="1000" fill="hold"/>
                                        <p:tgtEl>
                                          <p:spTgt spid="3639"/>
                                        </p:tgtEl>
                                        <p:attrNameLst>
                                          <p:attrName>style.rotation</p:attrName>
                                        </p:attrNameLst>
                                      </p:cBhvr>
                                      <p:tavLst>
                                        <p:tav tm="0">
                                          <p:val>
                                            <p:fltVal val="90"/>
                                          </p:val>
                                        </p:tav>
                                        <p:tav tm="100000">
                                          <p:val>
                                            <p:fltVal val="0"/>
                                          </p:val>
                                        </p:tav>
                                      </p:tavLst>
                                    </p:anim>
                                    <p:animEffect transition="in" filter="fade">
                                      <p:cBhvr>
                                        <p:cTn id="28" dur="1000"/>
                                        <p:tgtEl>
                                          <p:spTgt spid="363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640">
                                            <p:txEl>
                                              <p:pRg st="0" end="0"/>
                                            </p:txEl>
                                          </p:spTgt>
                                        </p:tgtEl>
                                        <p:attrNameLst>
                                          <p:attrName>style.visibility</p:attrName>
                                        </p:attrNameLst>
                                      </p:cBhvr>
                                      <p:to>
                                        <p:strVal val="visible"/>
                                      </p:to>
                                    </p:set>
                                    <p:anim calcmode="lin" valueType="num">
                                      <p:cBhvr>
                                        <p:cTn id="31" dur="1000" fill="hold"/>
                                        <p:tgtEl>
                                          <p:spTgt spid="3640">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3640">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3640">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3640">
                                            <p:txEl>
                                              <p:pRg st="0" end="0"/>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641">
                                            <p:txEl>
                                              <p:pRg st="0" end="0"/>
                                            </p:txEl>
                                          </p:spTgt>
                                        </p:tgtEl>
                                        <p:attrNameLst>
                                          <p:attrName>style.visibility</p:attrName>
                                        </p:attrNameLst>
                                      </p:cBhvr>
                                      <p:to>
                                        <p:strVal val="visible"/>
                                      </p:to>
                                    </p:set>
                                    <p:anim calcmode="lin" valueType="num">
                                      <p:cBhvr>
                                        <p:cTn id="37" dur="1000" fill="hold"/>
                                        <p:tgtEl>
                                          <p:spTgt spid="3641">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3641">
                                            <p:txEl>
                                              <p:pRg st="0" end="0"/>
                                            </p:txEl>
                                          </p:spTgt>
                                        </p:tgtEl>
                                        <p:attrNameLst>
                                          <p:attrName>ppt_h</p:attrName>
                                        </p:attrNameLst>
                                      </p:cBhvr>
                                      <p:tavLst>
                                        <p:tav tm="0">
                                          <p:val>
                                            <p:fltVal val="0"/>
                                          </p:val>
                                        </p:tav>
                                        <p:tav tm="100000">
                                          <p:val>
                                            <p:strVal val="#ppt_h"/>
                                          </p:val>
                                        </p:tav>
                                      </p:tavLst>
                                    </p:anim>
                                    <p:anim calcmode="lin" valueType="num">
                                      <p:cBhvr>
                                        <p:cTn id="39" dur="1000" fill="hold"/>
                                        <p:tgtEl>
                                          <p:spTgt spid="3641">
                                            <p:txEl>
                                              <p:pRg st="0" end="0"/>
                                            </p:txEl>
                                          </p:spTgt>
                                        </p:tgtEl>
                                        <p:attrNameLst>
                                          <p:attrName>style.rotation</p:attrName>
                                        </p:attrNameLst>
                                      </p:cBhvr>
                                      <p:tavLst>
                                        <p:tav tm="0">
                                          <p:val>
                                            <p:fltVal val="90"/>
                                          </p:val>
                                        </p:tav>
                                        <p:tav tm="100000">
                                          <p:val>
                                            <p:fltVal val="0"/>
                                          </p:val>
                                        </p:tav>
                                      </p:tavLst>
                                    </p:anim>
                                    <p:animEffect transition="in" filter="fade">
                                      <p:cBhvr>
                                        <p:cTn id="40" dur="1000"/>
                                        <p:tgtEl>
                                          <p:spTgt spid="3641">
                                            <p:txEl>
                                              <p:pRg st="0" end="0"/>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46"/>
                                        </p:tgtEl>
                                        <p:attrNameLst>
                                          <p:attrName>style.visibility</p:attrName>
                                        </p:attrNameLst>
                                      </p:cBhvr>
                                      <p:to>
                                        <p:strVal val="visible"/>
                                      </p:to>
                                    </p:set>
                                    <p:anim calcmode="lin" valueType="num">
                                      <p:cBhvr>
                                        <p:cTn id="43" dur="1000" fill="hold"/>
                                        <p:tgtEl>
                                          <p:spTgt spid="3646"/>
                                        </p:tgtEl>
                                        <p:attrNameLst>
                                          <p:attrName>ppt_w</p:attrName>
                                        </p:attrNameLst>
                                      </p:cBhvr>
                                      <p:tavLst>
                                        <p:tav tm="0">
                                          <p:val>
                                            <p:fltVal val="0"/>
                                          </p:val>
                                        </p:tav>
                                        <p:tav tm="100000">
                                          <p:val>
                                            <p:strVal val="#ppt_w"/>
                                          </p:val>
                                        </p:tav>
                                      </p:tavLst>
                                    </p:anim>
                                    <p:anim calcmode="lin" valueType="num">
                                      <p:cBhvr>
                                        <p:cTn id="44" dur="1000" fill="hold"/>
                                        <p:tgtEl>
                                          <p:spTgt spid="3646"/>
                                        </p:tgtEl>
                                        <p:attrNameLst>
                                          <p:attrName>ppt_h</p:attrName>
                                        </p:attrNameLst>
                                      </p:cBhvr>
                                      <p:tavLst>
                                        <p:tav tm="0">
                                          <p:val>
                                            <p:fltVal val="0"/>
                                          </p:val>
                                        </p:tav>
                                        <p:tav tm="100000">
                                          <p:val>
                                            <p:strVal val="#ppt_h"/>
                                          </p:val>
                                        </p:tav>
                                      </p:tavLst>
                                    </p:anim>
                                    <p:anim calcmode="lin" valueType="num">
                                      <p:cBhvr>
                                        <p:cTn id="45" dur="1000" fill="hold"/>
                                        <p:tgtEl>
                                          <p:spTgt spid="3646"/>
                                        </p:tgtEl>
                                        <p:attrNameLst>
                                          <p:attrName>style.rotation</p:attrName>
                                        </p:attrNameLst>
                                      </p:cBhvr>
                                      <p:tavLst>
                                        <p:tav tm="0">
                                          <p:val>
                                            <p:fltVal val="90"/>
                                          </p:val>
                                        </p:tav>
                                        <p:tav tm="100000">
                                          <p:val>
                                            <p:fltVal val="0"/>
                                          </p:val>
                                        </p:tav>
                                      </p:tavLst>
                                    </p:anim>
                                    <p:animEffect transition="in" filter="fade">
                                      <p:cBhvr>
                                        <p:cTn id="46" dur="1000"/>
                                        <p:tgtEl>
                                          <p:spTgt spid="3646"/>
                                        </p:tgtEl>
                                      </p:cBhvr>
                                    </p:animEffect>
                                  </p:childTnLst>
                                </p:cTn>
                              </p:par>
                              <p:par>
                                <p:cTn id="47" presetID="31" presetClass="entr" presetSubtype="0" fill="hold" nodeType="withEffect">
                                  <p:stCondLst>
                                    <p:cond delay="0"/>
                                  </p:stCondLst>
                                  <p:childTnLst>
                                    <p:set>
                                      <p:cBhvr>
                                        <p:cTn id="48" dur="1" fill="hold">
                                          <p:stCondLst>
                                            <p:cond delay="0"/>
                                          </p:stCondLst>
                                        </p:cTn>
                                        <p:tgtEl>
                                          <p:spTgt spid="3648"/>
                                        </p:tgtEl>
                                        <p:attrNameLst>
                                          <p:attrName>style.visibility</p:attrName>
                                        </p:attrNameLst>
                                      </p:cBhvr>
                                      <p:to>
                                        <p:strVal val="visible"/>
                                      </p:to>
                                    </p:set>
                                    <p:anim calcmode="lin" valueType="num">
                                      <p:cBhvr>
                                        <p:cTn id="49" dur="1000" fill="hold"/>
                                        <p:tgtEl>
                                          <p:spTgt spid="3648"/>
                                        </p:tgtEl>
                                        <p:attrNameLst>
                                          <p:attrName>ppt_w</p:attrName>
                                        </p:attrNameLst>
                                      </p:cBhvr>
                                      <p:tavLst>
                                        <p:tav tm="0">
                                          <p:val>
                                            <p:fltVal val="0"/>
                                          </p:val>
                                        </p:tav>
                                        <p:tav tm="100000">
                                          <p:val>
                                            <p:strVal val="#ppt_w"/>
                                          </p:val>
                                        </p:tav>
                                      </p:tavLst>
                                    </p:anim>
                                    <p:anim calcmode="lin" valueType="num">
                                      <p:cBhvr>
                                        <p:cTn id="50" dur="1000" fill="hold"/>
                                        <p:tgtEl>
                                          <p:spTgt spid="3648"/>
                                        </p:tgtEl>
                                        <p:attrNameLst>
                                          <p:attrName>ppt_h</p:attrName>
                                        </p:attrNameLst>
                                      </p:cBhvr>
                                      <p:tavLst>
                                        <p:tav tm="0">
                                          <p:val>
                                            <p:fltVal val="0"/>
                                          </p:val>
                                        </p:tav>
                                        <p:tav tm="100000">
                                          <p:val>
                                            <p:strVal val="#ppt_h"/>
                                          </p:val>
                                        </p:tav>
                                      </p:tavLst>
                                    </p:anim>
                                    <p:anim calcmode="lin" valueType="num">
                                      <p:cBhvr>
                                        <p:cTn id="51" dur="1000" fill="hold"/>
                                        <p:tgtEl>
                                          <p:spTgt spid="3648"/>
                                        </p:tgtEl>
                                        <p:attrNameLst>
                                          <p:attrName>style.rotation</p:attrName>
                                        </p:attrNameLst>
                                      </p:cBhvr>
                                      <p:tavLst>
                                        <p:tav tm="0">
                                          <p:val>
                                            <p:fltVal val="90"/>
                                          </p:val>
                                        </p:tav>
                                        <p:tav tm="100000">
                                          <p:val>
                                            <p:fltVal val="0"/>
                                          </p:val>
                                        </p:tav>
                                      </p:tavLst>
                                    </p:anim>
                                    <p:animEffect transition="in" filter="fade">
                                      <p:cBhvr>
                                        <p:cTn id="52" dur="1000"/>
                                        <p:tgtEl>
                                          <p:spTgt spid="3648"/>
                                        </p:tgtEl>
                                      </p:cBhvr>
                                    </p:animEffect>
                                  </p:childTnLst>
                                </p:cTn>
                              </p:par>
                              <p:par>
                                <p:cTn id="53" presetID="31" presetClass="entr" presetSubtype="0" fill="hold" nodeType="withEffect">
                                  <p:stCondLst>
                                    <p:cond delay="0"/>
                                  </p:stCondLst>
                                  <p:childTnLst>
                                    <p:set>
                                      <p:cBhvr>
                                        <p:cTn id="54" dur="1" fill="hold">
                                          <p:stCondLst>
                                            <p:cond delay="0"/>
                                          </p:stCondLst>
                                        </p:cTn>
                                        <p:tgtEl>
                                          <p:spTgt spid="3649"/>
                                        </p:tgtEl>
                                        <p:attrNameLst>
                                          <p:attrName>style.visibility</p:attrName>
                                        </p:attrNameLst>
                                      </p:cBhvr>
                                      <p:to>
                                        <p:strVal val="visible"/>
                                      </p:to>
                                    </p:set>
                                    <p:anim calcmode="lin" valueType="num">
                                      <p:cBhvr>
                                        <p:cTn id="55" dur="1000" fill="hold"/>
                                        <p:tgtEl>
                                          <p:spTgt spid="3649"/>
                                        </p:tgtEl>
                                        <p:attrNameLst>
                                          <p:attrName>ppt_w</p:attrName>
                                        </p:attrNameLst>
                                      </p:cBhvr>
                                      <p:tavLst>
                                        <p:tav tm="0">
                                          <p:val>
                                            <p:fltVal val="0"/>
                                          </p:val>
                                        </p:tav>
                                        <p:tav tm="100000">
                                          <p:val>
                                            <p:strVal val="#ppt_w"/>
                                          </p:val>
                                        </p:tav>
                                      </p:tavLst>
                                    </p:anim>
                                    <p:anim calcmode="lin" valueType="num">
                                      <p:cBhvr>
                                        <p:cTn id="56" dur="1000" fill="hold"/>
                                        <p:tgtEl>
                                          <p:spTgt spid="3649"/>
                                        </p:tgtEl>
                                        <p:attrNameLst>
                                          <p:attrName>ppt_h</p:attrName>
                                        </p:attrNameLst>
                                      </p:cBhvr>
                                      <p:tavLst>
                                        <p:tav tm="0">
                                          <p:val>
                                            <p:fltVal val="0"/>
                                          </p:val>
                                        </p:tav>
                                        <p:tav tm="100000">
                                          <p:val>
                                            <p:strVal val="#ppt_h"/>
                                          </p:val>
                                        </p:tav>
                                      </p:tavLst>
                                    </p:anim>
                                    <p:anim calcmode="lin" valueType="num">
                                      <p:cBhvr>
                                        <p:cTn id="57" dur="1000" fill="hold"/>
                                        <p:tgtEl>
                                          <p:spTgt spid="3649"/>
                                        </p:tgtEl>
                                        <p:attrNameLst>
                                          <p:attrName>style.rotation</p:attrName>
                                        </p:attrNameLst>
                                      </p:cBhvr>
                                      <p:tavLst>
                                        <p:tav tm="0">
                                          <p:val>
                                            <p:fltVal val="90"/>
                                          </p:val>
                                        </p:tav>
                                        <p:tav tm="100000">
                                          <p:val>
                                            <p:fltVal val="0"/>
                                          </p:val>
                                        </p:tav>
                                      </p:tavLst>
                                    </p:anim>
                                    <p:animEffect transition="in" filter="fade">
                                      <p:cBhvr>
                                        <p:cTn id="58" dur="1000"/>
                                        <p:tgtEl>
                                          <p:spTgt spid="3649"/>
                                        </p:tgtEl>
                                      </p:cBhvr>
                                    </p:animEffect>
                                  </p:childTnLst>
                                </p:cTn>
                              </p:par>
                              <p:par>
                                <p:cTn id="59" presetID="31" presetClass="entr" presetSubtype="0" fill="hold" nodeType="withEffect">
                                  <p:stCondLst>
                                    <p:cond delay="0"/>
                                  </p:stCondLst>
                                  <p:childTnLst>
                                    <p:set>
                                      <p:cBhvr>
                                        <p:cTn id="60" dur="1" fill="hold">
                                          <p:stCondLst>
                                            <p:cond delay="0"/>
                                          </p:stCondLst>
                                        </p:cTn>
                                        <p:tgtEl>
                                          <p:spTgt spid="3650"/>
                                        </p:tgtEl>
                                        <p:attrNameLst>
                                          <p:attrName>style.visibility</p:attrName>
                                        </p:attrNameLst>
                                      </p:cBhvr>
                                      <p:to>
                                        <p:strVal val="visible"/>
                                      </p:to>
                                    </p:set>
                                    <p:anim calcmode="lin" valueType="num">
                                      <p:cBhvr>
                                        <p:cTn id="61" dur="1000" fill="hold"/>
                                        <p:tgtEl>
                                          <p:spTgt spid="3650"/>
                                        </p:tgtEl>
                                        <p:attrNameLst>
                                          <p:attrName>ppt_w</p:attrName>
                                        </p:attrNameLst>
                                      </p:cBhvr>
                                      <p:tavLst>
                                        <p:tav tm="0">
                                          <p:val>
                                            <p:fltVal val="0"/>
                                          </p:val>
                                        </p:tav>
                                        <p:tav tm="100000">
                                          <p:val>
                                            <p:strVal val="#ppt_w"/>
                                          </p:val>
                                        </p:tav>
                                      </p:tavLst>
                                    </p:anim>
                                    <p:anim calcmode="lin" valueType="num">
                                      <p:cBhvr>
                                        <p:cTn id="62" dur="1000" fill="hold"/>
                                        <p:tgtEl>
                                          <p:spTgt spid="3650"/>
                                        </p:tgtEl>
                                        <p:attrNameLst>
                                          <p:attrName>ppt_h</p:attrName>
                                        </p:attrNameLst>
                                      </p:cBhvr>
                                      <p:tavLst>
                                        <p:tav tm="0">
                                          <p:val>
                                            <p:fltVal val="0"/>
                                          </p:val>
                                        </p:tav>
                                        <p:tav tm="100000">
                                          <p:val>
                                            <p:strVal val="#ppt_h"/>
                                          </p:val>
                                        </p:tav>
                                      </p:tavLst>
                                    </p:anim>
                                    <p:anim calcmode="lin" valueType="num">
                                      <p:cBhvr>
                                        <p:cTn id="63" dur="1000" fill="hold"/>
                                        <p:tgtEl>
                                          <p:spTgt spid="3650"/>
                                        </p:tgtEl>
                                        <p:attrNameLst>
                                          <p:attrName>style.rotation</p:attrName>
                                        </p:attrNameLst>
                                      </p:cBhvr>
                                      <p:tavLst>
                                        <p:tav tm="0">
                                          <p:val>
                                            <p:fltVal val="90"/>
                                          </p:val>
                                        </p:tav>
                                        <p:tav tm="100000">
                                          <p:val>
                                            <p:fltVal val="0"/>
                                          </p:val>
                                        </p:tav>
                                      </p:tavLst>
                                    </p:anim>
                                    <p:animEffect transition="in" filter="fade">
                                      <p:cBhvr>
                                        <p:cTn id="64" dur="1000"/>
                                        <p:tgtEl>
                                          <p:spTgt spid="3650"/>
                                        </p:tgtEl>
                                      </p:cBhvr>
                                    </p:animEffect>
                                  </p:childTnLst>
                                </p:cTn>
                              </p:par>
                              <p:par>
                                <p:cTn id="65" presetID="31"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1000" fill="hold"/>
                                        <p:tgtEl>
                                          <p:spTgt spid="18"/>
                                        </p:tgtEl>
                                        <p:attrNameLst>
                                          <p:attrName>ppt_w</p:attrName>
                                        </p:attrNameLst>
                                      </p:cBhvr>
                                      <p:tavLst>
                                        <p:tav tm="0">
                                          <p:val>
                                            <p:fltVal val="0"/>
                                          </p:val>
                                        </p:tav>
                                        <p:tav tm="100000">
                                          <p:val>
                                            <p:strVal val="#ppt_w"/>
                                          </p:val>
                                        </p:tav>
                                      </p:tavLst>
                                    </p:anim>
                                    <p:anim calcmode="lin" valueType="num">
                                      <p:cBhvr>
                                        <p:cTn id="68" dur="1000" fill="hold"/>
                                        <p:tgtEl>
                                          <p:spTgt spid="18"/>
                                        </p:tgtEl>
                                        <p:attrNameLst>
                                          <p:attrName>ppt_h</p:attrName>
                                        </p:attrNameLst>
                                      </p:cBhvr>
                                      <p:tavLst>
                                        <p:tav tm="0">
                                          <p:val>
                                            <p:fltVal val="0"/>
                                          </p:val>
                                        </p:tav>
                                        <p:tav tm="100000">
                                          <p:val>
                                            <p:strVal val="#ppt_h"/>
                                          </p:val>
                                        </p:tav>
                                      </p:tavLst>
                                    </p:anim>
                                    <p:anim calcmode="lin" valueType="num">
                                      <p:cBhvr>
                                        <p:cTn id="69" dur="1000" fill="hold"/>
                                        <p:tgtEl>
                                          <p:spTgt spid="18"/>
                                        </p:tgtEl>
                                        <p:attrNameLst>
                                          <p:attrName>style.rotation</p:attrName>
                                        </p:attrNameLst>
                                      </p:cBhvr>
                                      <p:tavLst>
                                        <p:tav tm="0">
                                          <p:val>
                                            <p:fltVal val="90"/>
                                          </p:val>
                                        </p:tav>
                                        <p:tav tm="100000">
                                          <p:val>
                                            <p:fltVal val="0"/>
                                          </p:val>
                                        </p:tav>
                                      </p:tavLst>
                                    </p:anim>
                                    <p:animEffect transition="in" filter="fade">
                                      <p:cBhvr>
                                        <p:cTn id="70" dur="1000"/>
                                        <p:tgtEl>
                                          <p:spTgt spid="18"/>
                                        </p:tgtEl>
                                      </p:cBhvr>
                                    </p:animEffect>
                                  </p:childTnLst>
                                </p:cTn>
                              </p:par>
                              <p:par>
                                <p:cTn id="71" presetID="3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1000" fill="hold"/>
                                        <p:tgtEl>
                                          <p:spTgt spid="25"/>
                                        </p:tgtEl>
                                        <p:attrNameLst>
                                          <p:attrName>ppt_w</p:attrName>
                                        </p:attrNameLst>
                                      </p:cBhvr>
                                      <p:tavLst>
                                        <p:tav tm="0">
                                          <p:val>
                                            <p:fltVal val="0"/>
                                          </p:val>
                                        </p:tav>
                                        <p:tav tm="100000">
                                          <p:val>
                                            <p:strVal val="#ppt_w"/>
                                          </p:val>
                                        </p:tav>
                                      </p:tavLst>
                                    </p:anim>
                                    <p:anim calcmode="lin" valueType="num">
                                      <p:cBhvr>
                                        <p:cTn id="74" dur="1000" fill="hold"/>
                                        <p:tgtEl>
                                          <p:spTgt spid="25"/>
                                        </p:tgtEl>
                                        <p:attrNameLst>
                                          <p:attrName>ppt_h</p:attrName>
                                        </p:attrNameLst>
                                      </p:cBhvr>
                                      <p:tavLst>
                                        <p:tav tm="0">
                                          <p:val>
                                            <p:fltVal val="0"/>
                                          </p:val>
                                        </p:tav>
                                        <p:tav tm="100000">
                                          <p:val>
                                            <p:strVal val="#ppt_h"/>
                                          </p:val>
                                        </p:tav>
                                      </p:tavLst>
                                    </p:anim>
                                    <p:anim calcmode="lin" valueType="num">
                                      <p:cBhvr>
                                        <p:cTn id="75" dur="1000" fill="hold"/>
                                        <p:tgtEl>
                                          <p:spTgt spid="25"/>
                                        </p:tgtEl>
                                        <p:attrNameLst>
                                          <p:attrName>style.rotation</p:attrName>
                                        </p:attrNameLst>
                                      </p:cBhvr>
                                      <p:tavLst>
                                        <p:tav tm="0">
                                          <p:val>
                                            <p:fltVal val="90"/>
                                          </p:val>
                                        </p:tav>
                                        <p:tav tm="100000">
                                          <p:val>
                                            <p:fltVal val="0"/>
                                          </p:val>
                                        </p:tav>
                                      </p:tavLst>
                                    </p:anim>
                                    <p:animEffect transition="in" filter="fade">
                                      <p:cBhvr>
                                        <p:cTn id="76" dur="1000"/>
                                        <p:tgtEl>
                                          <p:spTgt spid="25"/>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style.rotation</p:attrName>
                                        </p:attrNameLst>
                                      </p:cBhvr>
                                      <p:tavLst>
                                        <p:tav tm="0">
                                          <p:val>
                                            <p:fltVal val="90"/>
                                          </p:val>
                                        </p:tav>
                                        <p:tav tm="100000">
                                          <p:val>
                                            <p:fltVal val="0"/>
                                          </p:val>
                                        </p:tav>
                                      </p:tavLst>
                                    </p:anim>
                                    <p:animEffect transition="in" filter="fade">
                                      <p:cBhvr>
                                        <p:cTn id="82" dur="1000"/>
                                        <p:tgtEl>
                                          <p:spTgt spid="28"/>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p:cTn id="85" dur="1000" fill="hold"/>
                                        <p:tgtEl>
                                          <p:spTgt spid="4"/>
                                        </p:tgtEl>
                                        <p:attrNameLst>
                                          <p:attrName>ppt_w</p:attrName>
                                        </p:attrNameLst>
                                      </p:cBhvr>
                                      <p:tavLst>
                                        <p:tav tm="0">
                                          <p:val>
                                            <p:fltVal val="0"/>
                                          </p:val>
                                        </p:tav>
                                        <p:tav tm="100000">
                                          <p:val>
                                            <p:strVal val="#ppt_w"/>
                                          </p:val>
                                        </p:tav>
                                      </p:tavLst>
                                    </p:anim>
                                    <p:anim calcmode="lin" valueType="num">
                                      <p:cBhvr>
                                        <p:cTn id="86" dur="1000" fill="hold"/>
                                        <p:tgtEl>
                                          <p:spTgt spid="4"/>
                                        </p:tgtEl>
                                        <p:attrNameLst>
                                          <p:attrName>ppt_h</p:attrName>
                                        </p:attrNameLst>
                                      </p:cBhvr>
                                      <p:tavLst>
                                        <p:tav tm="0">
                                          <p:val>
                                            <p:fltVal val="0"/>
                                          </p:val>
                                        </p:tav>
                                        <p:tav tm="100000">
                                          <p:val>
                                            <p:strVal val="#ppt_h"/>
                                          </p:val>
                                        </p:tav>
                                      </p:tavLst>
                                    </p:anim>
                                    <p:anim calcmode="lin" valueType="num">
                                      <p:cBhvr>
                                        <p:cTn id="87" dur="1000" fill="hold"/>
                                        <p:tgtEl>
                                          <p:spTgt spid="4"/>
                                        </p:tgtEl>
                                        <p:attrNameLst>
                                          <p:attrName>style.rotation</p:attrName>
                                        </p:attrNameLst>
                                      </p:cBhvr>
                                      <p:tavLst>
                                        <p:tav tm="0">
                                          <p:val>
                                            <p:fltVal val="90"/>
                                          </p:val>
                                        </p:tav>
                                        <p:tav tm="100000">
                                          <p:val>
                                            <p:fltVal val="0"/>
                                          </p:val>
                                        </p:tav>
                                      </p:tavLst>
                                    </p:anim>
                                    <p:animEffect transition="in" filter="fade">
                                      <p:cBhvr>
                                        <p:cTn id="88" dur="1000"/>
                                        <p:tgtEl>
                                          <p:spTgt spid="4"/>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p:cTn id="91" dur="1000" fill="hold"/>
                                        <p:tgtEl>
                                          <p:spTgt spid="6"/>
                                        </p:tgtEl>
                                        <p:attrNameLst>
                                          <p:attrName>ppt_w</p:attrName>
                                        </p:attrNameLst>
                                      </p:cBhvr>
                                      <p:tavLst>
                                        <p:tav tm="0">
                                          <p:val>
                                            <p:fltVal val="0"/>
                                          </p:val>
                                        </p:tav>
                                        <p:tav tm="100000">
                                          <p:val>
                                            <p:strVal val="#ppt_w"/>
                                          </p:val>
                                        </p:tav>
                                      </p:tavLst>
                                    </p:anim>
                                    <p:anim calcmode="lin" valueType="num">
                                      <p:cBhvr>
                                        <p:cTn id="92" dur="1000" fill="hold"/>
                                        <p:tgtEl>
                                          <p:spTgt spid="6"/>
                                        </p:tgtEl>
                                        <p:attrNameLst>
                                          <p:attrName>ppt_h</p:attrName>
                                        </p:attrNameLst>
                                      </p:cBhvr>
                                      <p:tavLst>
                                        <p:tav tm="0">
                                          <p:val>
                                            <p:fltVal val="0"/>
                                          </p:val>
                                        </p:tav>
                                        <p:tav tm="100000">
                                          <p:val>
                                            <p:strVal val="#ppt_h"/>
                                          </p:val>
                                        </p:tav>
                                      </p:tavLst>
                                    </p:anim>
                                    <p:anim calcmode="lin" valueType="num">
                                      <p:cBhvr>
                                        <p:cTn id="93" dur="1000" fill="hold"/>
                                        <p:tgtEl>
                                          <p:spTgt spid="6"/>
                                        </p:tgtEl>
                                        <p:attrNameLst>
                                          <p:attrName>style.rotation</p:attrName>
                                        </p:attrNameLst>
                                      </p:cBhvr>
                                      <p:tavLst>
                                        <p:tav tm="0">
                                          <p:val>
                                            <p:fltVal val="90"/>
                                          </p:val>
                                        </p:tav>
                                        <p:tav tm="100000">
                                          <p:val>
                                            <p:fltVal val="0"/>
                                          </p:val>
                                        </p:tav>
                                      </p:tavLst>
                                    </p:anim>
                                    <p:animEffect transition="in" filter="fade">
                                      <p:cBhvr>
                                        <p:cTn id="9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6" grpId="0" animBg="1"/>
      <p:bldP spid="3637" grpId="0" animBg="1"/>
      <p:bldP spid="3638" grpId="0" animBg="1"/>
      <p:bldP spid="3639" grpId="0" animBg="1"/>
      <p:bldP spid="3640" grpId="0" build="p"/>
      <p:bldP spid="3641" grpId="0" build="p"/>
      <p:bldP spid="3646" grpId="0" animBg="1"/>
      <p:bldP spid="28" grpId="0" animBg="1"/>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4"/>
        <p:cNvGrpSpPr/>
        <p:nvPr/>
      </p:nvGrpSpPr>
      <p:grpSpPr>
        <a:xfrm>
          <a:off x="0" y="0"/>
          <a:ext cx="0" cy="0"/>
          <a:chOff x="0" y="0"/>
          <a:chExt cx="0" cy="0"/>
        </a:xfrm>
      </p:grpSpPr>
      <p:sp>
        <p:nvSpPr>
          <p:cNvPr id="3636" name="Google Shape;3636;p60"/>
          <p:cNvSpPr/>
          <p:nvPr/>
        </p:nvSpPr>
        <p:spPr>
          <a:xfrm>
            <a:off x="625449" y="1118812"/>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0"/>
          <p:cNvSpPr/>
          <p:nvPr/>
        </p:nvSpPr>
        <p:spPr>
          <a:xfrm>
            <a:off x="625449" y="2012225"/>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p:cNvSpPr/>
          <p:nvPr/>
        </p:nvSpPr>
        <p:spPr>
          <a:xfrm>
            <a:off x="625449" y="2905650"/>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p:cNvSpPr/>
          <p:nvPr/>
        </p:nvSpPr>
        <p:spPr>
          <a:xfrm>
            <a:off x="625449" y="3851300"/>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p:cNvSpPr txBox="1">
            <a:spLocks noGrp="1"/>
          </p:cNvSpPr>
          <p:nvPr>
            <p:ph type="subTitle" idx="1"/>
          </p:nvPr>
        </p:nvSpPr>
        <p:spPr>
          <a:xfrm>
            <a:off x="1145781" y="1151588"/>
            <a:ext cx="4138989" cy="563400"/>
          </a:xfrm>
          <a:prstGeom prst="rect">
            <a:avLst/>
          </a:prstGeom>
        </p:spPr>
        <p:txBody>
          <a:bodyPr spcFirstLastPara="1" wrap="square" lIns="91425" tIns="91425" rIns="91425" bIns="91425" anchor="t" anchorCtr="0">
            <a:noAutofit/>
          </a:bodyPr>
          <a:lstStyle/>
          <a:p>
            <a:pPr marL="0" lvl="0" indent="0" algn="just"/>
            <a:r>
              <a:rPr lang="en-US" sz="1600" dirty="0"/>
              <a:t>Content Based Movie Recommendation System</a:t>
            </a:r>
          </a:p>
        </p:txBody>
      </p:sp>
      <p:sp>
        <p:nvSpPr>
          <p:cNvPr id="3641" name="Google Shape;3641;p60"/>
          <p:cNvSpPr txBox="1">
            <a:spLocks noGrp="1"/>
          </p:cNvSpPr>
          <p:nvPr>
            <p:ph type="subTitle" idx="2"/>
          </p:nvPr>
        </p:nvSpPr>
        <p:spPr>
          <a:xfrm>
            <a:off x="1172649" y="2026933"/>
            <a:ext cx="2388300" cy="563400"/>
          </a:xfrm>
          <a:prstGeom prst="rect">
            <a:avLst/>
          </a:prstGeom>
        </p:spPr>
        <p:txBody>
          <a:bodyPr spcFirstLastPara="1" wrap="square" lIns="91425" tIns="91425" rIns="91425" bIns="91425" anchor="t" anchorCtr="0">
            <a:noAutofit/>
          </a:bodyPr>
          <a:lstStyle/>
          <a:p>
            <a:pPr marL="0" indent="0"/>
            <a:r>
              <a:rPr lang="en-US" sz="1600" dirty="0"/>
              <a:t>2020</a:t>
            </a:r>
          </a:p>
        </p:txBody>
      </p:sp>
      <p:sp>
        <p:nvSpPr>
          <p:cNvPr id="3642" name="Google Shape;3642;p60"/>
          <p:cNvSpPr txBox="1">
            <a:spLocks noGrp="1"/>
          </p:cNvSpPr>
          <p:nvPr>
            <p:ph type="subTitle" idx="3"/>
          </p:nvPr>
        </p:nvSpPr>
        <p:spPr>
          <a:xfrm>
            <a:off x="1191376" y="2988027"/>
            <a:ext cx="2388300" cy="563400"/>
          </a:xfrm>
          <a:prstGeom prst="rect">
            <a:avLst/>
          </a:prstGeom>
        </p:spPr>
        <p:txBody>
          <a:bodyPr spcFirstLastPara="1" wrap="square" lIns="91425" tIns="91425" rIns="91425" bIns="91425" anchor="t" anchorCtr="0">
            <a:noAutofit/>
          </a:bodyPr>
          <a:lstStyle/>
          <a:p>
            <a:pPr marL="0" lvl="0" indent="0"/>
            <a:r>
              <a:rPr lang="en-US" sz="1600" dirty="0"/>
              <a:t>Content Based</a:t>
            </a:r>
          </a:p>
        </p:txBody>
      </p:sp>
      <p:sp>
        <p:nvSpPr>
          <p:cNvPr id="3646" name="Google Shape;3646;p60"/>
          <p:cNvSpPr/>
          <p:nvPr/>
        </p:nvSpPr>
        <p:spPr>
          <a:xfrm>
            <a:off x="780069" y="2139665"/>
            <a:ext cx="292605" cy="292620"/>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8" name="Google Shape;3648;p60"/>
          <p:cNvCxnSpPr>
            <a:endCxn id="3637" idx="0"/>
          </p:cNvCxnSpPr>
          <p:nvPr/>
        </p:nvCxnSpPr>
        <p:spPr>
          <a:xfrm flipH="1">
            <a:off x="899049" y="1676225"/>
            <a:ext cx="9600" cy="336000"/>
          </a:xfrm>
          <a:prstGeom prst="straightConnector1">
            <a:avLst/>
          </a:prstGeom>
          <a:noFill/>
          <a:ln w="19050" cap="flat" cmpd="sng">
            <a:solidFill>
              <a:schemeClr val="accent2"/>
            </a:solidFill>
            <a:prstDash val="dot"/>
            <a:round/>
            <a:headEnd type="none" w="med" len="med"/>
            <a:tailEnd type="none" w="med" len="med"/>
          </a:ln>
        </p:spPr>
      </p:cxnSp>
      <p:cxnSp>
        <p:nvCxnSpPr>
          <p:cNvPr id="3649" name="Google Shape;3649;p60"/>
          <p:cNvCxnSpPr/>
          <p:nvPr/>
        </p:nvCxnSpPr>
        <p:spPr>
          <a:xfrm flipH="1">
            <a:off x="899049" y="2571187"/>
            <a:ext cx="9600" cy="336000"/>
          </a:xfrm>
          <a:prstGeom prst="straightConnector1">
            <a:avLst/>
          </a:prstGeom>
          <a:noFill/>
          <a:ln w="19050" cap="flat" cmpd="sng">
            <a:solidFill>
              <a:schemeClr val="accent2"/>
            </a:solidFill>
            <a:prstDash val="dot"/>
            <a:round/>
            <a:headEnd type="none" w="med" len="med"/>
            <a:tailEnd type="none" w="med" len="med"/>
          </a:ln>
        </p:spPr>
      </p:cxnSp>
      <p:cxnSp>
        <p:nvCxnSpPr>
          <p:cNvPr id="3650" name="Google Shape;3650;p60"/>
          <p:cNvCxnSpPr/>
          <p:nvPr/>
        </p:nvCxnSpPr>
        <p:spPr>
          <a:xfrm flipH="1">
            <a:off x="899049" y="3484225"/>
            <a:ext cx="9600" cy="336000"/>
          </a:xfrm>
          <a:prstGeom prst="straightConnector1">
            <a:avLst/>
          </a:prstGeom>
          <a:noFill/>
          <a:ln w="19050" cap="flat" cmpd="sng">
            <a:solidFill>
              <a:schemeClr val="accent2"/>
            </a:solidFill>
            <a:prstDash val="dot"/>
            <a:round/>
            <a:headEnd type="none" w="med" len="med"/>
            <a:tailEnd type="none" w="med" len="med"/>
          </a:ln>
        </p:spPr>
      </p:cxnSp>
      <p:grpSp>
        <p:nvGrpSpPr>
          <p:cNvPr id="18" name="Google Shape;14618;p91"/>
          <p:cNvGrpSpPr/>
          <p:nvPr/>
        </p:nvGrpSpPr>
        <p:grpSpPr>
          <a:xfrm>
            <a:off x="761018" y="3074815"/>
            <a:ext cx="292605" cy="238070"/>
            <a:chOff x="-1700225" y="2768875"/>
            <a:chExt cx="291450" cy="292225"/>
          </a:xfrm>
          <a:solidFill>
            <a:schemeClr val="accent2"/>
          </a:solidFill>
        </p:grpSpPr>
        <p:sp>
          <p:nvSpPr>
            <p:cNvPr id="19" name="Google Shape;14619;p9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20;p9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621;p9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622;p9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623;p9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624;p9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3189;p87"/>
          <p:cNvGrpSpPr/>
          <p:nvPr/>
        </p:nvGrpSpPr>
        <p:grpSpPr>
          <a:xfrm>
            <a:off x="729405" y="4030125"/>
            <a:ext cx="303675" cy="206278"/>
            <a:chOff x="-62882850" y="1999375"/>
            <a:chExt cx="315850" cy="250500"/>
          </a:xfrm>
          <a:solidFill>
            <a:schemeClr val="accent2"/>
          </a:solidFill>
        </p:grpSpPr>
        <p:sp>
          <p:nvSpPr>
            <p:cNvPr id="26" name="Google Shape;13190;p87"/>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91;p87"/>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2854;p86"/>
          <p:cNvSpPr/>
          <p:nvPr/>
        </p:nvSpPr>
        <p:spPr>
          <a:xfrm>
            <a:off x="755606" y="1309039"/>
            <a:ext cx="251271" cy="194224"/>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24;p51">
            <a:extLst>
              <a:ext uri="{FF2B5EF4-FFF2-40B4-BE49-F238E27FC236}">
                <a16:creationId xmlns:a16="http://schemas.microsoft.com/office/drawing/2014/main" id="{E1980D47-DCDE-1806-4A0F-41D4FABB4227}"/>
              </a:ext>
            </a:extLst>
          </p:cNvPr>
          <p:cNvSpPr/>
          <p:nvPr/>
        </p:nvSpPr>
        <p:spPr>
          <a:xfrm>
            <a:off x="8200613" y="4147687"/>
            <a:ext cx="1316913" cy="1316913"/>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201;p51">
            <a:extLst>
              <a:ext uri="{FF2B5EF4-FFF2-40B4-BE49-F238E27FC236}">
                <a16:creationId xmlns:a16="http://schemas.microsoft.com/office/drawing/2014/main" id="{462F7C72-F71F-3705-5189-D7C14DF3C1B4}"/>
              </a:ext>
            </a:extLst>
          </p:cNvPr>
          <p:cNvGrpSpPr/>
          <p:nvPr/>
        </p:nvGrpSpPr>
        <p:grpSpPr>
          <a:xfrm>
            <a:off x="7624639" y="3484225"/>
            <a:ext cx="1892887" cy="1893345"/>
            <a:chOff x="1347125" y="349025"/>
            <a:chExt cx="4978800" cy="4980000"/>
          </a:xfrm>
        </p:grpSpPr>
        <p:sp>
          <p:nvSpPr>
            <p:cNvPr id="4" name="Google Shape;1202;p51">
              <a:extLst>
                <a:ext uri="{FF2B5EF4-FFF2-40B4-BE49-F238E27FC236}">
                  <a16:creationId xmlns:a16="http://schemas.microsoft.com/office/drawing/2014/main" id="{AFCAFD5C-DAFE-391D-874A-08C55E6B7DE8}"/>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3;p51">
              <a:extLst>
                <a:ext uri="{FF2B5EF4-FFF2-40B4-BE49-F238E27FC236}">
                  <a16:creationId xmlns:a16="http://schemas.microsoft.com/office/drawing/2014/main" id="{66FDEAE8-DFED-746B-FA3E-E2E5FC6BEED5}"/>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04;p51">
              <a:extLst>
                <a:ext uri="{FF2B5EF4-FFF2-40B4-BE49-F238E27FC236}">
                  <a16:creationId xmlns:a16="http://schemas.microsoft.com/office/drawing/2014/main" id="{FAB84BEB-F42A-2117-644C-107037A18AB6}"/>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5;p51">
              <a:extLst>
                <a:ext uri="{FF2B5EF4-FFF2-40B4-BE49-F238E27FC236}">
                  <a16:creationId xmlns:a16="http://schemas.microsoft.com/office/drawing/2014/main" id="{14AD361D-1300-72D3-A985-BB179D438458}"/>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6;p51">
              <a:extLst>
                <a:ext uri="{FF2B5EF4-FFF2-40B4-BE49-F238E27FC236}">
                  <a16:creationId xmlns:a16="http://schemas.microsoft.com/office/drawing/2014/main" id="{07A2560D-0606-6499-1169-76ECA9E739F3}"/>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7;p51">
              <a:extLst>
                <a:ext uri="{FF2B5EF4-FFF2-40B4-BE49-F238E27FC236}">
                  <a16:creationId xmlns:a16="http://schemas.microsoft.com/office/drawing/2014/main" id="{AA52EFD5-42FE-B745-5420-8643A73E575C}"/>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8;p51">
              <a:extLst>
                <a:ext uri="{FF2B5EF4-FFF2-40B4-BE49-F238E27FC236}">
                  <a16:creationId xmlns:a16="http://schemas.microsoft.com/office/drawing/2014/main" id="{E433E01A-71D1-4F0F-F56A-DABEE752ADBF}"/>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9;p51">
              <a:extLst>
                <a:ext uri="{FF2B5EF4-FFF2-40B4-BE49-F238E27FC236}">
                  <a16:creationId xmlns:a16="http://schemas.microsoft.com/office/drawing/2014/main" id="{94310C1F-080D-71F9-2A7C-FA5A36F5AB73}"/>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0;p51">
              <a:extLst>
                <a:ext uri="{FF2B5EF4-FFF2-40B4-BE49-F238E27FC236}">
                  <a16:creationId xmlns:a16="http://schemas.microsoft.com/office/drawing/2014/main" id="{BCB8FEC2-D5D6-9A4F-0E9C-1557F5F7735B}"/>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1;p51">
              <a:extLst>
                <a:ext uri="{FF2B5EF4-FFF2-40B4-BE49-F238E27FC236}">
                  <a16:creationId xmlns:a16="http://schemas.microsoft.com/office/drawing/2014/main" id="{B6581639-BE48-9177-AC52-ECF71300AE1F}"/>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2;p51">
              <a:extLst>
                <a:ext uri="{FF2B5EF4-FFF2-40B4-BE49-F238E27FC236}">
                  <a16:creationId xmlns:a16="http://schemas.microsoft.com/office/drawing/2014/main" id="{175781C8-6155-D02C-C26B-5C9B79E90FC6}"/>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13;p51">
              <a:extLst>
                <a:ext uri="{FF2B5EF4-FFF2-40B4-BE49-F238E27FC236}">
                  <a16:creationId xmlns:a16="http://schemas.microsoft.com/office/drawing/2014/main" id="{F504F392-8721-2B1B-DA40-86ABD4571C51}"/>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4;p51">
              <a:extLst>
                <a:ext uri="{FF2B5EF4-FFF2-40B4-BE49-F238E27FC236}">
                  <a16:creationId xmlns:a16="http://schemas.microsoft.com/office/drawing/2014/main" id="{C8DE1856-1968-15E8-B5D4-AA4A4026B763}"/>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5;p51">
              <a:extLst>
                <a:ext uri="{FF2B5EF4-FFF2-40B4-BE49-F238E27FC236}">
                  <a16:creationId xmlns:a16="http://schemas.microsoft.com/office/drawing/2014/main" id="{64024051-6DB9-FB07-6EB0-D2CB0B94BBBA}"/>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6;p51">
              <a:extLst>
                <a:ext uri="{FF2B5EF4-FFF2-40B4-BE49-F238E27FC236}">
                  <a16:creationId xmlns:a16="http://schemas.microsoft.com/office/drawing/2014/main" id="{11DBC0BE-C24D-8C14-4606-7D4024A245AD}"/>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7;p51">
              <a:extLst>
                <a:ext uri="{FF2B5EF4-FFF2-40B4-BE49-F238E27FC236}">
                  <a16:creationId xmlns:a16="http://schemas.microsoft.com/office/drawing/2014/main" id="{A70652CE-E8F3-101F-4B63-ACE87C2C6D90}"/>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8;p51">
              <a:extLst>
                <a:ext uri="{FF2B5EF4-FFF2-40B4-BE49-F238E27FC236}">
                  <a16:creationId xmlns:a16="http://schemas.microsoft.com/office/drawing/2014/main" id="{978D54D3-CD82-8938-91EE-528B5012840F}"/>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9;p51">
              <a:extLst>
                <a:ext uri="{FF2B5EF4-FFF2-40B4-BE49-F238E27FC236}">
                  <a16:creationId xmlns:a16="http://schemas.microsoft.com/office/drawing/2014/main" id="{F49F63B6-E78B-B059-607D-0416EFD09243}"/>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0;p51">
              <a:extLst>
                <a:ext uri="{FF2B5EF4-FFF2-40B4-BE49-F238E27FC236}">
                  <a16:creationId xmlns:a16="http://schemas.microsoft.com/office/drawing/2014/main" id="{51A482CB-0B81-5741-D2E5-DB225C1B1DF8}"/>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1;p51">
              <a:extLst>
                <a:ext uri="{FF2B5EF4-FFF2-40B4-BE49-F238E27FC236}">
                  <a16:creationId xmlns:a16="http://schemas.microsoft.com/office/drawing/2014/main" id="{392ED8BB-C899-A633-7BBD-BD7372E31660}"/>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2;p51">
              <a:extLst>
                <a:ext uri="{FF2B5EF4-FFF2-40B4-BE49-F238E27FC236}">
                  <a16:creationId xmlns:a16="http://schemas.microsoft.com/office/drawing/2014/main" id="{A738D528-C267-640F-DC16-D8F8A0920A50}"/>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3;p51">
              <a:extLst>
                <a:ext uri="{FF2B5EF4-FFF2-40B4-BE49-F238E27FC236}">
                  <a16:creationId xmlns:a16="http://schemas.microsoft.com/office/drawing/2014/main" id="{637386B6-975D-4C5B-EE46-6E07A992616F}"/>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225;p51">
            <a:extLst>
              <a:ext uri="{FF2B5EF4-FFF2-40B4-BE49-F238E27FC236}">
                <a16:creationId xmlns:a16="http://schemas.microsoft.com/office/drawing/2014/main" id="{01B9A89E-98A7-2EDF-62B6-A7389107E484}"/>
              </a:ext>
            </a:extLst>
          </p:cNvPr>
          <p:cNvGrpSpPr/>
          <p:nvPr/>
        </p:nvGrpSpPr>
        <p:grpSpPr>
          <a:xfrm>
            <a:off x="-813942" y="-312347"/>
            <a:ext cx="1695779" cy="1696188"/>
            <a:chOff x="1347125" y="349025"/>
            <a:chExt cx="4978800" cy="4980000"/>
          </a:xfrm>
        </p:grpSpPr>
        <p:sp>
          <p:nvSpPr>
            <p:cNvPr id="38" name="Google Shape;1226;p51">
              <a:extLst>
                <a:ext uri="{FF2B5EF4-FFF2-40B4-BE49-F238E27FC236}">
                  <a16:creationId xmlns:a16="http://schemas.microsoft.com/office/drawing/2014/main" id="{18C48071-37EB-FFF7-9A8F-61ED43CADFCC}"/>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7;p51">
              <a:extLst>
                <a:ext uri="{FF2B5EF4-FFF2-40B4-BE49-F238E27FC236}">
                  <a16:creationId xmlns:a16="http://schemas.microsoft.com/office/drawing/2014/main" id="{869C1C4A-2697-9E18-6FB7-96FC78BFCEE8}"/>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8;p51">
              <a:extLst>
                <a:ext uri="{FF2B5EF4-FFF2-40B4-BE49-F238E27FC236}">
                  <a16:creationId xmlns:a16="http://schemas.microsoft.com/office/drawing/2014/main" id="{A16860B9-4092-3739-C9BF-38395218C626}"/>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9;p51">
              <a:extLst>
                <a:ext uri="{FF2B5EF4-FFF2-40B4-BE49-F238E27FC236}">
                  <a16:creationId xmlns:a16="http://schemas.microsoft.com/office/drawing/2014/main" id="{605B019A-C1AD-ECBA-F56D-EF2DB3D749A8}"/>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0;p51">
              <a:extLst>
                <a:ext uri="{FF2B5EF4-FFF2-40B4-BE49-F238E27FC236}">
                  <a16:creationId xmlns:a16="http://schemas.microsoft.com/office/drawing/2014/main" id="{BDB546BA-ACCA-0FDD-24B1-05B55B662677}"/>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1;p51">
              <a:extLst>
                <a:ext uri="{FF2B5EF4-FFF2-40B4-BE49-F238E27FC236}">
                  <a16:creationId xmlns:a16="http://schemas.microsoft.com/office/drawing/2014/main" id="{B118982B-CCEE-6F44-5FD8-CE1464FCBB00}"/>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2;p51">
              <a:extLst>
                <a:ext uri="{FF2B5EF4-FFF2-40B4-BE49-F238E27FC236}">
                  <a16:creationId xmlns:a16="http://schemas.microsoft.com/office/drawing/2014/main" id="{1F1971BE-8EA6-3E0B-9CB3-2C5789CE6142}"/>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3;p51">
              <a:extLst>
                <a:ext uri="{FF2B5EF4-FFF2-40B4-BE49-F238E27FC236}">
                  <a16:creationId xmlns:a16="http://schemas.microsoft.com/office/drawing/2014/main" id="{DA4973EB-2D91-A34A-7C3A-1CB72A08C4DC}"/>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34;p51">
              <a:extLst>
                <a:ext uri="{FF2B5EF4-FFF2-40B4-BE49-F238E27FC236}">
                  <a16:creationId xmlns:a16="http://schemas.microsoft.com/office/drawing/2014/main" id="{DE81A743-FFBA-2457-C8B7-47044308DA45}"/>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5;p51">
              <a:extLst>
                <a:ext uri="{FF2B5EF4-FFF2-40B4-BE49-F238E27FC236}">
                  <a16:creationId xmlns:a16="http://schemas.microsoft.com/office/drawing/2014/main" id="{79BB7B96-F18F-F3A5-95EE-E2DCFCD3D664}"/>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6;p51">
              <a:extLst>
                <a:ext uri="{FF2B5EF4-FFF2-40B4-BE49-F238E27FC236}">
                  <a16:creationId xmlns:a16="http://schemas.microsoft.com/office/drawing/2014/main" id="{D613FC5B-997A-F8A3-CCAC-23C264152A84}"/>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7;p51">
              <a:extLst>
                <a:ext uri="{FF2B5EF4-FFF2-40B4-BE49-F238E27FC236}">
                  <a16:creationId xmlns:a16="http://schemas.microsoft.com/office/drawing/2014/main" id="{E678CDCB-D0E8-FE1F-09D4-89A01716A594}"/>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8;p51">
              <a:extLst>
                <a:ext uri="{FF2B5EF4-FFF2-40B4-BE49-F238E27FC236}">
                  <a16:creationId xmlns:a16="http://schemas.microsoft.com/office/drawing/2014/main" id="{6681238E-0C2E-77DE-1AC5-D817EB4B14D3}"/>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9;p51">
              <a:extLst>
                <a:ext uri="{FF2B5EF4-FFF2-40B4-BE49-F238E27FC236}">
                  <a16:creationId xmlns:a16="http://schemas.microsoft.com/office/drawing/2014/main" id="{197AA915-C263-E4D1-EF13-2CA90ED41468}"/>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40;p51">
              <a:extLst>
                <a:ext uri="{FF2B5EF4-FFF2-40B4-BE49-F238E27FC236}">
                  <a16:creationId xmlns:a16="http://schemas.microsoft.com/office/drawing/2014/main" id="{7560EE0B-5F9A-2A2A-0DEE-F5C64B45B9CF}"/>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41;p51">
              <a:extLst>
                <a:ext uri="{FF2B5EF4-FFF2-40B4-BE49-F238E27FC236}">
                  <a16:creationId xmlns:a16="http://schemas.microsoft.com/office/drawing/2014/main" id="{4B595C73-225F-A882-F53F-FA7D6EF3DD08}"/>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42;p51">
              <a:extLst>
                <a:ext uri="{FF2B5EF4-FFF2-40B4-BE49-F238E27FC236}">
                  <a16:creationId xmlns:a16="http://schemas.microsoft.com/office/drawing/2014/main" id="{8C5322CC-932E-EE08-B554-B8D095A29040}"/>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43;p51">
              <a:extLst>
                <a:ext uri="{FF2B5EF4-FFF2-40B4-BE49-F238E27FC236}">
                  <a16:creationId xmlns:a16="http://schemas.microsoft.com/office/drawing/2014/main" id="{31F2E3C3-4D20-F019-D25C-74DC48A4E4A2}"/>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44;p51">
              <a:extLst>
                <a:ext uri="{FF2B5EF4-FFF2-40B4-BE49-F238E27FC236}">
                  <a16:creationId xmlns:a16="http://schemas.microsoft.com/office/drawing/2014/main" id="{A1386381-7417-C929-0E5A-02F32F4AE4B2}"/>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45;p51">
              <a:extLst>
                <a:ext uri="{FF2B5EF4-FFF2-40B4-BE49-F238E27FC236}">
                  <a16:creationId xmlns:a16="http://schemas.microsoft.com/office/drawing/2014/main" id="{E2BB65CB-801A-24DE-452A-8840408A318C}"/>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46;p51">
              <a:extLst>
                <a:ext uri="{FF2B5EF4-FFF2-40B4-BE49-F238E27FC236}">
                  <a16:creationId xmlns:a16="http://schemas.microsoft.com/office/drawing/2014/main" id="{B1CD0C3E-9049-A559-30B8-7DF5EEC22365}"/>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47;p51">
              <a:extLst>
                <a:ext uri="{FF2B5EF4-FFF2-40B4-BE49-F238E27FC236}">
                  <a16:creationId xmlns:a16="http://schemas.microsoft.com/office/drawing/2014/main" id="{A4C4C6A4-DE07-F020-E320-EC861B5EEBE7}"/>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TextBox 60">
            <a:extLst>
              <a:ext uri="{FF2B5EF4-FFF2-40B4-BE49-F238E27FC236}">
                <a16:creationId xmlns:a16="http://schemas.microsoft.com/office/drawing/2014/main" id="{067FD687-3277-FD3D-3E5A-49C967556C77}"/>
              </a:ext>
            </a:extLst>
          </p:cNvPr>
          <p:cNvSpPr txBox="1"/>
          <p:nvPr/>
        </p:nvSpPr>
        <p:spPr>
          <a:xfrm>
            <a:off x="1191376" y="3754476"/>
            <a:ext cx="6163320" cy="1077218"/>
          </a:xfrm>
          <a:prstGeom prst="rect">
            <a:avLst/>
          </a:prstGeom>
          <a:noFill/>
        </p:spPr>
        <p:txBody>
          <a:bodyPr wrap="square">
            <a:spAutoFit/>
          </a:bodyPr>
          <a:lstStyle/>
          <a:p>
            <a:r>
              <a:rPr lang="en-US" sz="1600" dirty="0">
                <a:latin typeface="Muli"/>
              </a:rPr>
              <a:t>This research proposes a movie recommendation system using a single score combining cast, keywords, crew, and genres to suggest movies users might enjoy, aiming to save them browsing time and cater to their preferences based on previously liked movies</a:t>
            </a:r>
          </a:p>
        </p:txBody>
      </p:sp>
      <p:sp>
        <p:nvSpPr>
          <p:cNvPr id="3586" name="Google Shape;3635;p60">
            <a:extLst>
              <a:ext uri="{FF2B5EF4-FFF2-40B4-BE49-F238E27FC236}">
                <a16:creationId xmlns:a16="http://schemas.microsoft.com/office/drawing/2014/main" id="{EFC77AFA-B013-4D1B-0925-C93933D34462}"/>
              </a:ext>
            </a:extLst>
          </p:cNvPr>
          <p:cNvSpPr txBox="1">
            <a:spLocks noGrp="1"/>
          </p:cNvSpPr>
          <p:nvPr>
            <p:ph type="title"/>
          </p:nvPr>
        </p:nvSpPr>
        <p:spPr>
          <a:xfrm>
            <a:off x="895698" y="177957"/>
            <a:ext cx="2141991" cy="1633244"/>
          </a:xfrm>
          <a:prstGeom prst="rect">
            <a:avLst/>
          </a:prstGeom>
        </p:spPr>
        <p:txBody>
          <a:bodyPr spcFirstLastPara="1" wrap="square" lIns="91425" tIns="91425" rIns="91425" bIns="91425" anchor="b" anchorCtr="0">
            <a:noAutofit/>
          </a:bodyPr>
          <a:lstStyle/>
          <a:p>
            <a:pPr lvl="0"/>
            <a:r>
              <a:rPr lang="en" sz="3200" dirty="0"/>
              <a:t>Paper </a:t>
            </a:r>
            <a:r>
              <a:rPr lang="en-US" sz="3200" dirty="0"/>
              <a:t>2</a:t>
            </a:r>
            <a:br>
              <a:rPr lang="en" sz="3200" dirty="0"/>
            </a:br>
            <a:br>
              <a:rPr lang="en" sz="3200" dirty="0"/>
            </a:br>
            <a:endParaRPr sz="3200" b="0" dirty="0"/>
          </a:p>
        </p:txBody>
      </p:sp>
    </p:spTree>
    <p:extLst>
      <p:ext uri="{BB962C8B-B14F-4D97-AF65-F5344CB8AC3E}">
        <p14:creationId xmlns:p14="http://schemas.microsoft.com/office/powerpoint/2010/main" val="125210197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636"/>
                                        </p:tgtEl>
                                        <p:attrNameLst>
                                          <p:attrName>style.visibility</p:attrName>
                                        </p:attrNameLst>
                                      </p:cBhvr>
                                      <p:to>
                                        <p:strVal val="visible"/>
                                      </p:to>
                                    </p:set>
                                    <p:anim calcmode="lin" valueType="num">
                                      <p:cBhvr>
                                        <p:cTn id="7" dur="1000" fill="hold"/>
                                        <p:tgtEl>
                                          <p:spTgt spid="3636"/>
                                        </p:tgtEl>
                                        <p:attrNameLst>
                                          <p:attrName>ppt_w</p:attrName>
                                        </p:attrNameLst>
                                      </p:cBhvr>
                                      <p:tavLst>
                                        <p:tav tm="0">
                                          <p:val>
                                            <p:fltVal val="0"/>
                                          </p:val>
                                        </p:tav>
                                        <p:tav tm="100000">
                                          <p:val>
                                            <p:strVal val="#ppt_w"/>
                                          </p:val>
                                        </p:tav>
                                      </p:tavLst>
                                    </p:anim>
                                    <p:anim calcmode="lin" valueType="num">
                                      <p:cBhvr>
                                        <p:cTn id="8" dur="1000" fill="hold"/>
                                        <p:tgtEl>
                                          <p:spTgt spid="3636"/>
                                        </p:tgtEl>
                                        <p:attrNameLst>
                                          <p:attrName>ppt_h</p:attrName>
                                        </p:attrNameLst>
                                      </p:cBhvr>
                                      <p:tavLst>
                                        <p:tav tm="0">
                                          <p:val>
                                            <p:fltVal val="0"/>
                                          </p:val>
                                        </p:tav>
                                        <p:tav tm="100000">
                                          <p:val>
                                            <p:strVal val="#ppt_h"/>
                                          </p:val>
                                        </p:tav>
                                      </p:tavLst>
                                    </p:anim>
                                    <p:anim calcmode="lin" valueType="num">
                                      <p:cBhvr>
                                        <p:cTn id="9" dur="1000" fill="hold"/>
                                        <p:tgtEl>
                                          <p:spTgt spid="3636"/>
                                        </p:tgtEl>
                                        <p:attrNameLst>
                                          <p:attrName>style.rotation</p:attrName>
                                        </p:attrNameLst>
                                      </p:cBhvr>
                                      <p:tavLst>
                                        <p:tav tm="0">
                                          <p:val>
                                            <p:fltVal val="90"/>
                                          </p:val>
                                        </p:tav>
                                        <p:tav tm="100000">
                                          <p:val>
                                            <p:fltVal val="0"/>
                                          </p:val>
                                        </p:tav>
                                      </p:tavLst>
                                    </p:anim>
                                    <p:animEffect transition="in" filter="fade">
                                      <p:cBhvr>
                                        <p:cTn id="10" dur="1000"/>
                                        <p:tgtEl>
                                          <p:spTgt spid="363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37"/>
                                        </p:tgtEl>
                                        <p:attrNameLst>
                                          <p:attrName>style.visibility</p:attrName>
                                        </p:attrNameLst>
                                      </p:cBhvr>
                                      <p:to>
                                        <p:strVal val="visible"/>
                                      </p:to>
                                    </p:set>
                                    <p:anim calcmode="lin" valueType="num">
                                      <p:cBhvr>
                                        <p:cTn id="13" dur="1000" fill="hold"/>
                                        <p:tgtEl>
                                          <p:spTgt spid="3637"/>
                                        </p:tgtEl>
                                        <p:attrNameLst>
                                          <p:attrName>ppt_w</p:attrName>
                                        </p:attrNameLst>
                                      </p:cBhvr>
                                      <p:tavLst>
                                        <p:tav tm="0">
                                          <p:val>
                                            <p:fltVal val="0"/>
                                          </p:val>
                                        </p:tav>
                                        <p:tav tm="100000">
                                          <p:val>
                                            <p:strVal val="#ppt_w"/>
                                          </p:val>
                                        </p:tav>
                                      </p:tavLst>
                                    </p:anim>
                                    <p:anim calcmode="lin" valueType="num">
                                      <p:cBhvr>
                                        <p:cTn id="14" dur="1000" fill="hold"/>
                                        <p:tgtEl>
                                          <p:spTgt spid="3637"/>
                                        </p:tgtEl>
                                        <p:attrNameLst>
                                          <p:attrName>ppt_h</p:attrName>
                                        </p:attrNameLst>
                                      </p:cBhvr>
                                      <p:tavLst>
                                        <p:tav tm="0">
                                          <p:val>
                                            <p:fltVal val="0"/>
                                          </p:val>
                                        </p:tav>
                                        <p:tav tm="100000">
                                          <p:val>
                                            <p:strVal val="#ppt_h"/>
                                          </p:val>
                                        </p:tav>
                                      </p:tavLst>
                                    </p:anim>
                                    <p:anim calcmode="lin" valueType="num">
                                      <p:cBhvr>
                                        <p:cTn id="15" dur="1000" fill="hold"/>
                                        <p:tgtEl>
                                          <p:spTgt spid="3637"/>
                                        </p:tgtEl>
                                        <p:attrNameLst>
                                          <p:attrName>style.rotation</p:attrName>
                                        </p:attrNameLst>
                                      </p:cBhvr>
                                      <p:tavLst>
                                        <p:tav tm="0">
                                          <p:val>
                                            <p:fltVal val="90"/>
                                          </p:val>
                                        </p:tav>
                                        <p:tav tm="100000">
                                          <p:val>
                                            <p:fltVal val="0"/>
                                          </p:val>
                                        </p:tav>
                                      </p:tavLst>
                                    </p:anim>
                                    <p:animEffect transition="in" filter="fade">
                                      <p:cBhvr>
                                        <p:cTn id="16" dur="1000"/>
                                        <p:tgtEl>
                                          <p:spTgt spid="363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638"/>
                                        </p:tgtEl>
                                        <p:attrNameLst>
                                          <p:attrName>style.visibility</p:attrName>
                                        </p:attrNameLst>
                                      </p:cBhvr>
                                      <p:to>
                                        <p:strVal val="visible"/>
                                      </p:to>
                                    </p:set>
                                    <p:anim calcmode="lin" valueType="num">
                                      <p:cBhvr>
                                        <p:cTn id="19" dur="1000" fill="hold"/>
                                        <p:tgtEl>
                                          <p:spTgt spid="3638"/>
                                        </p:tgtEl>
                                        <p:attrNameLst>
                                          <p:attrName>ppt_w</p:attrName>
                                        </p:attrNameLst>
                                      </p:cBhvr>
                                      <p:tavLst>
                                        <p:tav tm="0">
                                          <p:val>
                                            <p:fltVal val="0"/>
                                          </p:val>
                                        </p:tav>
                                        <p:tav tm="100000">
                                          <p:val>
                                            <p:strVal val="#ppt_w"/>
                                          </p:val>
                                        </p:tav>
                                      </p:tavLst>
                                    </p:anim>
                                    <p:anim calcmode="lin" valueType="num">
                                      <p:cBhvr>
                                        <p:cTn id="20" dur="1000" fill="hold"/>
                                        <p:tgtEl>
                                          <p:spTgt spid="3638"/>
                                        </p:tgtEl>
                                        <p:attrNameLst>
                                          <p:attrName>ppt_h</p:attrName>
                                        </p:attrNameLst>
                                      </p:cBhvr>
                                      <p:tavLst>
                                        <p:tav tm="0">
                                          <p:val>
                                            <p:fltVal val="0"/>
                                          </p:val>
                                        </p:tav>
                                        <p:tav tm="100000">
                                          <p:val>
                                            <p:strVal val="#ppt_h"/>
                                          </p:val>
                                        </p:tav>
                                      </p:tavLst>
                                    </p:anim>
                                    <p:anim calcmode="lin" valueType="num">
                                      <p:cBhvr>
                                        <p:cTn id="21" dur="1000" fill="hold"/>
                                        <p:tgtEl>
                                          <p:spTgt spid="3638"/>
                                        </p:tgtEl>
                                        <p:attrNameLst>
                                          <p:attrName>style.rotation</p:attrName>
                                        </p:attrNameLst>
                                      </p:cBhvr>
                                      <p:tavLst>
                                        <p:tav tm="0">
                                          <p:val>
                                            <p:fltVal val="90"/>
                                          </p:val>
                                        </p:tav>
                                        <p:tav tm="100000">
                                          <p:val>
                                            <p:fltVal val="0"/>
                                          </p:val>
                                        </p:tav>
                                      </p:tavLst>
                                    </p:anim>
                                    <p:animEffect transition="in" filter="fade">
                                      <p:cBhvr>
                                        <p:cTn id="22" dur="1000"/>
                                        <p:tgtEl>
                                          <p:spTgt spid="363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39"/>
                                        </p:tgtEl>
                                        <p:attrNameLst>
                                          <p:attrName>style.visibility</p:attrName>
                                        </p:attrNameLst>
                                      </p:cBhvr>
                                      <p:to>
                                        <p:strVal val="visible"/>
                                      </p:to>
                                    </p:set>
                                    <p:anim calcmode="lin" valueType="num">
                                      <p:cBhvr>
                                        <p:cTn id="25" dur="1000" fill="hold"/>
                                        <p:tgtEl>
                                          <p:spTgt spid="3639"/>
                                        </p:tgtEl>
                                        <p:attrNameLst>
                                          <p:attrName>ppt_w</p:attrName>
                                        </p:attrNameLst>
                                      </p:cBhvr>
                                      <p:tavLst>
                                        <p:tav tm="0">
                                          <p:val>
                                            <p:fltVal val="0"/>
                                          </p:val>
                                        </p:tav>
                                        <p:tav tm="100000">
                                          <p:val>
                                            <p:strVal val="#ppt_w"/>
                                          </p:val>
                                        </p:tav>
                                      </p:tavLst>
                                    </p:anim>
                                    <p:anim calcmode="lin" valueType="num">
                                      <p:cBhvr>
                                        <p:cTn id="26" dur="1000" fill="hold"/>
                                        <p:tgtEl>
                                          <p:spTgt spid="3639"/>
                                        </p:tgtEl>
                                        <p:attrNameLst>
                                          <p:attrName>ppt_h</p:attrName>
                                        </p:attrNameLst>
                                      </p:cBhvr>
                                      <p:tavLst>
                                        <p:tav tm="0">
                                          <p:val>
                                            <p:fltVal val="0"/>
                                          </p:val>
                                        </p:tav>
                                        <p:tav tm="100000">
                                          <p:val>
                                            <p:strVal val="#ppt_h"/>
                                          </p:val>
                                        </p:tav>
                                      </p:tavLst>
                                    </p:anim>
                                    <p:anim calcmode="lin" valueType="num">
                                      <p:cBhvr>
                                        <p:cTn id="27" dur="1000" fill="hold"/>
                                        <p:tgtEl>
                                          <p:spTgt spid="3639"/>
                                        </p:tgtEl>
                                        <p:attrNameLst>
                                          <p:attrName>style.rotation</p:attrName>
                                        </p:attrNameLst>
                                      </p:cBhvr>
                                      <p:tavLst>
                                        <p:tav tm="0">
                                          <p:val>
                                            <p:fltVal val="90"/>
                                          </p:val>
                                        </p:tav>
                                        <p:tav tm="100000">
                                          <p:val>
                                            <p:fltVal val="0"/>
                                          </p:val>
                                        </p:tav>
                                      </p:tavLst>
                                    </p:anim>
                                    <p:animEffect transition="in" filter="fade">
                                      <p:cBhvr>
                                        <p:cTn id="28" dur="1000"/>
                                        <p:tgtEl>
                                          <p:spTgt spid="363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640">
                                            <p:txEl>
                                              <p:pRg st="0" end="0"/>
                                            </p:txEl>
                                          </p:spTgt>
                                        </p:tgtEl>
                                        <p:attrNameLst>
                                          <p:attrName>style.visibility</p:attrName>
                                        </p:attrNameLst>
                                      </p:cBhvr>
                                      <p:to>
                                        <p:strVal val="visible"/>
                                      </p:to>
                                    </p:set>
                                    <p:anim calcmode="lin" valueType="num">
                                      <p:cBhvr>
                                        <p:cTn id="31" dur="1000" fill="hold"/>
                                        <p:tgtEl>
                                          <p:spTgt spid="3640">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3640">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3640">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3640">
                                            <p:txEl>
                                              <p:pRg st="0" end="0"/>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641">
                                            <p:txEl>
                                              <p:pRg st="0" end="0"/>
                                            </p:txEl>
                                          </p:spTgt>
                                        </p:tgtEl>
                                        <p:attrNameLst>
                                          <p:attrName>style.visibility</p:attrName>
                                        </p:attrNameLst>
                                      </p:cBhvr>
                                      <p:to>
                                        <p:strVal val="visible"/>
                                      </p:to>
                                    </p:set>
                                    <p:anim calcmode="lin" valueType="num">
                                      <p:cBhvr>
                                        <p:cTn id="37" dur="1000" fill="hold"/>
                                        <p:tgtEl>
                                          <p:spTgt spid="3641">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3641">
                                            <p:txEl>
                                              <p:pRg st="0" end="0"/>
                                            </p:txEl>
                                          </p:spTgt>
                                        </p:tgtEl>
                                        <p:attrNameLst>
                                          <p:attrName>ppt_h</p:attrName>
                                        </p:attrNameLst>
                                      </p:cBhvr>
                                      <p:tavLst>
                                        <p:tav tm="0">
                                          <p:val>
                                            <p:fltVal val="0"/>
                                          </p:val>
                                        </p:tav>
                                        <p:tav tm="100000">
                                          <p:val>
                                            <p:strVal val="#ppt_h"/>
                                          </p:val>
                                        </p:tav>
                                      </p:tavLst>
                                    </p:anim>
                                    <p:anim calcmode="lin" valueType="num">
                                      <p:cBhvr>
                                        <p:cTn id="39" dur="1000" fill="hold"/>
                                        <p:tgtEl>
                                          <p:spTgt spid="3641">
                                            <p:txEl>
                                              <p:pRg st="0" end="0"/>
                                            </p:txEl>
                                          </p:spTgt>
                                        </p:tgtEl>
                                        <p:attrNameLst>
                                          <p:attrName>style.rotation</p:attrName>
                                        </p:attrNameLst>
                                      </p:cBhvr>
                                      <p:tavLst>
                                        <p:tav tm="0">
                                          <p:val>
                                            <p:fltVal val="90"/>
                                          </p:val>
                                        </p:tav>
                                        <p:tav tm="100000">
                                          <p:val>
                                            <p:fltVal val="0"/>
                                          </p:val>
                                        </p:tav>
                                      </p:tavLst>
                                    </p:anim>
                                    <p:animEffect transition="in" filter="fade">
                                      <p:cBhvr>
                                        <p:cTn id="40" dur="1000"/>
                                        <p:tgtEl>
                                          <p:spTgt spid="3641">
                                            <p:txEl>
                                              <p:pRg st="0" end="0"/>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42">
                                            <p:txEl>
                                              <p:pRg st="0" end="0"/>
                                            </p:txEl>
                                          </p:spTgt>
                                        </p:tgtEl>
                                        <p:attrNameLst>
                                          <p:attrName>style.visibility</p:attrName>
                                        </p:attrNameLst>
                                      </p:cBhvr>
                                      <p:to>
                                        <p:strVal val="visible"/>
                                      </p:to>
                                    </p:set>
                                    <p:anim calcmode="lin" valueType="num">
                                      <p:cBhvr>
                                        <p:cTn id="43" dur="1000" fill="hold"/>
                                        <p:tgtEl>
                                          <p:spTgt spid="3642">
                                            <p:txEl>
                                              <p:pRg st="0" end="0"/>
                                            </p:txEl>
                                          </p:spTgt>
                                        </p:tgtEl>
                                        <p:attrNameLst>
                                          <p:attrName>ppt_w</p:attrName>
                                        </p:attrNameLst>
                                      </p:cBhvr>
                                      <p:tavLst>
                                        <p:tav tm="0">
                                          <p:val>
                                            <p:fltVal val="0"/>
                                          </p:val>
                                        </p:tav>
                                        <p:tav tm="100000">
                                          <p:val>
                                            <p:strVal val="#ppt_w"/>
                                          </p:val>
                                        </p:tav>
                                      </p:tavLst>
                                    </p:anim>
                                    <p:anim calcmode="lin" valueType="num">
                                      <p:cBhvr>
                                        <p:cTn id="44" dur="1000" fill="hold"/>
                                        <p:tgtEl>
                                          <p:spTgt spid="3642">
                                            <p:txEl>
                                              <p:pRg st="0" end="0"/>
                                            </p:txEl>
                                          </p:spTgt>
                                        </p:tgtEl>
                                        <p:attrNameLst>
                                          <p:attrName>ppt_h</p:attrName>
                                        </p:attrNameLst>
                                      </p:cBhvr>
                                      <p:tavLst>
                                        <p:tav tm="0">
                                          <p:val>
                                            <p:fltVal val="0"/>
                                          </p:val>
                                        </p:tav>
                                        <p:tav tm="100000">
                                          <p:val>
                                            <p:strVal val="#ppt_h"/>
                                          </p:val>
                                        </p:tav>
                                      </p:tavLst>
                                    </p:anim>
                                    <p:anim calcmode="lin" valueType="num">
                                      <p:cBhvr>
                                        <p:cTn id="45" dur="1000" fill="hold"/>
                                        <p:tgtEl>
                                          <p:spTgt spid="3642">
                                            <p:txEl>
                                              <p:pRg st="0" end="0"/>
                                            </p:txEl>
                                          </p:spTgt>
                                        </p:tgtEl>
                                        <p:attrNameLst>
                                          <p:attrName>style.rotation</p:attrName>
                                        </p:attrNameLst>
                                      </p:cBhvr>
                                      <p:tavLst>
                                        <p:tav tm="0">
                                          <p:val>
                                            <p:fltVal val="90"/>
                                          </p:val>
                                        </p:tav>
                                        <p:tav tm="100000">
                                          <p:val>
                                            <p:fltVal val="0"/>
                                          </p:val>
                                        </p:tav>
                                      </p:tavLst>
                                    </p:anim>
                                    <p:animEffect transition="in" filter="fade">
                                      <p:cBhvr>
                                        <p:cTn id="46" dur="1000"/>
                                        <p:tgtEl>
                                          <p:spTgt spid="3642">
                                            <p:txEl>
                                              <p:pRg st="0" end="0"/>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646"/>
                                        </p:tgtEl>
                                        <p:attrNameLst>
                                          <p:attrName>style.visibility</p:attrName>
                                        </p:attrNameLst>
                                      </p:cBhvr>
                                      <p:to>
                                        <p:strVal val="visible"/>
                                      </p:to>
                                    </p:set>
                                    <p:anim calcmode="lin" valueType="num">
                                      <p:cBhvr>
                                        <p:cTn id="49" dur="1000" fill="hold"/>
                                        <p:tgtEl>
                                          <p:spTgt spid="3646"/>
                                        </p:tgtEl>
                                        <p:attrNameLst>
                                          <p:attrName>ppt_w</p:attrName>
                                        </p:attrNameLst>
                                      </p:cBhvr>
                                      <p:tavLst>
                                        <p:tav tm="0">
                                          <p:val>
                                            <p:fltVal val="0"/>
                                          </p:val>
                                        </p:tav>
                                        <p:tav tm="100000">
                                          <p:val>
                                            <p:strVal val="#ppt_w"/>
                                          </p:val>
                                        </p:tav>
                                      </p:tavLst>
                                    </p:anim>
                                    <p:anim calcmode="lin" valueType="num">
                                      <p:cBhvr>
                                        <p:cTn id="50" dur="1000" fill="hold"/>
                                        <p:tgtEl>
                                          <p:spTgt spid="3646"/>
                                        </p:tgtEl>
                                        <p:attrNameLst>
                                          <p:attrName>ppt_h</p:attrName>
                                        </p:attrNameLst>
                                      </p:cBhvr>
                                      <p:tavLst>
                                        <p:tav tm="0">
                                          <p:val>
                                            <p:fltVal val="0"/>
                                          </p:val>
                                        </p:tav>
                                        <p:tav tm="100000">
                                          <p:val>
                                            <p:strVal val="#ppt_h"/>
                                          </p:val>
                                        </p:tav>
                                      </p:tavLst>
                                    </p:anim>
                                    <p:anim calcmode="lin" valueType="num">
                                      <p:cBhvr>
                                        <p:cTn id="51" dur="1000" fill="hold"/>
                                        <p:tgtEl>
                                          <p:spTgt spid="3646"/>
                                        </p:tgtEl>
                                        <p:attrNameLst>
                                          <p:attrName>style.rotation</p:attrName>
                                        </p:attrNameLst>
                                      </p:cBhvr>
                                      <p:tavLst>
                                        <p:tav tm="0">
                                          <p:val>
                                            <p:fltVal val="90"/>
                                          </p:val>
                                        </p:tav>
                                        <p:tav tm="100000">
                                          <p:val>
                                            <p:fltVal val="0"/>
                                          </p:val>
                                        </p:tav>
                                      </p:tavLst>
                                    </p:anim>
                                    <p:animEffect transition="in" filter="fade">
                                      <p:cBhvr>
                                        <p:cTn id="52" dur="1000"/>
                                        <p:tgtEl>
                                          <p:spTgt spid="3646"/>
                                        </p:tgtEl>
                                      </p:cBhvr>
                                    </p:animEffect>
                                  </p:childTnLst>
                                </p:cTn>
                              </p:par>
                              <p:par>
                                <p:cTn id="53" presetID="31" presetClass="entr" presetSubtype="0" fill="hold" nodeType="withEffect">
                                  <p:stCondLst>
                                    <p:cond delay="0"/>
                                  </p:stCondLst>
                                  <p:childTnLst>
                                    <p:set>
                                      <p:cBhvr>
                                        <p:cTn id="54" dur="1" fill="hold">
                                          <p:stCondLst>
                                            <p:cond delay="0"/>
                                          </p:stCondLst>
                                        </p:cTn>
                                        <p:tgtEl>
                                          <p:spTgt spid="3648"/>
                                        </p:tgtEl>
                                        <p:attrNameLst>
                                          <p:attrName>style.visibility</p:attrName>
                                        </p:attrNameLst>
                                      </p:cBhvr>
                                      <p:to>
                                        <p:strVal val="visible"/>
                                      </p:to>
                                    </p:set>
                                    <p:anim calcmode="lin" valueType="num">
                                      <p:cBhvr>
                                        <p:cTn id="55" dur="1000" fill="hold"/>
                                        <p:tgtEl>
                                          <p:spTgt spid="3648"/>
                                        </p:tgtEl>
                                        <p:attrNameLst>
                                          <p:attrName>ppt_w</p:attrName>
                                        </p:attrNameLst>
                                      </p:cBhvr>
                                      <p:tavLst>
                                        <p:tav tm="0">
                                          <p:val>
                                            <p:fltVal val="0"/>
                                          </p:val>
                                        </p:tav>
                                        <p:tav tm="100000">
                                          <p:val>
                                            <p:strVal val="#ppt_w"/>
                                          </p:val>
                                        </p:tav>
                                      </p:tavLst>
                                    </p:anim>
                                    <p:anim calcmode="lin" valueType="num">
                                      <p:cBhvr>
                                        <p:cTn id="56" dur="1000" fill="hold"/>
                                        <p:tgtEl>
                                          <p:spTgt spid="3648"/>
                                        </p:tgtEl>
                                        <p:attrNameLst>
                                          <p:attrName>ppt_h</p:attrName>
                                        </p:attrNameLst>
                                      </p:cBhvr>
                                      <p:tavLst>
                                        <p:tav tm="0">
                                          <p:val>
                                            <p:fltVal val="0"/>
                                          </p:val>
                                        </p:tav>
                                        <p:tav tm="100000">
                                          <p:val>
                                            <p:strVal val="#ppt_h"/>
                                          </p:val>
                                        </p:tav>
                                      </p:tavLst>
                                    </p:anim>
                                    <p:anim calcmode="lin" valueType="num">
                                      <p:cBhvr>
                                        <p:cTn id="57" dur="1000" fill="hold"/>
                                        <p:tgtEl>
                                          <p:spTgt spid="3648"/>
                                        </p:tgtEl>
                                        <p:attrNameLst>
                                          <p:attrName>style.rotation</p:attrName>
                                        </p:attrNameLst>
                                      </p:cBhvr>
                                      <p:tavLst>
                                        <p:tav tm="0">
                                          <p:val>
                                            <p:fltVal val="90"/>
                                          </p:val>
                                        </p:tav>
                                        <p:tav tm="100000">
                                          <p:val>
                                            <p:fltVal val="0"/>
                                          </p:val>
                                        </p:tav>
                                      </p:tavLst>
                                    </p:anim>
                                    <p:animEffect transition="in" filter="fade">
                                      <p:cBhvr>
                                        <p:cTn id="58" dur="1000"/>
                                        <p:tgtEl>
                                          <p:spTgt spid="3648"/>
                                        </p:tgtEl>
                                      </p:cBhvr>
                                    </p:animEffect>
                                  </p:childTnLst>
                                </p:cTn>
                              </p:par>
                              <p:par>
                                <p:cTn id="59" presetID="31" presetClass="entr" presetSubtype="0" fill="hold" nodeType="withEffect">
                                  <p:stCondLst>
                                    <p:cond delay="0"/>
                                  </p:stCondLst>
                                  <p:childTnLst>
                                    <p:set>
                                      <p:cBhvr>
                                        <p:cTn id="60" dur="1" fill="hold">
                                          <p:stCondLst>
                                            <p:cond delay="0"/>
                                          </p:stCondLst>
                                        </p:cTn>
                                        <p:tgtEl>
                                          <p:spTgt spid="3649"/>
                                        </p:tgtEl>
                                        <p:attrNameLst>
                                          <p:attrName>style.visibility</p:attrName>
                                        </p:attrNameLst>
                                      </p:cBhvr>
                                      <p:to>
                                        <p:strVal val="visible"/>
                                      </p:to>
                                    </p:set>
                                    <p:anim calcmode="lin" valueType="num">
                                      <p:cBhvr>
                                        <p:cTn id="61" dur="1000" fill="hold"/>
                                        <p:tgtEl>
                                          <p:spTgt spid="3649"/>
                                        </p:tgtEl>
                                        <p:attrNameLst>
                                          <p:attrName>ppt_w</p:attrName>
                                        </p:attrNameLst>
                                      </p:cBhvr>
                                      <p:tavLst>
                                        <p:tav tm="0">
                                          <p:val>
                                            <p:fltVal val="0"/>
                                          </p:val>
                                        </p:tav>
                                        <p:tav tm="100000">
                                          <p:val>
                                            <p:strVal val="#ppt_w"/>
                                          </p:val>
                                        </p:tav>
                                      </p:tavLst>
                                    </p:anim>
                                    <p:anim calcmode="lin" valueType="num">
                                      <p:cBhvr>
                                        <p:cTn id="62" dur="1000" fill="hold"/>
                                        <p:tgtEl>
                                          <p:spTgt spid="3649"/>
                                        </p:tgtEl>
                                        <p:attrNameLst>
                                          <p:attrName>ppt_h</p:attrName>
                                        </p:attrNameLst>
                                      </p:cBhvr>
                                      <p:tavLst>
                                        <p:tav tm="0">
                                          <p:val>
                                            <p:fltVal val="0"/>
                                          </p:val>
                                        </p:tav>
                                        <p:tav tm="100000">
                                          <p:val>
                                            <p:strVal val="#ppt_h"/>
                                          </p:val>
                                        </p:tav>
                                      </p:tavLst>
                                    </p:anim>
                                    <p:anim calcmode="lin" valueType="num">
                                      <p:cBhvr>
                                        <p:cTn id="63" dur="1000" fill="hold"/>
                                        <p:tgtEl>
                                          <p:spTgt spid="3649"/>
                                        </p:tgtEl>
                                        <p:attrNameLst>
                                          <p:attrName>style.rotation</p:attrName>
                                        </p:attrNameLst>
                                      </p:cBhvr>
                                      <p:tavLst>
                                        <p:tav tm="0">
                                          <p:val>
                                            <p:fltVal val="90"/>
                                          </p:val>
                                        </p:tav>
                                        <p:tav tm="100000">
                                          <p:val>
                                            <p:fltVal val="0"/>
                                          </p:val>
                                        </p:tav>
                                      </p:tavLst>
                                    </p:anim>
                                    <p:animEffect transition="in" filter="fade">
                                      <p:cBhvr>
                                        <p:cTn id="64" dur="1000"/>
                                        <p:tgtEl>
                                          <p:spTgt spid="3649"/>
                                        </p:tgtEl>
                                      </p:cBhvr>
                                    </p:animEffect>
                                  </p:childTnLst>
                                </p:cTn>
                              </p:par>
                              <p:par>
                                <p:cTn id="65" presetID="31" presetClass="entr" presetSubtype="0" fill="hold" nodeType="withEffect">
                                  <p:stCondLst>
                                    <p:cond delay="0"/>
                                  </p:stCondLst>
                                  <p:childTnLst>
                                    <p:set>
                                      <p:cBhvr>
                                        <p:cTn id="66" dur="1" fill="hold">
                                          <p:stCondLst>
                                            <p:cond delay="0"/>
                                          </p:stCondLst>
                                        </p:cTn>
                                        <p:tgtEl>
                                          <p:spTgt spid="3650"/>
                                        </p:tgtEl>
                                        <p:attrNameLst>
                                          <p:attrName>style.visibility</p:attrName>
                                        </p:attrNameLst>
                                      </p:cBhvr>
                                      <p:to>
                                        <p:strVal val="visible"/>
                                      </p:to>
                                    </p:set>
                                    <p:anim calcmode="lin" valueType="num">
                                      <p:cBhvr>
                                        <p:cTn id="67" dur="1000" fill="hold"/>
                                        <p:tgtEl>
                                          <p:spTgt spid="3650"/>
                                        </p:tgtEl>
                                        <p:attrNameLst>
                                          <p:attrName>ppt_w</p:attrName>
                                        </p:attrNameLst>
                                      </p:cBhvr>
                                      <p:tavLst>
                                        <p:tav tm="0">
                                          <p:val>
                                            <p:fltVal val="0"/>
                                          </p:val>
                                        </p:tav>
                                        <p:tav tm="100000">
                                          <p:val>
                                            <p:strVal val="#ppt_w"/>
                                          </p:val>
                                        </p:tav>
                                      </p:tavLst>
                                    </p:anim>
                                    <p:anim calcmode="lin" valueType="num">
                                      <p:cBhvr>
                                        <p:cTn id="68" dur="1000" fill="hold"/>
                                        <p:tgtEl>
                                          <p:spTgt spid="3650"/>
                                        </p:tgtEl>
                                        <p:attrNameLst>
                                          <p:attrName>ppt_h</p:attrName>
                                        </p:attrNameLst>
                                      </p:cBhvr>
                                      <p:tavLst>
                                        <p:tav tm="0">
                                          <p:val>
                                            <p:fltVal val="0"/>
                                          </p:val>
                                        </p:tav>
                                        <p:tav tm="100000">
                                          <p:val>
                                            <p:strVal val="#ppt_h"/>
                                          </p:val>
                                        </p:tav>
                                      </p:tavLst>
                                    </p:anim>
                                    <p:anim calcmode="lin" valueType="num">
                                      <p:cBhvr>
                                        <p:cTn id="69" dur="1000" fill="hold"/>
                                        <p:tgtEl>
                                          <p:spTgt spid="3650"/>
                                        </p:tgtEl>
                                        <p:attrNameLst>
                                          <p:attrName>style.rotation</p:attrName>
                                        </p:attrNameLst>
                                      </p:cBhvr>
                                      <p:tavLst>
                                        <p:tav tm="0">
                                          <p:val>
                                            <p:fltVal val="90"/>
                                          </p:val>
                                        </p:tav>
                                        <p:tav tm="100000">
                                          <p:val>
                                            <p:fltVal val="0"/>
                                          </p:val>
                                        </p:tav>
                                      </p:tavLst>
                                    </p:anim>
                                    <p:animEffect transition="in" filter="fade">
                                      <p:cBhvr>
                                        <p:cTn id="70" dur="1000"/>
                                        <p:tgtEl>
                                          <p:spTgt spid="3650"/>
                                        </p:tgtEl>
                                      </p:cBhvr>
                                    </p:animEffect>
                                  </p:childTnLst>
                                </p:cTn>
                              </p:par>
                              <p:par>
                                <p:cTn id="71" presetID="3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1000" fill="hold"/>
                                        <p:tgtEl>
                                          <p:spTgt spid="18"/>
                                        </p:tgtEl>
                                        <p:attrNameLst>
                                          <p:attrName>ppt_w</p:attrName>
                                        </p:attrNameLst>
                                      </p:cBhvr>
                                      <p:tavLst>
                                        <p:tav tm="0">
                                          <p:val>
                                            <p:fltVal val="0"/>
                                          </p:val>
                                        </p:tav>
                                        <p:tav tm="100000">
                                          <p:val>
                                            <p:strVal val="#ppt_w"/>
                                          </p:val>
                                        </p:tav>
                                      </p:tavLst>
                                    </p:anim>
                                    <p:anim calcmode="lin" valueType="num">
                                      <p:cBhvr>
                                        <p:cTn id="74" dur="1000" fill="hold"/>
                                        <p:tgtEl>
                                          <p:spTgt spid="18"/>
                                        </p:tgtEl>
                                        <p:attrNameLst>
                                          <p:attrName>ppt_h</p:attrName>
                                        </p:attrNameLst>
                                      </p:cBhvr>
                                      <p:tavLst>
                                        <p:tav tm="0">
                                          <p:val>
                                            <p:fltVal val="0"/>
                                          </p:val>
                                        </p:tav>
                                        <p:tav tm="100000">
                                          <p:val>
                                            <p:strVal val="#ppt_h"/>
                                          </p:val>
                                        </p:tav>
                                      </p:tavLst>
                                    </p:anim>
                                    <p:anim calcmode="lin" valueType="num">
                                      <p:cBhvr>
                                        <p:cTn id="75" dur="1000" fill="hold"/>
                                        <p:tgtEl>
                                          <p:spTgt spid="18"/>
                                        </p:tgtEl>
                                        <p:attrNameLst>
                                          <p:attrName>style.rotation</p:attrName>
                                        </p:attrNameLst>
                                      </p:cBhvr>
                                      <p:tavLst>
                                        <p:tav tm="0">
                                          <p:val>
                                            <p:fltVal val="90"/>
                                          </p:val>
                                        </p:tav>
                                        <p:tav tm="100000">
                                          <p:val>
                                            <p:fltVal val="0"/>
                                          </p:val>
                                        </p:tav>
                                      </p:tavLst>
                                    </p:anim>
                                    <p:animEffect transition="in" filter="fade">
                                      <p:cBhvr>
                                        <p:cTn id="76" dur="1000"/>
                                        <p:tgtEl>
                                          <p:spTgt spid="18"/>
                                        </p:tgtEl>
                                      </p:cBhvr>
                                    </p:animEffect>
                                  </p:childTnLst>
                                </p:cTn>
                              </p:par>
                              <p:par>
                                <p:cTn id="77" presetID="3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fltVal val="0"/>
                                          </p:val>
                                        </p:tav>
                                        <p:tav tm="100000">
                                          <p:val>
                                            <p:strVal val="#ppt_w"/>
                                          </p:val>
                                        </p:tav>
                                      </p:tavLst>
                                    </p:anim>
                                    <p:anim calcmode="lin" valueType="num">
                                      <p:cBhvr>
                                        <p:cTn id="80" dur="1000" fill="hold"/>
                                        <p:tgtEl>
                                          <p:spTgt spid="25"/>
                                        </p:tgtEl>
                                        <p:attrNameLst>
                                          <p:attrName>ppt_h</p:attrName>
                                        </p:attrNameLst>
                                      </p:cBhvr>
                                      <p:tavLst>
                                        <p:tav tm="0">
                                          <p:val>
                                            <p:fltVal val="0"/>
                                          </p:val>
                                        </p:tav>
                                        <p:tav tm="100000">
                                          <p:val>
                                            <p:strVal val="#ppt_h"/>
                                          </p:val>
                                        </p:tav>
                                      </p:tavLst>
                                    </p:anim>
                                    <p:anim calcmode="lin" valueType="num">
                                      <p:cBhvr>
                                        <p:cTn id="81" dur="1000" fill="hold"/>
                                        <p:tgtEl>
                                          <p:spTgt spid="25"/>
                                        </p:tgtEl>
                                        <p:attrNameLst>
                                          <p:attrName>style.rotation</p:attrName>
                                        </p:attrNameLst>
                                      </p:cBhvr>
                                      <p:tavLst>
                                        <p:tav tm="0">
                                          <p:val>
                                            <p:fltVal val="90"/>
                                          </p:val>
                                        </p:tav>
                                        <p:tav tm="100000">
                                          <p:val>
                                            <p:fltVal val="0"/>
                                          </p:val>
                                        </p:tav>
                                      </p:tavLst>
                                    </p:anim>
                                    <p:animEffect transition="in" filter="fade">
                                      <p:cBhvr>
                                        <p:cTn id="82" dur="1000"/>
                                        <p:tgtEl>
                                          <p:spTgt spid="25"/>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1000" fill="hold"/>
                                        <p:tgtEl>
                                          <p:spTgt spid="28"/>
                                        </p:tgtEl>
                                        <p:attrNameLst>
                                          <p:attrName>ppt_w</p:attrName>
                                        </p:attrNameLst>
                                      </p:cBhvr>
                                      <p:tavLst>
                                        <p:tav tm="0">
                                          <p:val>
                                            <p:fltVal val="0"/>
                                          </p:val>
                                        </p:tav>
                                        <p:tav tm="100000">
                                          <p:val>
                                            <p:strVal val="#ppt_w"/>
                                          </p:val>
                                        </p:tav>
                                      </p:tavLst>
                                    </p:anim>
                                    <p:anim calcmode="lin" valueType="num">
                                      <p:cBhvr>
                                        <p:cTn id="86" dur="1000" fill="hold"/>
                                        <p:tgtEl>
                                          <p:spTgt spid="28"/>
                                        </p:tgtEl>
                                        <p:attrNameLst>
                                          <p:attrName>ppt_h</p:attrName>
                                        </p:attrNameLst>
                                      </p:cBhvr>
                                      <p:tavLst>
                                        <p:tav tm="0">
                                          <p:val>
                                            <p:fltVal val="0"/>
                                          </p:val>
                                        </p:tav>
                                        <p:tav tm="100000">
                                          <p:val>
                                            <p:strVal val="#ppt_h"/>
                                          </p:val>
                                        </p:tav>
                                      </p:tavLst>
                                    </p:anim>
                                    <p:anim calcmode="lin" valueType="num">
                                      <p:cBhvr>
                                        <p:cTn id="87" dur="1000" fill="hold"/>
                                        <p:tgtEl>
                                          <p:spTgt spid="28"/>
                                        </p:tgtEl>
                                        <p:attrNameLst>
                                          <p:attrName>style.rotation</p:attrName>
                                        </p:attrNameLst>
                                      </p:cBhvr>
                                      <p:tavLst>
                                        <p:tav tm="0">
                                          <p:val>
                                            <p:fltVal val="90"/>
                                          </p:val>
                                        </p:tav>
                                        <p:tav tm="100000">
                                          <p:val>
                                            <p:fltVal val="0"/>
                                          </p:val>
                                        </p:tav>
                                      </p:tavLst>
                                    </p:anim>
                                    <p:animEffect transition="in" filter="fade">
                                      <p:cBhvr>
                                        <p:cTn id="88" dur="1000"/>
                                        <p:tgtEl>
                                          <p:spTgt spid="28"/>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anim calcmode="lin" valueType="num">
                                      <p:cBhvr>
                                        <p:cTn id="91" dur="1000" fill="hold"/>
                                        <p:tgtEl>
                                          <p:spTgt spid="61"/>
                                        </p:tgtEl>
                                        <p:attrNameLst>
                                          <p:attrName>ppt_w</p:attrName>
                                        </p:attrNameLst>
                                      </p:cBhvr>
                                      <p:tavLst>
                                        <p:tav tm="0">
                                          <p:val>
                                            <p:fltVal val="0"/>
                                          </p:val>
                                        </p:tav>
                                        <p:tav tm="100000">
                                          <p:val>
                                            <p:strVal val="#ppt_w"/>
                                          </p:val>
                                        </p:tav>
                                      </p:tavLst>
                                    </p:anim>
                                    <p:anim calcmode="lin" valueType="num">
                                      <p:cBhvr>
                                        <p:cTn id="92" dur="1000" fill="hold"/>
                                        <p:tgtEl>
                                          <p:spTgt spid="61"/>
                                        </p:tgtEl>
                                        <p:attrNameLst>
                                          <p:attrName>ppt_h</p:attrName>
                                        </p:attrNameLst>
                                      </p:cBhvr>
                                      <p:tavLst>
                                        <p:tav tm="0">
                                          <p:val>
                                            <p:fltVal val="0"/>
                                          </p:val>
                                        </p:tav>
                                        <p:tav tm="100000">
                                          <p:val>
                                            <p:strVal val="#ppt_h"/>
                                          </p:val>
                                        </p:tav>
                                      </p:tavLst>
                                    </p:anim>
                                    <p:anim calcmode="lin" valueType="num">
                                      <p:cBhvr>
                                        <p:cTn id="93" dur="1000" fill="hold"/>
                                        <p:tgtEl>
                                          <p:spTgt spid="61"/>
                                        </p:tgtEl>
                                        <p:attrNameLst>
                                          <p:attrName>style.rotation</p:attrName>
                                        </p:attrNameLst>
                                      </p:cBhvr>
                                      <p:tavLst>
                                        <p:tav tm="0">
                                          <p:val>
                                            <p:fltVal val="90"/>
                                          </p:val>
                                        </p:tav>
                                        <p:tav tm="100000">
                                          <p:val>
                                            <p:fltVal val="0"/>
                                          </p:val>
                                        </p:tav>
                                      </p:tavLst>
                                    </p:anim>
                                    <p:animEffect transition="in" filter="fade">
                                      <p:cBhvr>
                                        <p:cTn id="94"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6" grpId="0" animBg="1"/>
      <p:bldP spid="3637" grpId="0" animBg="1"/>
      <p:bldP spid="3638" grpId="0" animBg="1"/>
      <p:bldP spid="3639" grpId="0" animBg="1"/>
      <p:bldP spid="3640" grpId="0" build="p"/>
      <p:bldP spid="3641" grpId="0" build="p"/>
      <p:bldP spid="3642" grpId="0" build="p"/>
      <p:bldP spid="3646" grpId="0" animBg="1"/>
      <p:bldP spid="28" grpId="0" animBg="1"/>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4"/>
        <p:cNvGrpSpPr/>
        <p:nvPr/>
      </p:nvGrpSpPr>
      <p:grpSpPr>
        <a:xfrm>
          <a:off x="0" y="0"/>
          <a:ext cx="0" cy="0"/>
          <a:chOff x="0" y="0"/>
          <a:chExt cx="0" cy="0"/>
        </a:xfrm>
      </p:grpSpPr>
      <p:sp>
        <p:nvSpPr>
          <p:cNvPr id="3636" name="Google Shape;3636;p60"/>
          <p:cNvSpPr/>
          <p:nvPr/>
        </p:nvSpPr>
        <p:spPr>
          <a:xfrm>
            <a:off x="665139" y="1245473"/>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0"/>
          <p:cNvSpPr/>
          <p:nvPr/>
        </p:nvSpPr>
        <p:spPr>
          <a:xfrm>
            <a:off x="665139" y="2138886"/>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p:cNvSpPr/>
          <p:nvPr/>
        </p:nvSpPr>
        <p:spPr>
          <a:xfrm>
            <a:off x="665139" y="3032311"/>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p:cNvSpPr/>
          <p:nvPr/>
        </p:nvSpPr>
        <p:spPr>
          <a:xfrm>
            <a:off x="665139" y="3977961"/>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p:cNvSpPr txBox="1">
            <a:spLocks noGrp="1"/>
          </p:cNvSpPr>
          <p:nvPr>
            <p:ph type="subTitle" idx="1"/>
          </p:nvPr>
        </p:nvSpPr>
        <p:spPr>
          <a:xfrm>
            <a:off x="1303775" y="1237523"/>
            <a:ext cx="4020840" cy="563400"/>
          </a:xfrm>
          <a:prstGeom prst="rect">
            <a:avLst/>
          </a:prstGeom>
        </p:spPr>
        <p:txBody>
          <a:bodyPr spcFirstLastPara="1" wrap="square" lIns="91425" tIns="91425" rIns="91425" bIns="91425" anchor="t" anchorCtr="0">
            <a:noAutofit/>
          </a:bodyPr>
          <a:lstStyle/>
          <a:p>
            <a:pPr marL="0" lvl="0" indent="0" algn="just"/>
            <a:r>
              <a:rPr lang="en-US" sz="1600" dirty="0"/>
              <a:t>Recommender System in eLearning: A Survey </a:t>
            </a:r>
            <a:endParaRPr sz="1600" dirty="0"/>
          </a:p>
        </p:txBody>
      </p:sp>
      <p:sp>
        <p:nvSpPr>
          <p:cNvPr id="3641" name="Google Shape;3641;p60"/>
          <p:cNvSpPr txBox="1">
            <a:spLocks noGrp="1"/>
          </p:cNvSpPr>
          <p:nvPr>
            <p:ph type="subTitle" idx="2"/>
          </p:nvPr>
        </p:nvSpPr>
        <p:spPr>
          <a:xfrm>
            <a:off x="1303776" y="2209185"/>
            <a:ext cx="2388300" cy="563400"/>
          </a:xfrm>
          <a:prstGeom prst="rect">
            <a:avLst/>
          </a:prstGeom>
        </p:spPr>
        <p:txBody>
          <a:bodyPr spcFirstLastPara="1" wrap="square" lIns="91425" tIns="91425" rIns="91425" bIns="91425" anchor="t" anchorCtr="0">
            <a:noAutofit/>
          </a:bodyPr>
          <a:lstStyle/>
          <a:p>
            <a:pPr marL="0" lvl="0" indent="0"/>
            <a:r>
              <a:rPr lang="en-US" sz="1600" dirty="0"/>
              <a:t>2020</a:t>
            </a:r>
          </a:p>
        </p:txBody>
      </p:sp>
      <p:sp>
        <p:nvSpPr>
          <p:cNvPr id="3642" name="Google Shape;3642;p60"/>
          <p:cNvSpPr txBox="1">
            <a:spLocks noGrp="1"/>
          </p:cNvSpPr>
          <p:nvPr>
            <p:ph type="subTitle" idx="3"/>
          </p:nvPr>
        </p:nvSpPr>
        <p:spPr>
          <a:xfrm>
            <a:off x="1233165" y="3107464"/>
            <a:ext cx="5572408" cy="664164"/>
          </a:xfrm>
          <a:prstGeom prst="rect">
            <a:avLst/>
          </a:prstGeom>
        </p:spPr>
        <p:txBody>
          <a:bodyPr spcFirstLastPara="1" wrap="square" lIns="91425" tIns="91425" rIns="91425" bIns="91425" anchor="t" anchorCtr="0">
            <a:noAutofit/>
          </a:bodyPr>
          <a:lstStyle/>
          <a:p>
            <a:pPr marL="0" lvl="0" indent="0" algn="just"/>
            <a:r>
              <a:rPr lang="en-US" sz="1600" dirty="0"/>
              <a:t>Content Based and Collaborative-filter and  K-Means</a:t>
            </a:r>
            <a:endParaRPr sz="1600" dirty="0"/>
          </a:p>
        </p:txBody>
      </p:sp>
      <p:sp>
        <p:nvSpPr>
          <p:cNvPr id="3646" name="Google Shape;3646;p60"/>
          <p:cNvSpPr/>
          <p:nvPr/>
        </p:nvSpPr>
        <p:spPr>
          <a:xfrm>
            <a:off x="819759" y="2266326"/>
            <a:ext cx="292605" cy="292620"/>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8" name="Google Shape;3648;p60"/>
          <p:cNvCxnSpPr>
            <a:endCxn id="3637" idx="0"/>
          </p:cNvCxnSpPr>
          <p:nvPr/>
        </p:nvCxnSpPr>
        <p:spPr>
          <a:xfrm flipH="1">
            <a:off x="938739" y="1802886"/>
            <a:ext cx="9600" cy="336000"/>
          </a:xfrm>
          <a:prstGeom prst="straightConnector1">
            <a:avLst/>
          </a:prstGeom>
          <a:noFill/>
          <a:ln w="19050" cap="flat" cmpd="sng">
            <a:solidFill>
              <a:schemeClr val="accent2"/>
            </a:solidFill>
            <a:prstDash val="dot"/>
            <a:round/>
            <a:headEnd type="none" w="med" len="med"/>
            <a:tailEnd type="none" w="med" len="med"/>
          </a:ln>
        </p:spPr>
      </p:cxnSp>
      <p:cxnSp>
        <p:nvCxnSpPr>
          <p:cNvPr id="3649" name="Google Shape;3649;p60"/>
          <p:cNvCxnSpPr/>
          <p:nvPr/>
        </p:nvCxnSpPr>
        <p:spPr>
          <a:xfrm flipH="1">
            <a:off x="938739" y="2697848"/>
            <a:ext cx="9600" cy="336000"/>
          </a:xfrm>
          <a:prstGeom prst="straightConnector1">
            <a:avLst/>
          </a:prstGeom>
          <a:noFill/>
          <a:ln w="19050" cap="flat" cmpd="sng">
            <a:solidFill>
              <a:schemeClr val="accent2"/>
            </a:solidFill>
            <a:prstDash val="dot"/>
            <a:round/>
            <a:headEnd type="none" w="med" len="med"/>
            <a:tailEnd type="none" w="med" len="med"/>
          </a:ln>
        </p:spPr>
      </p:cxnSp>
      <p:cxnSp>
        <p:nvCxnSpPr>
          <p:cNvPr id="3650" name="Google Shape;3650;p60"/>
          <p:cNvCxnSpPr/>
          <p:nvPr/>
        </p:nvCxnSpPr>
        <p:spPr>
          <a:xfrm flipH="1">
            <a:off x="938739" y="3610886"/>
            <a:ext cx="9600" cy="336000"/>
          </a:xfrm>
          <a:prstGeom prst="straightConnector1">
            <a:avLst/>
          </a:prstGeom>
          <a:noFill/>
          <a:ln w="19050" cap="flat" cmpd="sng">
            <a:solidFill>
              <a:schemeClr val="accent2"/>
            </a:solidFill>
            <a:prstDash val="dot"/>
            <a:round/>
            <a:headEnd type="none" w="med" len="med"/>
            <a:tailEnd type="none" w="med" len="med"/>
          </a:ln>
        </p:spPr>
      </p:cxnSp>
      <p:grpSp>
        <p:nvGrpSpPr>
          <p:cNvPr id="18" name="Google Shape;14618;p91"/>
          <p:cNvGrpSpPr/>
          <p:nvPr/>
        </p:nvGrpSpPr>
        <p:grpSpPr>
          <a:xfrm>
            <a:off x="800708" y="3201476"/>
            <a:ext cx="292605" cy="238070"/>
            <a:chOff x="-1700225" y="2768875"/>
            <a:chExt cx="291450" cy="292225"/>
          </a:xfrm>
          <a:solidFill>
            <a:schemeClr val="accent2"/>
          </a:solidFill>
        </p:grpSpPr>
        <p:sp>
          <p:nvSpPr>
            <p:cNvPr id="19" name="Google Shape;14619;p9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20;p9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621;p9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622;p9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623;p9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624;p9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3189;p87"/>
          <p:cNvGrpSpPr/>
          <p:nvPr/>
        </p:nvGrpSpPr>
        <p:grpSpPr>
          <a:xfrm>
            <a:off x="769095" y="4156786"/>
            <a:ext cx="303675" cy="206278"/>
            <a:chOff x="-62882850" y="1999375"/>
            <a:chExt cx="315850" cy="250500"/>
          </a:xfrm>
          <a:solidFill>
            <a:schemeClr val="accent2"/>
          </a:solidFill>
        </p:grpSpPr>
        <p:sp>
          <p:nvSpPr>
            <p:cNvPr id="26" name="Google Shape;13190;p87"/>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91;p87"/>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2854;p86"/>
          <p:cNvSpPr/>
          <p:nvPr/>
        </p:nvSpPr>
        <p:spPr>
          <a:xfrm>
            <a:off x="795296" y="1435700"/>
            <a:ext cx="251271" cy="194224"/>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24;p51">
            <a:extLst>
              <a:ext uri="{FF2B5EF4-FFF2-40B4-BE49-F238E27FC236}">
                <a16:creationId xmlns:a16="http://schemas.microsoft.com/office/drawing/2014/main" id="{538949F9-06C7-E5A6-5783-DCF03A800D0D}"/>
              </a:ext>
            </a:extLst>
          </p:cNvPr>
          <p:cNvSpPr/>
          <p:nvPr/>
        </p:nvSpPr>
        <p:spPr>
          <a:xfrm>
            <a:off x="8157610" y="4195693"/>
            <a:ext cx="1316913" cy="1316913"/>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201;p51">
            <a:extLst>
              <a:ext uri="{FF2B5EF4-FFF2-40B4-BE49-F238E27FC236}">
                <a16:creationId xmlns:a16="http://schemas.microsoft.com/office/drawing/2014/main" id="{60392513-3DA4-A8D7-0EF2-F7B9025E614C}"/>
              </a:ext>
            </a:extLst>
          </p:cNvPr>
          <p:cNvGrpSpPr/>
          <p:nvPr/>
        </p:nvGrpSpPr>
        <p:grpSpPr>
          <a:xfrm>
            <a:off x="7757602" y="3769628"/>
            <a:ext cx="1892887" cy="1893345"/>
            <a:chOff x="1347125" y="349025"/>
            <a:chExt cx="4978800" cy="4980000"/>
          </a:xfrm>
        </p:grpSpPr>
        <p:sp>
          <p:nvSpPr>
            <p:cNvPr id="4" name="Google Shape;1202;p51">
              <a:extLst>
                <a:ext uri="{FF2B5EF4-FFF2-40B4-BE49-F238E27FC236}">
                  <a16:creationId xmlns:a16="http://schemas.microsoft.com/office/drawing/2014/main" id="{644827BF-F6C7-D526-D0E3-5987801FDE66}"/>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3;p51">
              <a:extLst>
                <a:ext uri="{FF2B5EF4-FFF2-40B4-BE49-F238E27FC236}">
                  <a16:creationId xmlns:a16="http://schemas.microsoft.com/office/drawing/2014/main" id="{0A14A83D-B4CB-5585-A358-1B7D1D0D376E}"/>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04;p51">
              <a:extLst>
                <a:ext uri="{FF2B5EF4-FFF2-40B4-BE49-F238E27FC236}">
                  <a16:creationId xmlns:a16="http://schemas.microsoft.com/office/drawing/2014/main" id="{E78AAA7E-DA90-7EA0-CEE7-6B39809BE500}"/>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5;p51">
              <a:extLst>
                <a:ext uri="{FF2B5EF4-FFF2-40B4-BE49-F238E27FC236}">
                  <a16:creationId xmlns:a16="http://schemas.microsoft.com/office/drawing/2014/main" id="{55284704-A2F1-8E1F-362F-2A3B202852E2}"/>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6;p51">
              <a:extLst>
                <a:ext uri="{FF2B5EF4-FFF2-40B4-BE49-F238E27FC236}">
                  <a16:creationId xmlns:a16="http://schemas.microsoft.com/office/drawing/2014/main" id="{52460A51-F2B4-CF58-F338-81506539C4A6}"/>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7;p51">
              <a:extLst>
                <a:ext uri="{FF2B5EF4-FFF2-40B4-BE49-F238E27FC236}">
                  <a16:creationId xmlns:a16="http://schemas.microsoft.com/office/drawing/2014/main" id="{C980BE68-0F55-E927-422C-8BD3EC08412E}"/>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8;p51">
              <a:extLst>
                <a:ext uri="{FF2B5EF4-FFF2-40B4-BE49-F238E27FC236}">
                  <a16:creationId xmlns:a16="http://schemas.microsoft.com/office/drawing/2014/main" id="{CB36D10B-C049-557E-B84A-E4FCAF6F4DED}"/>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9;p51">
              <a:extLst>
                <a:ext uri="{FF2B5EF4-FFF2-40B4-BE49-F238E27FC236}">
                  <a16:creationId xmlns:a16="http://schemas.microsoft.com/office/drawing/2014/main" id="{8CD5E67E-FB81-1B0C-29F6-9454029B5A82}"/>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0;p51">
              <a:extLst>
                <a:ext uri="{FF2B5EF4-FFF2-40B4-BE49-F238E27FC236}">
                  <a16:creationId xmlns:a16="http://schemas.microsoft.com/office/drawing/2014/main" id="{EE12F269-ECA6-EB32-C5BE-F90AB86EF82D}"/>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1;p51">
              <a:extLst>
                <a:ext uri="{FF2B5EF4-FFF2-40B4-BE49-F238E27FC236}">
                  <a16:creationId xmlns:a16="http://schemas.microsoft.com/office/drawing/2014/main" id="{1EAF56C8-B8FD-6DAA-400E-376AE5BD1D36}"/>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12;p51">
              <a:extLst>
                <a:ext uri="{FF2B5EF4-FFF2-40B4-BE49-F238E27FC236}">
                  <a16:creationId xmlns:a16="http://schemas.microsoft.com/office/drawing/2014/main" id="{B29837C0-8F9F-B322-6E8C-ED87B50E13C5}"/>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13;p51">
              <a:extLst>
                <a:ext uri="{FF2B5EF4-FFF2-40B4-BE49-F238E27FC236}">
                  <a16:creationId xmlns:a16="http://schemas.microsoft.com/office/drawing/2014/main" id="{2111F867-EA3B-D702-E284-2F047CAEC6EC}"/>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4;p51">
              <a:extLst>
                <a:ext uri="{FF2B5EF4-FFF2-40B4-BE49-F238E27FC236}">
                  <a16:creationId xmlns:a16="http://schemas.microsoft.com/office/drawing/2014/main" id="{56A9AA25-BCDA-DFC3-95A4-DD43528756E4}"/>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5;p51">
              <a:extLst>
                <a:ext uri="{FF2B5EF4-FFF2-40B4-BE49-F238E27FC236}">
                  <a16:creationId xmlns:a16="http://schemas.microsoft.com/office/drawing/2014/main" id="{C4D35149-A863-19D0-94A4-6DB086A75EDE}"/>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6;p51">
              <a:extLst>
                <a:ext uri="{FF2B5EF4-FFF2-40B4-BE49-F238E27FC236}">
                  <a16:creationId xmlns:a16="http://schemas.microsoft.com/office/drawing/2014/main" id="{25596BE9-9C64-6492-99EA-CE02736306D3}"/>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7;p51">
              <a:extLst>
                <a:ext uri="{FF2B5EF4-FFF2-40B4-BE49-F238E27FC236}">
                  <a16:creationId xmlns:a16="http://schemas.microsoft.com/office/drawing/2014/main" id="{A6E23F08-93CA-8EE9-9950-5744DE0A3481}"/>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8;p51">
              <a:extLst>
                <a:ext uri="{FF2B5EF4-FFF2-40B4-BE49-F238E27FC236}">
                  <a16:creationId xmlns:a16="http://schemas.microsoft.com/office/drawing/2014/main" id="{60670FE4-F3FE-45E3-7027-4CDFE328B96F}"/>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9;p51">
              <a:extLst>
                <a:ext uri="{FF2B5EF4-FFF2-40B4-BE49-F238E27FC236}">
                  <a16:creationId xmlns:a16="http://schemas.microsoft.com/office/drawing/2014/main" id="{E8A4720D-FC5F-4277-FADA-4BEF2F9340F1}"/>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0;p51">
              <a:extLst>
                <a:ext uri="{FF2B5EF4-FFF2-40B4-BE49-F238E27FC236}">
                  <a16:creationId xmlns:a16="http://schemas.microsoft.com/office/drawing/2014/main" id="{6D7A6539-7528-D31B-572B-EA3D1B909859}"/>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1;p51">
              <a:extLst>
                <a:ext uri="{FF2B5EF4-FFF2-40B4-BE49-F238E27FC236}">
                  <a16:creationId xmlns:a16="http://schemas.microsoft.com/office/drawing/2014/main" id="{D14D4F99-8D25-8093-335D-B8F15F0C2A03}"/>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2;p51">
              <a:extLst>
                <a:ext uri="{FF2B5EF4-FFF2-40B4-BE49-F238E27FC236}">
                  <a16:creationId xmlns:a16="http://schemas.microsoft.com/office/drawing/2014/main" id="{45DE80AB-2801-A836-4968-7C1ED7B7C1F9}"/>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3;p51">
              <a:extLst>
                <a:ext uri="{FF2B5EF4-FFF2-40B4-BE49-F238E27FC236}">
                  <a16:creationId xmlns:a16="http://schemas.microsoft.com/office/drawing/2014/main" id="{CE859978-B3E2-C622-0722-2EB06D3C4010}"/>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225;p51">
            <a:extLst>
              <a:ext uri="{FF2B5EF4-FFF2-40B4-BE49-F238E27FC236}">
                <a16:creationId xmlns:a16="http://schemas.microsoft.com/office/drawing/2014/main" id="{3E0AE2AB-D61D-E80A-2B07-DF3A76757E9B}"/>
              </a:ext>
            </a:extLst>
          </p:cNvPr>
          <p:cNvGrpSpPr/>
          <p:nvPr/>
        </p:nvGrpSpPr>
        <p:grpSpPr>
          <a:xfrm>
            <a:off x="-813942" y="-312347"/>
            <a:ext cx="1695779" cy="1696188"/>
            <a:chOff x="1347125" y="349025"/>
            <a:chExt cx="4978800" cy="4980000"/>
          </a:xfrm>
        </p:grpSpPr>
        <p:sp>
          <p:nvSpPr>
            <p:cNvPr id="38" name="Google Shape;1226;p51">
              <a:extLst>
                <a:ext uri="{FF2B5EF4-FFF2-40B4-BE49-F238E27FC236}">
                  <a16:creationId xmlns:a16="http://schemas.microsoft.com/office/drawing/2014/main" id="{B22F00D6-8AEF-1D98-5027-4F62E302C1CC}"/>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7;p51">
              <a:extLst>
                <a:ext uri="{FF2B5EF4-FFF2-40B4-BE49-F238E27FC236}">
                  <a16:creationId xmlns:a16="http://schemas.microsoft.com/office/drawing/2014/main" id="{1B5F9DBE-8F7C-E1AB-68FD-02889E8B5545}"/>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8;p51">
              <a:extLst>
                <a:ext uri="{FF2B5EF4-FFF2-40B4-BE49-F238E27FC236}">
                  <a16:creationId xmlns:a16="http://schemas.microsoft.com/office/drawing/2014/main" id="{5385F68C-C7D6-F53B-F43A-349E75FD4E78}"/>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9;p51">
              <a:extLst>
                <a:ext uri="{FF2B5EF4-FFF2-40B4-BE49-F238E27FC236}">
                  <a16:creationId xmlns:a16="http://schemas.microsoft.com/office/drawing/2014/main" id="{69B92166-89D5-A90A-2CC4-30051155B5E2}"/>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0;p51">
              <a:extLst>
                <a:ext uri="{FF2B5EF4-FFF2-40B4-BE49-F238E27FC236}">
                  <a16:creationId xmlns:a16="http://schemas.microsoft.com/office/drawing/2014/main" id="{3AD10A8D-56A5-8197-2F17-EAB1D5F3BCB8}"/>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1;p51">
              <a:extLst>
                <a:ext uri="{FF2B5EF4-FFF2-40B4-BE49-F238E27FC236}">
                  <a16:creationId xmlns:a16="http://schemas.microsoft.com/office/drawing/2014/main" id="{215B8BCB-FD33-A31A-B5B6-874581E68107}"/>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2;p51">
              <a:extLst>
                <a:ext uri="{FF2B5EF4-FFF2-40B4-BE49-F238E27FC236}">
                  <a16:creationId xmlns:a16="http://schemas.microsoft.com/office/drawing/2014/main" id="{643475E9-C11F-D940-3691-C036470B617F}"/>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3;p51">
              <a:extLst>
                <a:ext uri="{FF2B5EF4-FFF2-40B4-BE49-F238E27FC236}">
                  <a16:creationId xmlns:a16="http://schemas.microsoft.com/office/drawing/2014/main" id="{A5258ABA-EBA4-8CC1-58D8-07BC390D59B4}"/>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34;p51">
              <a:extLst>
                <a:ext uri="{FF2B5EF4-FFF2-40B4-BE49-F238E27FC236}">
                  <a16:creationId xmlns:a16="http://schemas.microsoft.com/office/drawing/2014/main" id="{9F7C146B-04E7-6FDB-57C7-FF4AD81DF1FF}"/>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5;p51">
              <a:extLst>
                <a:ext uri="{FF2B5EF4-FFF2-40B4-BE49-F238E27FC236}">
                  <a16:creationId xmlns:a16="http://schemas.microsoft.com/office/drawing/2014/main" id="{0F00D702-EBE7-F30B-1879-ECBA3E265832}"/>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6;p51">
              <a:extLst>
                <a:ext uri="{FF2B5EF4-FFF2-40B4-BE49-F238E27FC236}">
                  <a16:creationId xmlns:a16="http://schemas.microsoft.com/office/drawing/2014/main" id="{30BAB32B-2C41-5E24-851F-7C06D988694D}"/>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7;p51">
              <a:extLst>
                <a:ext uri="{FF2B5EF4-FFF2-40B4-BE49-F238E27FC236}">
                  <a16:creationId xmlns:a16="http://schemas.microsoft.com/office/drawing/2014/main" id="{16B9A18F-D121-63A8-55A2-3E68D73FCB38}"/>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8;p51">
              <a:extLst>
                <a:ext uri="{FF2B5EF4-FFF2-40B4-BE49-F238E27FC236}">
                  <a16:creationId xmlns:a16="http://schemas.microsoft.com/office/drawing/2014/main" id="{B07CDD49-2A5C-6571-C82C-BBFEAFD783E9}"/>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9;p51">
              <a:extLst>
                <a:ext uri="{FF2B5EF4-FFF2-40B4-BE49-F238E27FC236}">
                  <a16:creationId xmlns:a16="http://schemas.microsoft.com/office/drawing/2014/main" id="{271876EF-110F-A9FE-6D4D-679E0F3C0A82}"/>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40;p51">
              <a:extLst>
                <a:ext uri="{FF2B5EF4-FFF2-40B4-BE49-F238E27FC236}">
                  <a16:creationId xmlns:a16="http://schemas.microsoft.com/office/drawing/2014/main" id="{38878068-FDE2-9EA5-C1C5-7C04AAE4DCCC}"/>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41;p51">
              <a:extLst>
                <a:ext uri="{FF2B5EF4-FFF2-40B4-BE49-F238E27FC236}">
                  <a16:creationId xmlns:a16="http://schemas.microsoft.com/office/drawing/2014/main" id="{9B6CD2FE-EC8F-1958-93A6-2929B11957C6}"/>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42;p51">
              <a:extLst>
                <a:ext uri="{FF2B5EF4-FFF2-40B4-BE49-F238E27FC236}">
                  <a16:creationId xmlns:a16="http://schemas.microsoft.com/office/drawing/2014/main" id="{1AE898DD-44F0-A375-1E16-31AD95B8B448}"/>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43;p51">
              <a:extLst>
                <a:ext uri="{FF2B5EF4-FFF2-40B4-BE49-F238E27FC236}">
                  <a16:creationId xmlns:a16="http://schemas.microsoft.com/office/drawing/2014/main" id="{D4E9D9B8-0023-A102-4441-CF93053DC94D}"/>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44;p51">
              <a:extLst>
                <a:ext uri="{FF2B5EF4-FFF2-40B4-BE49-F238E27FC236}">
                  <a16:creationId xmlns:a16="http://schemas.microsoft.com/office/drawing/2014/main" id="{5799B504-0F69-F875-7A41-9370B05FD395}"/>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45;p51">
              <a:extLst>
                <a:ext uri="{FF2B5EF4-FFF2-40B4-BE49-F238E27FC236}">
                  <a16:creationId xmlns:a16="http://schemas.microsoft.com/office/drawing/2014/main" id="{C12BB3E2-65E9-D5F4-6C57-D6FE4DF567E1}"/>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46;p51">
              <a:extLst>
                <a:ext uri="{FF2B5EF4-FFF2-40B4-BE49-F238E27FC236}">
                  <a16:creationId xmlns:a16="http://schemas.microsoft.com/office/drawing/2014/main" id="{8983839D-B83D-4019-D447-1ED359BD5BC3}"/>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47;p51">
              <a:extLst>
                <a:ext uri="{FF2B5EF4-FFF2-40B4-BE49-F238E27FC236}">
                  <a16:creationId xmlns:a16="http://schemas.microsoft.com/office/drawing/2014/main" id="{50E34EC7-09A5-ED11-47DE-8FD2BD40BED0}"/>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TextBox 61">
            <a:extLst>
              <a:ext uri="{FF2B5EF4-FFF2-40B4-BE49-F238E27FC236}">
                <a16:creationId xmlns:a16="http://schemas.microsoft.com/office/drawing/2014/main" id="{D13F01CB-56E2-07ED-95CD-123ED860889E}"/>
              </a:ext>
            </a:extLst>
          </p:cNvPr>
          <p:cNvSpPr txBox="1"/>
          <p:nvPr/>
        </p:nvSpPr>
        <p:spPr>
          <a:xfrm>
            <a:off x="1220951" y="3976094"/>
            <a:ext cx="5555062" cy="954107"/>
          </a:xfrm>
          <a:prstGeom prst="rect">
            <a:avLst/>
          </a:prstGeom>
          <a:noFill/>
        </p:spPr>
        <p:txBody>
          <a:bodyPr wrap="square">
            <a:spAutoFit/>
          </a:bodyPr>
          <a:lstStyle/>
          <a:p>
            <a:r>
              <a:rPr lang="en-US" dirty="0">
                <a:latin typeface="Muli"/>
              </a:rPr>
              <a:t>This research proposes an "e-learning task recommender" system using user profiles and access patterns to suggest relevant learning tasks to students, addressing the issue of finding appropriate learning content amidst vast resources.</a:t>
            </a:r>
          </a:p>
        </p:txBody>
      </p:sp>
      <p:sp>
        <p:nvSpPr>
          <p:cNvPr id="3585" name="Google Shape;3635;p60">
            <a:extLst>
              <a:ext uri="{FF2B5EF4-FFF2-40B4-BE49-F238E27FC236}">
                <a16:creationId xmlns:a16="http://schemas.microsoft.com/office/drawing/2014/main" id="{F6FC770C-370C-42D3-4D7D-DC964287E536}"/>
              </a:ext>
            </a:extLst>
          </p:cNvPr>
          <p:cNvSpPr txBox="1">
            <a:spLocks noGrp="1"/>
          </p:cNvSpPr>
          <p:nvPr>
            <p:ph type="title"/>
          </p:nvPr>
        </p:nvSpPr>
        <p:spPr>
          <a:xfrm>
            <a:off x="895698" y="177957"/>
            <a:ext cx="2141991" cy="1633244"/>
          </a:xfrm>
          <a:prstGeom prst="rect">
            <a:avLst/>
          </a:prstGeom>
        </p:spPr>
        <p:txBody>
          <a:bodyPr spcFirstLastPara="1" wrap="square" lIns="91425" tIns="91425" rIns="91425" bIns="91425" anchor="b" anchorCtr="0">
            <a:noAutofit/>
          </a:bodyPr>
          <a:lstStyle/>
          <a:p>
            <a:pPr lvl="0"/>
            <a:r>
              <a:rPr lang="en" sz="3200" dirty="0"/>
              <a:t>Paper </a:t>
            </a:r>
            <a:r>
              <a:rPr lang="en-US" sz="3200" dirty="0"/>
              <a:t>3</a:t>
            </a:r>
            <a:br>
              <a:rPr lang="en" sz="3200" dirty="0"/>
            </a:br>
            <a:br>
              <a:rPr lang="en" sz="3200" dirty="0"/>
            </a:br>
            <a:endParaRPr sz="3200" b="0" dirty="0"/>
          </a:p>
        </p:txBody>
      </p:sp>
    </p:spTree>
    <p:extLst>
      <p:ext uri="{BB962C8B-B14F-4D97-AF65-F5344CB8AC3E}">
        <p14:creationId xmlns:p14="http://schemas.microsoft.com/office/powerpoint/2010/main" val="417410253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636"/>
                                        </p:tgtEl>
                                        <p:attrNameLst>
                                          <p:attrName>style.visibility</p:attrName>
                                        </p:attrNameLst>
                                      </p:cBhvr>
                                      <p:to>
                                        <p:strVal val="visible"/>
                                      </p:to>
                                    </p:set>
                                    <p:anim calcmode="lin" valueType="num">
                                      <p:cBhvr>
                                        <p:cTn id="7" dur="1000" fill="hold"/>
                                        <p:tgtEl>
                                          <p:spTgt spid="3636"/>
                                        </p:tgtEl>
                                        <p:attrNameLst>
                                          <p:attrName>ppt_w</p:attrName>
                                        </p:attrNameLst>
                                      </p:cBhvr>
                                      <p:tavLst>
                                        <p:tav tm="0">
                                          <p:val>
                                            <p:fltVal val="0"/>
                                          </p:val>
                                        </p:tav>
                                        <p:tav tm="100000">
                                          <p:val>
                                            <p:strVal val="#ppt_w"/>
                                          </p:val>
                                        </p:tav>
                                      </p:tavLst>
                                    </p:anim>
                                    <p:anim calcmode="lin" valueType="num">
                                      <p:cBhvr>
                                        <p:cTn id="8" dur="1000" fill="hold"/>
                                        <p:tgtEl>
                                          <p:spTgt spid="3636"/>
                                        </p:tgtEl>
                                        <p:attrNameLst>
                                          <p:attrName>ppt_h</p:attrName>
                                        </p:attrNameLst>
                                      </p:cBhvr>
                                      <p:tavLst>
                                        <p:tav tm="0">
                                          <p:val>
                                            <p:fltVal val="0"/>
                                          </p:val>
                                        </p:tav>
                                        <p:tav tm="100000">
                                          <p:val>
                                            <p:strVal val="#ppt_h"/>
                                          </p:val>
                                        </p:tav>
                                      </p:tavLst>
                                    </p:anim>
                                    <p:anim calcmode="lin" valueType="num">
                                      <p:cBhvr>
                                        <p:cTn id="9" dur="1000" fill="hold"/>
                                        <p:tgtEl>
                                          <p:spTgt spid="3636"/>
                                        </p:tgtEl>
                                        <p:attrNameLst>
                                          <p:attrName>style.rotation</p:attrName>
                                        </p:attrNameLst>
                                      </p:cBhvr>
                                      <p:tavLst>
                                        <p:tav tm="0">
                                          <p:val>
                                            <p:fltVal val="90"/>
                                          </p:val>
                                        </p:tav>
                                        <p:tav tm="100000">
                                          <p:val>
                                            <p:fltVal val="0"/>
                                          </p:val>
                                        </p:tav>
                                      </p:tavLst>
                                    </p:anim>
                                    <p:animEffect transition="in" filter="fade">
                                      <p:cBhvr>
                                        <p:cTn id="10" dur="1000"/>
                                        <p:tgtEl>
                                          <p:spTgt spid="363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37"/>
                                        </p:tgtEl>
                                        <p:attrNameLst>
                                          <p:attrName>style.visibility</p:attrName>
                                        </p:attrNameLst>
                                      </p:cBhvr>
                                      <p:to>
                                        <p:strVal val="visible"/>
                                      </p:to>
                                    </p:set>
                                    <p:anim calcmode="lin" valueType="num">
                                      <p:cBhvr>
                                        <p:cTn id="13" dur="1000" fill="hold"/>
                                        <p:tgtEl>
                                          <p:spTgt spid="3637"/>
                                        </p:tgtEl>
                                        <p:attrNameLst>
                                          <p:attrName>ppt_w</p:attrName>
                                        </p:attrNameLst>
                                      </p:cBhvr>
                                      <p:tavLst>
                                        <p:tav tm="0">
                                          <p:val>
                                            <p:fltVal val="0"/>
                                          </p:val>
                                        </p:tav>
                                        <p:tav tm="100000">
                                          <p:val>
                                            <p:strVal val="#ppt_w"/>
                                          </p:val>
                                        </p:tav>
                                      </p:tavLst>
                                    </p:anim>
                                    <p:anim calcmode="lin" valueType="num">
                                      <p:cBhvr>
                                        <p:cTn id="14" dur="1000" fill="hold"/>
                                        <p:tgtEl>
                                          <p:spTgt spid="3637"/>
                                        </p:tgtEl>
                                        <p:attrNameLst>
                                          <p:attrName>ppt_h</p:attrName>
                                        </p:attrNameLst>
                                      </p:cBhvr>
                                      <p:tavLst>
                                        <p:tav tm="0">
                                          <p:val>
                                            <p:fltVal val="0"/>
                                          </p:val>
                                        </p:tav>
                                        <p:tav tm="100000">
                                          <p:val>
                                            <p:strVal val="#ppt_h"/>
                                          </p:val>
                                        </p:tav>
                                      </p:tavLst>
                                    </p:anim>
                                    <p:anim calcmode="lin" valueType="num">
                                      <p:cBhvr>
                                        <p:cTn id="15" dur="1000" fill="hold"/>
                                        <p:tgtEl>
                                          <p:spTgt spid="3637"/>
                                        </p:tgtEl>
                                        <p:attrNameLst>
                                          <p:attrName>style.rotation</p:attrName>
                                        </p:attrNameLst>
                                      </p:cBhvr>
                                      <p:tavLst>
                                        <p:tav tm="0">
                                          <p:val>
                                            <p:fltVal val="90"/>
                                          </p:val>
                                        </p:tav>
                                        <p:tav tm="100000">
                                          <p:val>
                                            <p:fltVal val="0"/>
                                          </p:val>
                                        </p:tav>
                                      </p:tavLst>
                                    </p:anim>
                                    <p:animEffect transition="in" filter="fade">
                                      <p:cBhvr>
                                        <p:cTn id="16" dur="1000"/>
                                        <p:tgtEl>
                                          <p:spTgt spid="363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638"/>
                                        </p:tgtEl>
                                        <p:attrNameLst>
                                          <p:attrName>style.visibility</p:attrName>
                                        </p:attrNameLst>
                                      </p:cBhvr>
                                      <p:to>
                                        <p:strVal val="visible"/>
                                      </p:to>
                                    </p:set>
                                    <p:anim calcmode="lin" valueType="num">
                                      <p:cBhvr>
                                        <p:cTn id="19" dur="1000" fill="hold"/>
                                        <p:tgtEl>
                                          <p:spTgt spid="3638"/>
                                        </p:tgtEl>
                                        <p:attrNameLst>
                                          <p:attrName>ppt_w</p:attrName>
                                        </p:attrNameLst>
                                      </p:cBhvr>
                                      <p:tavLst>
                                        <p:tav tm="0">
                                          <p:val>
                                            <p:fltVal val="0"/>
                                          </p:val>
                                        </p:tav>
                                        <p:tav tm="100000">
                                          <p:val>
                                            <p:strVal val="#ppt_w"/>
                                          </p:val>
                                        </p:tav>
                                      </p:tavLst>
                                    </p:anim>
                                    <p:anim calcmode="lin" valueType="num">
                                      <p:cBhvr>
                                        <p:cTn id="20" dur="1000" fill="hold"/>
                                        <p:tgtEl>
                                          <p:spTgt spid="3638"/>
                                        </p:tgtEl>
                                        <p:attrNameLst>
                                          <p:attrName>ppt_h</p:attrName>
                                        </p:attrNameLst>
                                      </p:cBhvr>
                                      <p:tavLst>
                                        <p:tav tm="0">
                                          <p:val>
                                            <p:fltVal val="0"/>
                                          </p:val>
                                        </p:tav>
                                        <p:tav tm="100000">
                                          <p:val>
                                            <p:strVal val="#ppt_h"/>
                                          </p:val>
                                        </p:tav>
                                      </p:tavLst>
                                    </p:anim>
                                    <p:anim calcmode="lin" valueType="num">
                                      <p:cBhvr>
                                        <p:cTn id="21" dur="1000" fill="hold"/>
                                        <p:tgtEl>
                                          <p:spTgt spid="3638"/>
                                        </p:tgtEl>
                                        <p:attrNameLst>
                                          <p:attrName>style.rotation</p:attrName>
                                        </p:attrNameLst>
                                      </p:cBhvr>
                                      <p:tavLst>
                                        <p:tav tm="0">
                                          <p:val>
                                            <p:fltVal val="90"/>
                                          </p:val>
                                        </p:tav>
                                        <p:tav tm="100000">
                                          <p:val>
                                            <p:fltVal val="0"/>
                                          </p:val>
                                        </p:tav>
                                      </p:tavLst>
                                    </p:anim>
                                    <p:animEffect transition="in" filter="fade">
                                      <p:cBhvr>
                                        <p:cTn id="22" dur="1000"/>
                                        <p:tgtEl>
                                          <p:spTgt spid="363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39"/>
                                        </p:tgtEl>
                                        <p:attrNameLst>
                                          <p:attrName>style.visibility</p:attrName>
                                        </p:attrNameLst>
                                      </p:cBhvr>
                                      <p:to>
                                        <p:strVal val="visible"/>
                                      </p:to>
                                    </p:set>
                                    <p:anim calcmode="lin" valueType="num">
                                      <p:cBhvr>
                                        <p:cTn id="25" dur="1000" fill="hold"/>
                                        <p:tgtEl>
                                          <p:spTgt spid="3639"/>
                                        </p:tgtEl>
                                        <p:attrNameLst>
                                          <p:attrName>ppt_w</p:attrName>
                                        </p:attrNameLst>
                                      </p:cBhvr>
                                      <p:tavLst>
                                        <p:tav tm="0">
                                          <p:val>
                                            <p:fltVal val="0"/>
                                          </p:val>
                                        </p:tav>
                                        <p:tav tm="100000">
                                          <p:val>
                                            <p:strVal val="#ppt_w"/>
                                          </p:val>
                                        </p:tav>
                                      </p:tavLst>
                                    </p:anim>
                                    <p:anim calcmode="lin" valueType="num">
                                      <p:cBhvr>
                                        <p:cTn id="26" dur="1000" fill="hold"/>
                                        <p:tgtEl>
                                          <p:spTgt spid="3639"/>
                                        </p:tgtEl>
                                        <p:attrNameLst>
                                          <p:attrName>ppt_h</p:attrName>
                                        </p:attrNameLst>
                                      </p:cBhvr>
                                      <p:tavLst>
                                        <p:tav tm="0">
                                          <p:val>
                                            <p:fltVal val="0"/>
                                          </p:val>
                                        </p:tav>
                                        <p:tav tm="100000">
                                          <p:val>
                                            <p:strVal val="#ppt_h"/>
                                          </p:val>
                                        </p:tav>
                                      </p:tavLst>
                                    </p:anim>
                                    <p:anim calcmode="lin" valueType="num">
                                      <p:cBhvr>
                                        <p:cTn id="27" dur="1000" fill="hold"/>
                                        <p:tgtEl>
                                          <p:spTgt spid="3639"/>
                                        </p:tgtEl>
                                        <p:attrNameLst>
                                          <p:attrName>style.rotation</p:attrName>
                                        </p:attrNameLst>
                                      </p:cBhvr>
                                      <p:tavLst>
                                        <p:tav tm="0">
                                          <p:val>
                                            <p:fltVal val="90"/>
                                          </p:val>
                                        </p:tav>
                                        <p:tav tm="100000">
                                          <p:val>
                                            <p:fltVal val="0"/>
                                          </p:val>
                                        </p:tav>
                                      </p:tavLst>
                                    </p:anim>
                                    <p:animEffect transition="in" filter="fade">
                                      <p:cBhvr>
                                        <p:cTn id="28" dur="1000"/>
                                        <p:tgtEl>
                                          <p:spTgt spid="363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640">
                                            <p:txEl>
                                              <p:pRg st="0" end="0"/>
                                            </p:txEl>
                                          </p:spTgt>
                                        </p:tgtEl>
                                        <p:attrNameLst>
                                          <p:attrName>style.visibility</p:attrName>
                                        </p:attrNameLst>
                                      </p:cBhvr>
                                      <p:to>
                                        <p:strVal val="visible"/>
                                      </p:to>
                                    </p:set>
                                    <p:anim calcmode="lin" valueType="num">
                                      <p:cBhvr>
                                        <p:cTn id="31" dur="1000" fill="hold"/>
                                        <p:tgtEl>
                                          <p:spTgt spid="3640">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3640">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3640">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3640">
                                            <p:txEl>
                                              <p:pRg st="0" end="0"/>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641">
                                            <p:txEl>
                                              <p:pRg st="0" end="0"/>
                                            </p:txEl>
                                          </p:spTgt>
                                        </p:tgtEl>
                                        <p:attrNameLst>
                                          <p:attrName>style.visibility</p:attrName>
                                        </p:attrNameLst>
                                      </p:cBhvr>
                                      <p:to>
                                        <p:strVal val="visible"/>
                                      </p:to>
                                    </p:set>
                                    <p:anim calcmode="lin" valueType="num">
                                      <p:cBhvr>
                                        <p:cTn id="37" dur="1000" fill="hold"/>
                                        <p:tgtEl>
                                          <p:spTgt spid="3641">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3641">
                                            <p:txEl>
                                              <p:pRg st="0" end="0"/>
                                            </p:txEl>
                                          </p:spTgt>
                                        </p:tgtEl>
                                        <p:attrNameLst>
                                          <p:attrName>ppt_h</p:attrName>
                                        </p:attrNameLst>
                                      </p:cBhvr>
                                      <p:tavLst>
                                        <p:tav tm="0">
                                          <p:val>
                                            <p:fltVal val="0"/>
                                          </p:val>
                                        </p:tav>
                                        <p:tav tm="100000">
                                          <p:val>
                                            <p:strVal val="#ppt_h"/>
                                          </p:val>
                                        </p:tav>
                                      </p:tavLst>
                                    </p:anim>
                                    <p:anim calcmode="lin" valueType="num">
                                      <p:cBhvr>
                                        <p:cTn id="39" dur="1000" fill="hold"/>
                                        <p:tgtEl>
                                          <p:spTgt spid="3641">
                                            <p:txEl>
                                              <p:pRg st="0" end="0"/>
                                            </p:txEl>
                                          </p:spTgt>
                                        </p:tgtEl>
                                        <p:attrNameLst>
                                          <p:attrName>style.rotation</p:attrName>
                                        </p:attrNameLst>
                                      </p:cBhvr>
                                      <p:tavLst>
                                        <p:tav tm="0">
                                          <p:val>
                                            <p:fltVal val="90"/>
                                          </p:val>
                                        </p:tav>
                                        <p:tav tm="100000">
                                          <p:val>
                                            <p:fltVal val="0"/>
                                          </p:val>
                                        </p:tav>
                                      </p:tavLst>
                                    </p:anim>
                                    <p:animEffect transition="in" filter="fade">
                                      <p:cBhvr>
                                        <p:cTn id="40" dur="1000"/>
                                        <p:tgtEl>
                                          <p:spTgt spid="3641">
                                            <p:txEl>
                                              <p:pRg st="0" end="0"/>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46"/>
                                        </p:tgtEl>
                                        <p:attrNameLst>
                                          <p:attrName>style.visibility</p:attrName>
                                        </p:attrNameLst>
                                      </p:cBhvr>
                                      <p:to>
                                        <p:strVal val="visible"/>
                                      </p:to>
                                    </p:set>
                                    <p:anim calcmode="lin" valueType="num">
                                      <p:cBhvr>
                                        <p:cTn id="43" dur="1000" fill="hold"/>
                                        <p:tgtEl>
                                          <p:spTgt spid="3646"/>
                                        </p:tgtEl>
                                        <p:attrNameLst>
                                          <p:attrName>ppt_w</p:attrName>
                                        </p:attrNameLst>
                                      </p:cBhvr>
                                      <p:tavLst>
                                        <p:tav tm="0">
                                          <p:val>
                                            <p:fltVal val="0"/>
                                          </p:val>
                                        </p:tav>
                                        <p:tav tm="100000">
                                          <p:val>
                                            <p:strVal val="#ppt_w"/>
                                          </p:val>
                                        </p:tav>
                                      </p:tavLst>
                                    </p:anim>
                                    <p:anim calcmode="lin" valueType="num">
                                      <p:cBhvr>
                                        <p:cTn id="44" dur="1000" fill="hold"/>
                                        <p:tgtEl>
                                          <p:spTgt spid="3646"/>
                                        </p:tgtEl>
                                        <p:attrNameLst>
                                          <p:attrName>ppt_h</p:attrName>
                                        </p:attrNameLst>
                                      </p:cBhvr>
                                      <p:tavLst>
                                        <p:tav tm="0">
                                          <p:val>
                                            <p:fltVal val="0"/>
                                          </p:val>
                                        </p:tav>
                                        <p:tav tm="100000">
                                          <p:val>
                                            <p:strVal val="#ppt_h"/>
                                          </p:val>
                                        </p:tav>
                                      </p:tavLst>
                                    </p:anim>
                                    <p:anim calcmode="lin" valueType="num">
                                      <p:cBhvr>
                                        <p:cTn id="45" dur="1000" fill="hold"/>
                                        <p:tgtEl>
                                          <p:spTgt spid="3646"/>
                                        </p:tgtEl>
                                        <p:attrNameLst>
                                          <p:attrName>style.rotation</p:attrName>
                                        </p:attrNameLst>
                                      </p:cBhvr>
                                      <p:tavLst>
                                        <p:tav tm="0">
                                          <p:val>
                                            <p:fltVal val="90"/>
                                          </p:val>
                                        </p:tav>
                                        <p:tav tm="100000">
                                          <p:val>
                                            <p:fltVal val="0"/>
                                          </p:val>
                                        </p:tav>
                                      </p:tavLst>
                                    </p:anim>
                                    <p:animEffect transition="in" filter="fade">
                                      <p:cBhvr>
                                        <p:cTn id="46" dur="1000"/>
                                        <p:tgtEl>
                                          <p:spTgt spid="3646"/>
                                        </p:tgtEl>
                                      </p:cBhvr>
                                    </p:animEffect>
                                  </p:childTnLst>
                                </p:cTn>
                              </p:par>
                              <p:par>
                                <p:cTn id="47" presetID="31" presetClass="entr" presetSubtype="0" fill="hold" nodeType="withEffect">
                                  <p:stCondLst>
                                    <p:cond delay="0"/>
                                  </p:stCondLst>
                                  <p:childTnLst>
                                    <p:set>
                                      <p:cBhvr>
                                        <p:cTn id="48" dur="1" fill="hold">
                                          <p:stCondLst>
                                            <p:cond delay="0"/>
                                          </p:stCondLst>
                                        </p:cTn>
                                        <p:tgtEl>
                                          <p:spTgt spid="3648"/>
                                        </p:tgtEl>
                                        <p:attrNameLst>
                                          <p:attrName>style.visibility</p:attrName>
                                        </p:attrNameLst>
                                      </p:cBhvr>
                                      <p:to>
                                        <p:strVal val="visible"/>
                                      </p:to>
                                    </p:set>
                                    <p:anim calcmode="lin" valueType="num">
                                      <p:cBhvr>
                                        <p:cTn id="49" dur="1000" fill="hold"/>
                                        <p:tgtEl>
                                          <p:spTgt spid="3648"/>
                                        </p:tgtEl>
                                        <p:attrNameLst>
                                          <p:attrName>ppt_w</p:attrName>
                                        </p:attrNameLst>
                                      </p:cBhvr>
                                      <p:tavLst>
                                        <p:tav tm="0">
                                          <p:val>
                                            <p:fltVal val="0"/>
                                          </p:val>
                                        </p:tav>
                                        <p:tav tm="100000">
                                          <p:val>
                                            <p:strVal val="#ppt_w"/>
                                          </p:val>
                                        </p:tav>
                                      </p:tavLst>
                                    </p:anim>
                                    <p:anim calcmode="lin" valueType="num">
                                      <p:cBhvr>
                                        <p:cTn id="50" dur="1000" fill="hold"/>
                                        <p:tgtEl>
                                          <p:spTgt spid="3648"/>
                                        </p:tgtEl>
                                        <p:attrNameLst>
                                          <p:attrName>ppt_h</p:attrName>
                                        </p:attrNameLst>
                                      </p:cBhvr>
                                      <p:tavLst>
                                        <p:tav tm="0">
                                          <p:val>
                                            <p:fltVal val="0"/>
                                          </p:val>
                                        </p:tav>
                                        <p:tav tm="100000">
                                          <p:val>
                                            <p:strVal val="#ppt_h"/>
                                          </p:val>
                                        </p:tav>
                                      </p:tavLst>
                                    </p:anim>
                                    <p:anim calcmode="lin" valueType="num">
                                      <p:cBhvr>
                                        <p:cTn id="51" dur="1000" fill="hold"/>
                                        <p:tgtEl>
                                          <p:spTgt spid="3648"/>
                                        </p:tgtEl>
                                        <p:attrNameLst>
                                          <p:attrName>style.rotation</p:attrName>
                                        </p:attrNameLst>
                                      </p:cBhvr>
                                      <p:tavLst>
                                        <p:tav tm="0">
                                          <p:val>
                                            <p:fltVal val="90"/>
                                          </p:val>
                                        </p:tav>
                                        <p:tav tm="100000">
                                          <p:val>
                                            <p:fltVal val="0"/>
                                          </p:val>
                                        </p:tav>
                                      </p:tavLst>
                                    </p:anim>
                                    <p:animEffect transition="in" filter="fade">
                                      <p:cBhvr>
                                        <p:cTn id="52" dur="1000"/>
                                        <p:tgtEl>
                                          <p:spTgt spid="3648"/>
                                        </p:tgtEl>
                                      </p:cBhvr>
                                    </p:animEffect>
                                  </p:childTnLst>
                                </p:cTn>
                              </p:par>
                              <p:par>
                                <p:cTn id="53" presetID="31" presetClass="entr" presetSubtype="0" fill="hold" nodeType="withEffect">
                                  <p:stCondLst>
                                    <p:cond delay="0"/>
                                  </p:stCondLst>
                                  <p:childTnLst>
                                    <p:set>
                                      <p:cBhvr>
                                        <p:cTn id="54" dur="1" fill="hold">
                                          <p:stCondLst>
                                            <p:cond delay="0"/>
                                          </p:stCondLst>
                                        </p:cTn>
                                        <p:tgtEl>
                                          <p:spTgt spid="3649"/>
                                        </p:tgtEl>
                                        <p:attrNameLst>
                                          <p:attrName>style.visibility</p:attrName>
                                        </p:attrNameLst>
                                      </p:cBhvr>
                                      <p:to>
                                        <p:strVal val="visible"/>
                                      </p:to>
                                    </p:set>
                                    <p:anim calcmode="lin" valueType="num">
                                      <p:cBhvr>
                                        <p:cTn id="55" dur="1000" fill="hold"/>
                                        <p:tgtEl>
                                          <p:spTgt spid="3649"/>
                                        </p:tgtEl>
                                        <p:attrNameLst>
                                          <p:attrName>ppt_w</p:attrName>
                                        </p:attrNameLst>
                                      </p:cBhvr>
                                      <p:tavLst>
                                        <p:tav tm="0">
                                          <p:val>
                                            <p:fltVal val="0"/>
                                          </p:val>
                                        </p:tav>
                                        <p:tav tm="100000">
                                          <p:val>
                                            <p:strVal val="#ppt_w"/>
                                          </p:val>
                                        </p:tav>
                                      </p:tavLst>
                                    </p:anim>
                                    <p:anim calcmode="lin" valueType="num">
                                      <p:cBhvr>
                                        <p:cTn id="56" dur="1000" fill="hold"/>
                                        <p:tgtEl>
                                          <p:spTgt spid="3649"/>
                                        </p:tgtEl>
                                        <p:attrNameLst>
                                          <p:attrName>ppt_h</p:attrName>
                                        </p:attrNameLst>
                                      </p:cBhvr>
                                      <p:tavLst>
                                        <p:tav tm="0">
                                          <p:val>
                                            <p:fltVal val="0"/>
                                          </p:val>
                                        </p:tav>
                                        <p:tav tm="100000">
                                          <p:val>
                                            <p:strVal val="#ppt_h"/>
                                          </p:val>
                                        </p:tav>
                                      </p:tavLst>
                                    </p:anim>
                                    <p:anim calcmode="lin" valueType="num">
                                      <p:cBhvr>
                                        <p:cTn id="57" dur="1000" fill="hold"/>
                                        <p:tgtEl>
                                          <p:spTgt spid="3649"/>
                                        </p:tgtEl>
                                        <p:attrNameLst>
                                          <p:attrName>style.rotation</p:attrName>
                                        </p:attrNameLst>
                                      </p:cBhvr>
                                      <p:tavLst>
                                        <p:tav tm="0">
                                          <p:val>
                                            <p:fltVal val="90"/>
                                          </p:val>
                                        </p:tav>
                                        <p:tav tm="100000">
                                          <p:val>
                                            <p:fltVal val="0"/>
                                          </p:val>
                                        </p:tav>
                                      </p:tavLst>
                                    </p:anim>
                                    <p:animEffect transition="in" filter="fade">
                                      <p:cBhvr>
                                        <p:cTn id="58" dur="1000"/>
                                        <p:tgtEl>
                                          <p:spTgt spid="3649"/>
                                        </p:tgtEl>
                                      </p:cBhvr>
                                    </p:animEffect>
                                  </p:childTnLst>
                                </p:cTn>
                              </p:par>
                              <p:par>
                                <p:cTn id="59" presetID="31" presetClass="entr" presetSubtype="0" fill="hold" nodeType="withEffect">
                                  <p:stCondLst>
                                    <p:cond delay="0"/>
                                  </p:stCondLst>
                                  <p:childTnLst>
                                    <p:set>
                                      <p:cBhvr>
                                        <p:cTn id="60" dur="1" fill="hold">
                                          <p:stCondLst>
                                            <p:cond delay="0"/>
                                          </p:stCondLst>
                                        </p:cTn>
                                        <p:tgtEl>
                                          <p:spTgt spid="3650"/>
                                        </p:tgtEl>
                                        <p:attrNameLst>
                                          <p:attrName>style.visibility</p:attrName>
                                        </p:attrNameLst>
                                      </p:cBhvr>
                                      <p:to>
                                        <p:strVal val="visible"/>
                                      </p:to>
                                    </p:set>
                                    <p:anim calcmode="lin" valueType="num">
                                      <p:cBhvr>
                                        <p:cTn id="61" dur="1000" fill="hold"/>
                                        <p:tgtEl>
                                          <p:spTgt spid="3650"/>
                                        </p:tgtEl>
                                        <p:attrNameLst>
                                          <p:attrName>ppt_w</p:attrName>
                                        </p:attrNameLst>
                                      </p:cBhvr>
                                      <p:tavLst>
                                        <p:tav tm="0">
                                          <p:val>
                                            <p:fltVal val="0"/>
                                          </p:val>
                                        </p:tav>
                                        <p:tav tm="100000">
                                          <p:val>
                                            <p:strVal val="#ppt_w"/>
                                          </p:val>
                                        </p:tav>
                                      </p:tavLst>
                                    </p:anim>
                                    <p:anim calcmode="lin" valueType="num">
                                      <p:cBhvr>
                                        <p:cTn id="62" dur="1000" fill="hold"/>
                                        <p:tgtEl>
                                          <p:spTgt spid="3650"/>
                                        </p:tgtEl>
                                        <p:attrNameLst>
                                          <p:attrName>ppt_h</p:attrName>
                                        </p:attrNameLst>
                                      </p:cBhvr>
                                      <p:tavLst>
                                        <p:tav tm="0">
                                          <p:val>
                                            <p:fltVal val="0"/>
                                          </p:val>
                                        </p:tav>
                                        <p:tav tm="100000">
                                          <p:val>
                                            <p:strVal val="#ppt_h"/>
                                          </p:val>
                                        </p:tav>
                                      </p:tavLst>
                                    </p:anim>
                                    <p:anim calcmode="lin" valueType="num">
                                      <p:cBhvr>
                                        <p:cTn id="63" dur="1000" fill="hold"/>
                                        <p:tgtEl>
                                          <p:spTgt spid="3650"/>
                                        </p:tgtEl>
                                        <p:attrNameLst>
                                          <p:attrName>style.rotation</p:attrName>
                                        </p:attrNameLst>
                                      </p:cBhvr>
                                      <p:tavLst>
                                        <p:tav tm="0">
                                          <p:val>
                                            <p:fltVal val="90"/>
                                          </p:val>
                                        </p:tav>
                                        <p:tav tm="100000">
                                          <p:val>
                                            <p:fltVal val="0"/>
                                          </p:val>
                                        </p:tav>
                                      </p:tavLst>
                                    </p:anim>
                                    <p:animEffect transition="in" filter="fade">
                                      <p:cBhvr>
                                        <p:cTn id="64" dur="1000"/>
                                        <p:tgtEl>
                                          <p:spTgt spid="3650"/>
                                        </p:tgtEl>
                                      </p:cBhvr>
                                    </p:animEffect>
                                  </p:childTnLst>
                                </p:cTn>
                              </p:par>
                              <p:par>
                                <p:cTn id="65" presetID="31"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1000" fill="hold"/>
                                        <p:tgtEl>
                                          <p:spTgt spid="18"/>
                                        </p:tgtEl>
                                        <p:attrNameLst>
                                          <p:attrName>ppt_w</p:attrName>
                                        </p:attrNameLst>
                                      </p:cBhvr>
                                      <p:tavLst>
                                        <p:tav tm="0">
                                          <p:val>
                                            <p:fltVal val="0"/>
                                          </p:val>
                                        </p:tav>
                                        <p:tav tm="100000">
                                          <p:val>
                                            <p:strVal val="#ppt_w"/>
                                          </p:val>
                                        </p:tav>
                                      </p:tavLst>
                                    </p:anim>
                                    <p:anim calcmode="lin" valueType="num">
                                      <p:cBhvr>
                                        <p:cTn id="68" dur="1000" fill="hold"/>
                                        <p:tgtEl>
                                          <p:spTgt spid="18"/>
                                        </p:tgtEl>
                                        <p:attrNameLst>
                                          <p:attrName>ppt_h</p:attrName>
                                        </p:attrNameLst>
                                      </p:cBhvr>
                                      <p:tavLst>
                                        <p:tav tm="0">
                                          <p:val>
                                            <p:fltVal val="0"/>
                                          </p:val>
                                        </p:tav>
                                        <p:tav tm="100000">
                                          <p:val>
                                            <p:strVal val="#ppt_h"/>
                                          </p:val>
                                        </p:tav>
                                      </p:tavLst>
                                    </p:anim>
                                    <p:anim calcmode="lin" valueType="num">
                                      <p:cBhvr>
                                        <p:cTn id="69" dur="1000" fill="hold"/>
                                        <p:tgtEl>
                                          <p:spTgt spid="18"/>
                                        </p:tgtEl>
                                        <p:attrNameLst>
                                          <p:attrName>style.rotation</p:attrName>
                                        </p:attrNameLst>
                                      </p:cBhvr>
                                      <p:tavLst>
                                        <p:tav tm="0">
                                          <p:val>
                                            <p:fltVal val="90"/>
                                          </p:val>
                                        </p:tav>
                                        <p:tav tm="100000">
                                          <p:val>
                                            <p:fltVal val="0"/>
                                          </p:val>
                                        </p:tav>
                                      </p:tavLst>
                                    </p:anim>
                                    <p:animEffect transition="in" filter="fade">
                                      <p:cBhvr>
                                        <p:cTn id="70" dur="1000"/>
                                        <p:tgtEl>
                                          <p:spTgt spid="18"/>
                                        </p:tgtEl>
                                      </p:cBhvr>
                                    </p:animEffect>
                                  </p:childTnLst>
                                </p:cTn>
                              </p:par>
                              <p:par>
                                <p:cTn id="71" presetID="3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1000" fill="hold"/>
                                        <p:tgtEl>
                                          <p:spTgt spid="25"/>
                                        </p:tgtEl>
                                        <p:attrNameLst>
                                          <p:attrName>ppt_w</p:attrName>
                                        </p:attrNameLst>
                                      </p:cBhvr>
                                      <p:tavLst>
                                        <p:tav tm="0">
                                          <p:val>
                                            <p:fltVal val="0"/>
                                          </p:val>
                                        </p:tav>
                                        <p:tav tm="100000">
                                          <p:val>
                                            <p:strVal val="#ppt_w"/>
                                          </p:val>
                                        </p:tav>
                                      </p:tavLst>
                                    </p:anim>
                                    <p:anim calcmode="lin" valueType="num">
                                      <p:cBhvr>
                                        <p:cTn id="74" dur="1000" fill="hold"/>
                                        <p:tgtEl>
                                          <p:spTgt spid="25"/>
                                        </p:tgtEl>
                                        <p:attrNameLst>
                                          <p:attrName>ppt_h</p:attrName>
                                        </p:attrNameLst>
                                      </p:cBhvr>
                                      <p:tavLst>
                                        <p:tav tm="0">
                                          <p:val>
                                            <p:fltVal val="0"/>
                                          </p:val>
                                        </p:tav>
                                        <p:tav tm="100000">
                                          <p:val>
                                            <p:strVal val="#ppt_h"/>
                                          </p:val>
                                        </p:tav>
                                      </p:tavLst>
                                    </p:anim>
                                    <p:anim calcmode="lin" valueType="num">
                                      <p:cBhvr>
                                        <p:cTn id="75" dur="1000" fill="hold"/>
                                        <p:tgtEl>
                                          <p:spTgt spid="25"/>
                                        </p:tgtEl>
                                        <p:attrNameLst>
                                          <p:attrName>style.rotation</p:attrName>
                                        </p:attrNameLst>
                                      </p:cBhvr>
                                      <p:tavLst>
                                        <p:tav tm="0">
                                          <p:val>
                                            <p:fltVal val="90"/>
                                          </p:val>
                                        </p:tav>
                                        <p:tav tm="100000">
                                          <p:val>
                                            <p:fltVal val="0"/>
                                          </p:val>
                                        </p:tav>
                                      </p:tavLst>
                                    </p:anim>
                                    <p:animEffect transition="in" filter="fade">
                                      <p:cBhvr>
                                        <p:cTn id="76" dur="1000"/>
                                        <p:tgtEl>
                                          <p:spTgt spid="25"/>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style.rotation</p:attrName>
                                        </p:attrNameLst>
                                      </p:cBhvr>
                                      <p:tavLst>
                                        <p:tav tm="0">
                                          <p:val>
                                            <p:fltVal val="90"/>
                                          </p:val>
                                        </p:tav>
                                        <p:tav tm="100000">
                                          <p:val>
                                            <p:fltVal val="0"/>
                                          </p:val>
                                        </p:tav>
                                      </p:tavLst>
                                    </p:anim>
                                    <p:animEffect transition="in" filter="fade">
                                      <p:cBhvr>
                                        <p:cTn id="82" dur="1000"/>
                                        <p:tgtEl>
                                          <p:spTgt spid="28"/>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642">
                                            <p:txEl>
                                              <p:pRg st="0" end="0"/>
                                            </p:txEl>
                                          </p:spTgt>
                                        </p:tgtEl>
                                        <p:attrNameLst>
                                          <p:attrName>style.visibility</p:attrName>
                                        </p:attrNameLst>
                                      </p:cBhvr>
                                      <p:to>
                                        <p:strVal val="visible"/>
                                      </p:to>
                                    </p:set>
                                    <p:anim calcmode="lin" valueType="num">
                                      <p:cBhvr>
                                        <p:cTn id="85" dur="1000" fill="hold"/>
                                        <p:tgtEl>
                                          <p:spTgt spid="3642">
                                            <p:txEl>
                                              <p:pRg st="0" end="0"/>
                                            </p:txEl>
                                          </p:spTgt>
                                        </p:tgtEl>
                                        <p:attrNameLst>
                                          <p:attrName>ppt_w</p:attrName>
                                        </p:attrNameLst>
                                      </p:cBhvr>
                                      <p:tavLst>
                                        <p:tav tm="0">
                                          <p:val>
                                            <p:fltVal val="0"/>
                                          </p:val>
                                        </p:tav>
                                        <p:tav tm="100000">
                                          <p:val>
                                            <p:strVal val="#ppt_w"/>
                                          </p:val>
                                        </p:tav>
                                      </p:tavLst>
                                    </p:anim>
                                    <p:anim calcmode="lin" valueType="num">
                                      <p:cBhvr>
                                        <p:cTn id="86" dur="1000" fill="hold"/>
                                        <p:tgtEl>
                                          <p:spTgt spid="3642">
                                            <p:txEl>
                                              <p:pRg st="0" end="0"/>
                                            </p:txEl>
                                          </p:spTgt>
                                        </p:tgtEl>
                                        <p:attrNameLst>
                                          <p:attrName>ppt_h</p:attrName>
                                        </p:attrNameLst>
                                      </p:cBhvr>
                                      <p:tavLst>
                                        <p:tav tm="0">
                                          <p:val>
                                            <p:fltVal val="0"/>
                                          </p:val>
                                        </p:tav>
                                        <p:tav tm="100000">
                                          <p:val>
                                            <p:strVal val="#ppt_h"/>
                                          </p:val>
                                        </p:tav>
                                      </p:tavLst>
                                    </p:anim>
                                    <p:anim calcmode="lin" valueType="num">
                                      <p:cBhvr>
                                        <p:cTn id="87" dur="1000" fill="hold"/>
                                        <p:tgtEl>
                                          <p:spTgt spid="3642">
                                            <p:txEl>
                                              <p:pRg st="0" end="0"/>
                                            </p:txEl>
                                          </p:spTgt>
                                        </p:tgtEl>
                                        <p:attrNameLst>
                                          <p:attrName>style.rotation</p:attrName>
                                        </p:attrNameLst>
                                      </p:cBhvr>
                                      <p:tavLst>
                                        <p:tav tm="0">
                                          <p:val>
                                            <p:fltVal val="90"/>
                                          </p:val>
                                        </p:tav>
                                        <p:tav tm="100000">
                                          <p:val>
                                            <p:fltVal val="0"/>
                                          </p:val>
                                        </p:tav>
                                      </p:tavLst>
                                    </p:anim>
                                    <p:animEffect transition="in" filter="fade">
                                      <p:cBhvr>
                                        <p:cTn id="88" dur="1000"/>
                                        <p:tgtEl>
                                          <p:spTgt spid="3642">
                                            <p:txEl>
                                              <p:pRg st="0" end="0"/>
                                            </p:txEl>
                                          </p:spTgt>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cBhvr>
                                        <p:cTn id="91" dur="1000" fill="hold"/>
                                        <p:tgtEl>
                                          <p:spTgt spid="62"/>
                                        </p:tgtEl>
                                        <p:attrNameLst>
                                          <p:attrName>ppt_w</p:attrName>
                                        </p:attrNameLst>
                                      </p:cBhvr>
                                      <p:tavLst>
                                        <p:tav tm="0">
                                          <p:val>
                                            <p:fltVal val="0"/>
                                          </p:val>
                                        </p:tav>
                                        <p:tav tm="100000">
                                          <p:val>
                                            <p:strVal val="#ppt_w"/>
                                          </p:val>
                                        </p:tav>
                                      </p:tavLst>
                                    </p:anim>
                                    <p:anim calcmode="lin" valueType="num">
                                      <p:cBhvr>
                                        <p:cTn id="92" dur="1000" fill="hold"/>
                                        <p:tgtEl>
                                          <p:spTgt spid="62"/>
                                        </p:tgtEl>
                                        <p:attrNameLst>
                                          <p:attrName>ppt_h</p:attrName>
                                        </p:attrNameLst>
                                      </p:cBhvr>
                                      <p:tavLst>
                                        <p:tav tm="0">
                                          <p:val>
                                            <p:fltVal val="0"/>
                                          </p:val>
                                        </p:tav>
                                        <p:tav tm="100000">
                                          <p:val>
                                            <p:strVal val="#ppt_h"/>
                                          </p:val>
                                        </p:tav>
                                      </p:tavLst>
                                    </p:anim>
                                    <p:anim calcmode="lin" valueType="num">
                                      <p:cBhvr>
                                        <p:cTn id="93" dur="1000" fill="hold"/>
                                        <p:tgtEl>
                                          <p:spTgt spid="62"/>
                                        </p:tgtEl>
                                        <p:attrNameLst>
                                          <p:attrName>style.rotation</p:attrName>
                                        </p:attrNameLst>
                                      </p:cBhvr>
                                      <p:tavLst>
                                        <p:tav tm="0">
                                          <p:val>
                                            <p:fltVal val="90"/>
                                          </p:val>
                                        </p:tav>
                                        <p:tav tm="100000">
                                          <p:val>
                                            <p:fltVal val="0"/>
                                          </p:val>
                                        </p:tav>
                                      </p:tavLst>
                                    </p:anim>
                                    <p:animEffect transition="in" filter="fade">
                                      <p:cBhvr>
                                        <p:cTn id="94"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6" grpId="0" animBg="1"/>
      <p:bldP spid="3637" grpId="0" animBg="1"/>
      <p:bldP spid="3638" grpId="0" animBg="1"/>
      <p:bldP spid="3639" grpId="0" animBg="1"/>
      <p:bldP spid="3640" grpId="0" build="p"/>
      <p:bldP spid="3641" grpId="0" build="p"/>
      <p:bldP spid="3642" grpId="0" build="p"/>
      <p:bldP spid="3646" grpId="0" animBg="1"/>
      <p:bldP spid="28" grpId="0" animBg="1"/>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4"/>
        <p:cNvGrpSpPr/>
        <p:nvPr/>
      </p:nvGrpSpPr>
      <p:grpSpPr>
        <a:xfrm>
          <a:off x="0" y="0"/>
          <a:ext cx="0" cy="0"/>
          <a:chOff x="0" y="0"/>
          <a:chExt cx="0" cy="0"/>
        </a:xfrm>
      </p:grpSpPr>
      <p:sp>
        <p:nvSpPr>
          <p:cNvPr id="3636" name="Google Shape;3636;p60"/>
          <p:cNvSpPr/>
          <p:nvPr/>
        </p:nvSpPr>
        <p:spPr>
          <a:xfrm>
            <a:off x="656488" y="1226582"/>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0"/>
          <p:cNvSpPr/>
          <p:nvPr/>
        </p:nvSpPr>
        <p:spPr>
          <a:xfrm>
            <a:off x="656488" y="2119995"/>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p:cNvSpPr/>
          <p:nvPr/>
        </p:nvSpPr>
        <p:spPr>
          <a:xfrm>
            <a:off x="656488" y="3013420"/>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p:cNvSpPr/>
          <p:nvPr/>
        </p:nvSpPr>
        <p:spPr>
          <a:xfrm>
            <a:off x="656488" y="3959070"/>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p:cNvSpPr txBox="1">
            <a:spLocks noGrp="1"/>
          </p:cNvSpPr>
          <p:nvPr>
            <p:ph type="subTitle" idx="1"/>
          </p:nvPr>
        </p:nvSpPr>
        <p:spPr>
          <a:xfrm>
            <a:off x="1295124" y="1218632"/>
            <a:ext cx="5630672" cy="563400"/>
          </a:xfrm>
          <a:prstGeom prst="rect">
            <a:avLst/>
          </a:prstGeom>
        </p:spPr>
        <p:txBody>
          <a:bodyPr spcFirstLastPara="1" wrap="square" lIns="91425" tIns="91425" rIns="91425" bIns="91425" anchor="t" anchorCtr="0">
            <a:noAutofit/>
          </a:bodyPr>
          <a:lstStyle/>
          <a:p>
            <a:pPr marL="0" lvl="0" indent="0"/>
            <a:r>
              <a:rPr lang="en-US" sz="1600" dirty="0"/>
              <a:t>Implementation K-Means Clustering Method in Job Recommendation System </a:t>
            </a:r>
          </a:p>
        </p:txBody>
      </p:sp>
      <p:sp>
        <p:nvSpPr>
          <p:cNvPr id="3641" name="Google Shape;3641;p60"/>
          <p:cNvSpPr txBox="1">
            <a:spLocks noGrp="1"/>
          </p:cNvSpPr>
          <p:nvPr>
            <p:ph type="subTitle" idx="2"/>
          </p:nvPr>
        </p:nvSpPr>
        <p:spPr>
          <a:xfrm>
            <a:off x="1186443" y="2190067"/>
            <a:ext cx="2388300" cy="563400"/>
          </a:xfrm>
          <a:prstGeom prst="rect">
            <a:avLst/>
          </a:prstGeom>
        </p:spPr>
        <p:txBody>
          <a:bodyPr spcFirstLastPara="1" wrap="square" lIns="91425" tIns="91425" rIns="91425" bIns="91425" anchor="t" anchorCtr="0">
            <a:noAutofit/>
          </a:bodyPr>
          <a:lstStyle/>
          <a:p>
            <a:pPr marL="0" indent="0"/>
            <a:r>
              <a:rPr lang="en-US" sz="1600" dirty="0"/>
              <a:t> 2021</a:t>
            </a:r>
          </a:p>
        </p:txBody>
      </p:sp>
      <p:sp>
        <p:nvSpPr>
          <p:cNvPr id="3642" name="Google Shape;3642;p60"/>
          <p:cNvSpPr txBox="1">
            <a:spLocks noGrp="1"/>
          </p:cNvSpPr>
          <p:nvPr>
            <p:ph type="subTitle" idx="3"/>
          </p:nvPr>
        </p:nvSpPr>
        <p:spPr>
          <a:xfrm>
            <a:off x="1186443" y="3083480"/>
            <a:ext cx="2388300" cy="563400"/>
          </a:xfrm>
          <a:prstGeom prst="rect">
            <a:avLst/>
          </a:prstGeom>
        </p:spPr>
        <p:txBody>
          <a:bodyPr spcFirstLastPara="1" wrap="square" lIns="91425" tIns="91425" rIns="91425" bIns="91425" anchor="t" anchorCtr="0">
            <a:noAutofit/>
          </a:bodyPr>
          <a:lstStyle/>
          <a:p>
            <a:pPr marL="0" lvl="0" indent="0"/>
            <a:r>
              <a:rPr lang="en-US" sz="1600" dirty="0"/>
              <a:t> K-Means Clustering</a:t>
            </a:r>
          </a:p>
        </p:txBody>
      </p:sp>
      <p:sp>
        <p:nvSpPr>
          <p:cNvPr id="3646" name="Google Shape;3646;p60"/>
          <p:cNvSpPr/>
          <p:nvPr/>
        </p:nvSpPr>
        <p:spPr>
          <a:xfrm>
            <a:off x="811108" y="2247435"/>
            <a:ext cx="292605" cy="292620"/>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8" name="Google Shape;3648;p60"/>
          <p:cNvCxnSpPr>
            <a:endCxn id="3637" idx="0"/>
          </p:cNvCxnSpPr>
          <p:nvPr/>
        </p:nvCxnSpPr>
        <p:spPr>
          <a:xfrm flipH="1">
            <a:off x="930088" y="1783995"/>
            <a:ext cx="9600" cy="336000"/>
          </a:xfrm>
          <a:prstGeom prst="straightConnector1">
            <a:avLst/>
          </a:prstGeom>
          <a:noFill/>
          <a:ln w="19050" cap="flat" cmpd="sng">
            <a:solidFill>
              <a:schemeClr val="accent2"/>
            </a:solidFill>
            <a:prstDash val="dot"/>
            <a:round/>
            <a:headEnd type="none" w="med" len="med"/>
            <a:tailEnd type="none" w="med" len="med"/>
          </a:ln>
        </p:spPr>
      </p:cxnSp>
      <p:cxnSp>
        <p:nvCxnSpPr>
          <p:cNvPr id="3649" name="Google Shape;3649;p60"/>
          <p:cNvCxnSpPr/>
          <p:nvPr/>
        </p:nvCxnSpPr>
        <p:spPr>
          <a:xfrm flipH="1">
            <a:off x="930088" y="2678957"/>
            <a:ext cx="9600" cy="336000"/>
          </a:xfrm>
          <a:prstGeom prst="straightConnector1">
            <a:avLst/>
          </a:prstGeom>
          <a:noFill/>
          <a:ln w="19050" cap="flat" cmpd="sng">
            <a:solidFill>
              <a:schemeClr val="accent2"/>
            </a:solidFill>
            <a:prstDash val="dot"/>
            <a:round/>
            <a:headEnd type="none" w="med" len="med"/>
            <a:tailEnd type="none" w="med" len="med"/>
          </a:ln>
        </p:spPr>
      </p:cxnSp>
      <p:cxnSp>
        <p:nvCxnSpPr>
          <p:cNvPr id="3650" name="Google Shape;3650;p60"/>
          <p:cNvCxnSpPr/>
          <p:nvPr/>
        </p:nvCxnSpPr>
        <p:spPr>
          <a:xfrm flipH="1">
            <a:off x="930088" y="3591995"/>
            <a:ext cx="9600" cy="336000"/>
          </a:xfrm>
          <a:prstGeom prst="straightConnector1">
            <a:avLst/>
          </a:prstGeom>
          <a:noFill/>
          <a:ln w="19050" cap="flat" cmpd="sng">
            <a:solidFill>
              <a:schemeClr val="accent2"/>
            </a:solidFill>
            <a:prstDash val="dot"/>
            <a:round/>
            <a:headEnd type="none" w="med" len="med"/>
            <a:tailEnd type="none" w="med" len="med"/>
          </a:ln>
        </p:spPr>
      </p:cxnSp>
      <p:grpSp>
        <p:nvGrpSpPr>
          <p:cNvPr id="18" name="Google Shape;14618;p91"/>
          <p:cNvGrpSpPr/>
          <p:nvPr/>
        </p:nvGrpSpPr>
        <p:grpSpPr>
          <a:xfrm>
            <a:off x="792057" y="3182585"/>
            <a:ext cx="292605" cy="238070"/>
            <a:chOff x="-1700225" y="2768875"/>
            <a:chExt cx="291450" cy="292225"/>
          </a:xfrm>
          <a:solidFill>
            <a:schemeClr val="accent2"/>
          </a:solidFill>
        </p:grpSpPr>
        <p:sp>
          <p:nvSpPr>
            <p:cNvPr id="19" name="Google Shape;14619;p9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20;p9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621;p9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622;p9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623;p9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624;p9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3189;p87"/>
          <p:cNvGrpSpPr/>
          <p:nvPr/>
        </p:nvGrpSpPr>
        <p:grpSpPr>
          <a:xfrm>
            <a:off x="760444" y="4137895"/>
            <a:ext cx="303675" cy="206278"/>
            <a:chOff x="-62882850" y="1999375"/>
            <a:chExt cx="315850" cy="250500"/>
          </a:xfrm>
          <a:solidFill>
            <a:schemeClr val="accent2"/>
          </a:solidFill>
        </p:grpSpPr>
        <p:sp>
          <p:nvSpPr>
            <p:cNvPr id="26" name="Google Shape;13190;p87"/>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91;p87"/>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2854;p86"/>
          <p:cNvSpPr/>
          <p:nvPr/>
        </p:nvSpPr>
        <p:spPr>
          <a:xfrm>
            <a:off x="786645" y="1416809"/>
            <a:ext cx="251271" cy="194224"/>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24;p51">
            <a:extLst>
              <a:ext uri="{FF2B5EF4-FFF2-40B4-BE49-F238E27FC236}">
                <a16:creationId xmlns:a16="http://schemas.microsoft.com/office/drawing/2014/main" id="{2B2FBE5F-1E1C-7A86-5ACC-996633DCC4F7}"/>
              </a:ext>
            </a:extLst>
          </p:cNvPr>
          <p:cNvSpPr/>
          <p:nvPr/>
        </p:nvSpPr>
        <p:spPr>
          <a:xfrm>
            <a:off x="8157610" y="4195693"/>
            <a:ext cx="1316913" cy="1316913"/>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201;p51">
            <a:extLst>
              <a:ext uri="{FF2B5EF4-FFF2-40B4-BE49-F238E27FC236}">
                <a16:creationId xmlns:a16="http://schemas.microsoft.com/office/drawing/2014/main" id="{BDF8BD06-6098-3418-6617-59F25C7CA7EC}"/>
              </a:ext>
            </a:extLst>
          </p:cNvPr>
          <p:cNvGrpSpPr/>
          <p:nvPr/>
        </p:nvGrpSpPr>
        <p:grpSpPr>
          <a:xfrm>
            <a:off x="7757602" y="3769628"/>
            <a:ext cx="1892887" cy="1893345"/>
            <a:chOff x="1347125" y="349025"/>
            <a:chExt cx="4978800" cy="4980000"/>
          </a:xfrm>
        </p:grpSpPr>
        <p:sp>
          <p:nvSpPr>
            <p:cNvPr id="4" name="Google Shape;1202;p51">
              <a:extLst>
                <a:ext uri="{FF2B5EF4-FFF2-40B4-BE49-F238E27FC236}">
                  <a16:creationId xmlns:a16="http://schemas.microsoft.com/office/drawing/2014/main" id="{90BA5A1C-059D-D0C1-DC92-CB86E6ED1B65}"/>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3;p51">
              <a:extLst>
                <a:ext uri="{FF2B5EF4-FFF2-40B4-BE49-F238E27FC236}">
                  <a16:creationId xmlns:a16="http://schemas.microsoft.com/office/drawing/2014/main" id="{30C381FE-FCF8-09F3-3342-D7C92BEED3BC}"/>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04;p51">
              <a:extLst>
                <a:ext uri="{FF2B5EF4-FFF2-40B4-BE49-F238E27FC236}">
                  <a16:creationId xmlns:a16="http://schemas.microsoft.com/office/drawing/2014/main" id="{44811863-1D31-E6CC-474B-4DAAAA4AB633}"/>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5;p51">
              <a:extLst>
                <a:ext uri="{FF2B5EF4-FFF2-40B4-BE49-F238E27FC236}">
                  <a16:creationId xmlns:a16="http://schemas.microsoft.com/office/drawing/2014/main" id="{CFE8F4C3-872E-CBED-07E5-F260C39F0F13}"/>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6;p51">
              <a:extLst>
                <a:ext uri="{FF2B5EF4-FFF2-40B4-BE49-F238E27FC236}">
                  <a16:creationId xmlns:a16="http://schemas.microsoft.com/office/drawing/2014/main" id="{FAF17B77-8ABF-D306-6EBF-C3387A5E6A02}"/>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7;p51">
              <a:extLst>
                <a:ext uri="{FF2B5EF4-FFF2-40B4-BE49-F238E27FC236}">
                  <a16:creationId xmlns:a16="http://schemas.microsoft.com/office/drawing/2014/main" id="{18F4C8A6-222D-21FD-B5C8-8F30688A892C}"/>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8;p51">
              <a:extLst>
                <a:ext uri="{FF2B5EF4-FFF2-40B4-BE49-F238E27FC236}">
                  <a16:creationId xmlns:a16="http://schemas.microsoft.com/office/drawing/2014/main" id="{0FB34E60-934E-0E90-4D9C-DC61F6D3562D}"/>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9;p51">
              <a:extLst>
                <a:ext uri="{FF2B5EF4-FFF2-40B4-BE49-F238E27FC236}">
                  <a16:creationId xmlns:a16="http://schemas.microsoft.com/office/drawing/2014/main" id="{51FDE34C-FB2A-8B47-BBB6-997B3E98A3EA}"/>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0;p51">
              <a:extLst>
                <a:ext uri="{FF2B5EF4-FFF2-40B4-BE49-F238E27FC236}">
                  <a16:creationId xmlns:a16="http://schemas.microsoft.com/office/drawing/2014/main" id="{04404F4D-1843-FF92-2F54-E24E0AA5914B}"/>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1;p51">
              <a:extLst>
                <a:ext uri="{FF2B5EF4-FFF2-40B4-BE49-F238E27FC236}">
                  <a16:creationId xmlns:a16="http://schemas.microsoft.com/office/drawing/2014/main" id="{543B99D2-0142-25E1-ABB8-7BDF4FA7C126}"/>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12;p51">
              <a:extLst>
                <a:ext uri="{FF2B5EF4-FFF2-40B4-BE49-F238E27FC236}">
                  <a16:creationId xmlns:a16="http://schemas.microsoft.com/office/drawing/2014/main" id="{9D7CC24D-4A3D-FDF0-218E-FD59B4F05077}"/>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13;p51">
              <a:extLst>
                <a:ext uri="{FF2B5EF4-FFF2-40B4-BE49-F238E27FC236}">
                  <a16:creationId xmlns:a16="http://schemas.microsoft.com/office/drawing/2014/main" id="{8B591F4B-81A5-096D-EB9C-D931BD81A17D}"/>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4;p51">
              <a:extLst>
                <a:ext uri="{FF2B5EF4-FFF2-40B4-BE49-F238E27FC236}">
                  <a16:creationId xmlns:a16="http://schemas.microsoft.com/office/drawing/2014/main" id="{10B50302-458C-E9D2-BD7F-F591E1E01C2E}"/>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5;p51">
              <a:extLst>
                <a:ext uri="{FF2B5EF4-FFF2-40B4-BE49-F238E27FC236}">
                  <a16:creationId xmlns:a16="http://schemas.microsoft.com/office/drawing/2014/main" id="{F4ADBCFC-7F92-3F08-FC6F-E296E97692E7}"/>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6;p51">
              <a:extLst>
                <a:ext uri="{FF2B5EF4-FFF2-40B4-BE49-F238E27FC236}">
                  <a16:creationId xmlns:a16="http://schemas.microsoft.com/office/drawing/2014/main" id="{42C7B255-3EE7-0377-ACF9-CC9C47FB28F4}"/>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7;p51">
              <a:extLst>
                <a:ext uri="{FF2B5EF4-FFF2-40B4-BE49-F238E27FC236}">
                  <a16:creationId xmlns:a16="http://schemas.microsoft.com/office/drawing/2014/main" id="{57A30F01-6387-17EB-0C41-E1AE0813C6DE}"/>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8;p51">
              <a:extLst>
                <a:ext uri="{FF2B5EF4-FFF2-40B4-BE49-F238E27FC236}">
                  <a16:creationId xmlns:a16="http://schemas.microsoft.com/office/drawing/2014/main" id="{C388A092-57B3-4AF5-4355-B5C9BCD94E66}"/>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9;p51">
              <a:extLst>
                <a:ext uri="{FF2B5EF4-FFF2-40B4-BE49-F238E27FC236}">
                  <a16:creationId xmlns:a16="http://schemas.microsoft.com/office/drawing/2014/main" id="{1A42B053-8841-54BE-96D6-516C92624C95}"/>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0;p51">
              <a:extLst>
                <a:ext uri="{FF2B5EF4-FFF2-40B4-BE49-F238E27FC236}">
                  <a16:creationId xmlns:a16="http://schemas.microsoft.com/office/drawing/2014/main" id="{2F7A7905-0C83-9580-DDA3-B3452683754A}"/>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1;p51">
              <a:extLst>
                <a:ext uri="{FF2B5EF4-FFF2-40B4-BE49-F238E27FC236}">
                  <a16:creationId xmlns:a16="http://schemas.microsoft.com/office/drawing/2014/main" id="{0D2B8F3E-0369-2251-EF00-553D12E4F3EC}"/>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2;p51">
              <a:extLst>
                <a:ext uri="{FF2B5EF4-FFF2-40B4-BE49-F238E27FC236}">
                  <a16:creationId xmlns:a16="http://schemas.microsoft.com/office/drawing/2014/main" id="{7BFEC42A-4A09-4F0B-5993-530BA20C044A}"/>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3;p51">
              <a:extLst>
                <a:ext uri="{FF2B5EF4-FFF2-40B4-BE49-F238E27FC236}">
                  <a16:creationId xmlns:a16="http://schemas.microsoft.com/office/drawing/2014/main" id="{9CD08F25-192B-3F56-C4DB-EAECF1EA6813}"/>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225;p51">
            <a:extLst>
              <a:ext uri="{FF2B5EF4-FFF2-40B4-BE49-F238E27FC236}">
                <a16:creationId xmlns:a16="http://schemas.microsoft.com/office/drawing/2014/main" id="{69C82793-6E40-1D91-E624-C11FB9FDD859}"/>
              </a:ext>
            </a:extLst>
          </p:cNvPr>
          <p:cNvGrpSpPr/>
          <p:nvPr/>
        </p:nvGrpSpPr>
        <p:grpSpPr>
          <a:xfrm>
            <a:off x="-813942" y="-312347"/>
            <a:ext cx="1695779" cy="1696188"/>
            <a:chOff x="1347125" y="349025"/>
            <a:chExt cx="4978800" cy="4980000"/>
          </a:xfrm>
        </p:grpSpPr>
        <p:sp>
          <p:nvSpPr>
            <p:cNvPr id="38" name="Google Shape;1226;p51">
              <a:extLst>
                <a:ext uri="{FF2B5EF4-FFF2-40B4-BE49-F238E27FC236}">
                  <a16:creationId xmlns:a16="http://schemas.microsoft.com/office/drawing/2014/main" id="{ABDE6BD0-C0E0-FB8B-2269-75F085DC71A6}"/>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7;p51">
              <a:extLst>
                <a:ext uri="{FF2B5EF4-FFF2-40B4-BE49-F238E27FC236}">
                  <a16:creationId xmlns:a16="http://schemas.microsoft.com/office/drawing/2014/main" id="{18D8B8C8-7655-5D9D-72AE-D732F885FC7D}"/>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8;p51">
              <a:extLst>
                <a:ext uri="{FF2B5EF4-FFF2-40B4-BE49-F238E27FC236}">
                  <a16:creationId xmlns:a16="http://schemas.microsoft.com/office/drawing/2014/main" id="{79EA5A91-99B9-952F-21C5-7E37F4C266F7}"/>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9;p51">
              <a:extLst>
                <a:ext uri="{FF2B5EF4-FFF2-40B4-BE49-F238E27FC236}">
                  <a16:creationId xmlns:a16="http://schemas.microsoft.com/office/drawing/2014/main" id="{A08B872B-922B-F3E4-FE14-AE17D2A82F57}"/>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0;p51">
              <a:extLst>
                <a:ext uri="{FF2B5EF4-FFF2-40B4-BE49-F238E27FC236}">
                  <a16:creationId xmlns:a16="http://schemas.microsoft.com/office/drawing/2014/main" id="{E492E1B6-8755-3761-728A-12FD7ABE00B2}"/>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1;p51">
              <a:extLst>
                <a:ext uri="{FF2B5EF4-FFF2-40B4-BE49-F238E27FC236}">
                  <a16:creationId xmlns:a16="http://schemas.microsoft.com/office/drawing/2014/main" id="{DFDD07A7-A135-290D-E416-5F127E9B09D7}"/>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2;p51">
              <a:extLst>
                <a:ext uri="{FF2B5EF4-FFF2-40B4-BE49-F238E27FC236}">
                  <a16:creationId xmlns:a16="http://schemas.microsoft.com/office/drawing/2014/main" id="{B8D6685C-C59E-B04C-FE06-91D4C26E11A9}"/>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3;p51">
              <a:extLst>
                <a:ext uri="{FF2B5EF4-FFF2-40B4-BE49-F238E27FC236}">
                  <a16:creationId xmlns:a16="http://schemas.microsoft.com/office/drawing/2014/main" id="{299CF58E-A857-6F48-9813-727344CF0452}"/>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34;p51">
              <a:extLst>
                <a:ext uri="{FF2B5EF4-FFF2-40B4-BE49-F238E27FC236}">
                  <a16:creationId xmlns:a16="http://schemas.microsoft.com/office/drawing/2014/main" id="{0942B6DF-0557-89FE-DDF0-0A1D893046DD}"/>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5;p51">
              <a:extLst>
                <a:ext uri="{FF2B5EF4-FFF2-40B4-BE49-F238E27FC236}">
                  <a16:creationId xmlns:a16="http://schemas.microsoft.com/office/drawing/2014/main" id="{A090C6F3-80A2-DF5A-CDE0-26B60840D424}"/>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6;p51">
              <a:extLst>
                <a:ext uri="{FF2B5EF4-FFF2-40B4-BE49-F238E27FC236}">
                  <a16:creationId xmlns:a16="http://schemas.microsoft.com/office/drawing/2014/main" id="{23776B99-5430-0705-774D-2D282B924869}"/>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7;p51">
              <a:extLst>
                <a:ext uri="{FF2B5EF4-FFF2-40B4-BE49-F238E27FC236}">
                  <a16:creationId xmlns:a16="http://schemas.microsoft.com/office/drawing/2014/main" id="{73B91ABE-8AB2-B618-69BF-2A0655EADEA9}"/>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8;p51">
              <a:extLst>
                <a:ext uri="{FF2B5EF4-FFF2-40B4-BE49-F238E27FC236}">
                  <a16:creationId xmlns:a16="http://schemas.microsoft.com/office/drawing/2014/main" id="{55E13C8D-9409-8149-BB34-2FD45964D671}"/>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9;p51">
              <a:extLst>
                <a:ext uri="{FF2B5EF4-FFF2-40B4-BE49-F238E27FC236}">
                  <a16:creationId xmlns:a16="http://schemas.microsoft.com/office/drawing/2014/main" id="{AE65321E-58A9-E058-6429-9D8898510CA6}"/>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40;p51">
              <a:extLst>
                <a:ext uri="{FF2B5EF4-FFF2-40B4-BE49-F238E27FC236}">
                  <a16:creationId xmlns:a16="http://schemas.microsoft.com/office/drawing/2014/main" id="{807F0DD7-023F-08FF-F94C-281FE52030BC}"/>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41;p51">
              <a:extLst>
                <a:ext uri="{FF2B5EF4-FFF2-40B4-BE49-F238E27FC236}">
                  <a16:creationId xmlns:a16="http://schemas.microsoft.com/office/drawing/2014/main" id="{FFFBBC27-34BF-8287-2220-9F359BBF3137}"/>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42;p51">
              <a:extLst>
                <a:ext uri="{FF2B5EF4-FFF2-40B4-BE49-F238E27FC236}">
                  <a16:creationId xmlns:a16="http://schemas.microsoft.com/office/drawing/2014/main" id="{A1C3B4F6-CC6B-5205-8A6D-3B303D0B4735}"/>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43;p51">
              <a:extLst>
                <a:ext uri="{FF2B5EF4-FFF2-40B4-BE49-F238E27FC236}">
                  <a16:creationId xmlns:a16="http://schemas.microsoft.com/office/drawing/2014/main" id="{E810969E-B4F4-44F8-DE51-1D97E2F8D425}"/>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44;p51">
              <a:extLst>
                <a:ext uri="{FF2B5EF4-FFF2-40B4-BE49-F238E27FC236}">
                  <a16:creationId xmlns:a16="http://schemas.microsoft.com/office/drawing/2014/main" id="{FC7A763E-684A-DF52-69FE-6950EC5A46B4}"/>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45;p51">
              <a:extLst>
                <a:ext uri="{FF2B5EF4-FFF2-40B4-BE49-F238E27FC236}">
                  <a16:creationId xmlns:a16="http://schemas.microsoft.com/office/drawing/2014/main" id="{45261AE8-50AD-BBD5-B779-4974ED0A3A48}"/>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46;p51">
              <a:extLst>
                <a:ext uri="{FF2B5EF4-FFF2-40B4-BE49-F238E27FC236}">
                  <a16:creationId xmlns:a16="http://schemas.microsoft.com/office/drawing/2014/main" id="{0D85EDCF-28F3-9720-7042-4057E1623885}"/>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47;p51">
              <a:extLst>
                <a:ext uri="{FF2B5EF4-FFF2-40B4-BE49-F238E27FC236}">
                  <a16:creationId xmlns:a16="http://schemas.microsoft.com/office/drawing/2014/main" id="{64F03A2D-97F2-6B4F-F068-A7AB476DE81B}"/>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TextBox 61">
            <a:extLst>
              <a:ext uri="{FF2B5EF4-FFF2-40B4-BE49-F238E27FC236}">
                <a16:creationId xmlns:a16="http://schemas.microsoft.com/office/drawing/2014/main" id="{4A40FB42-3CD1-1E92-D99E-01406EA350D5}"/>
              </a:ext>
            </a:extLst>
          </p:cNvPr>
          <p:cNvSpPr txBox="1"/>
          <p:nvPr/>
        </p:nvSpPr>
        <p:spPr>
          <a:xfrm>
            <a:off x="1245106" y="3928118"/>
            <a:ext cx="6237934" cy="830997"/>
          </a:xfrm>
          <a:prstGeom prst="rect">
            <a:avLst/>
          </a:prstGeom>
          <a:noFill/>
        </p:spPr>
        <p:txBody>
          <a:bodyPr wrap="square">
            <a:spAutoFit/>
          </a:bodyPr>
          <a:lstStyle/>
          <a:p>
            <a:r>
              <a:rPr lang="en-US" sz="1600" dirty="0">
                <a:latin typeface="Muli"/>
              </a:rPr>
              <a:t>This research proposes a K-Means Clustering-based job recommendation system for fresh graduates, matching them to suitable vacancies based on skills, salary, and location</a:t>
            </a:r>
          </a:p>
        </p:txBody>
      </p:sp>
      <p:sp>
        <p:nvSpPr>
          <p:cNvPr id="3585" name="Google Shape;3635;p60">
            <a:extLst>
              <a:ext uri="{FF2B5EF4-FFF2-40B4-BE49-F238E27FC236}">
                <a16:creationId xmlns:a16="http://schemas.microsoft.com/office/drawing/2014/main" id="{5D5D5A3A-7D84-04E6-3434-35A9B65A7F7F}"/>
              </a:ext>
            </a:extLst>
          </p:cNvPr>
          <p:cNvSpPr txBox="1">
            <a:spLocks noGrp="1"/>
          </p:cNvSpPr>
          <p:nvPr>
            <p:ph type="title"/>
          </p:nvPr>
        </p:nvSpPr>
        <p:spPr>
          <a:xfrm>
            <a:off x="895698" y="177957"/>
            <a:ext cx="2141991" cy="1633244"/>
          </a:xfrm>
          <a:prstGeom prst="rect">
            <a:avLst/>
          </a:prstGeom>
        </p:spPr>
        <p:txBody>
          <a:bodyPr spcFirstLastPara="1" wrap="square" lIns="91425" tIns="91425" rIns="91425" bIns="91425" anchor="b" anchorCtr="0">
            <a:noAutofit/>
          </a:bodyPr>
          <a:lstStyle/>
          <a:p>
            <a:pPr lvl="0"/>
            <a:r>
              <a:rPr lang="en" sz="3200" dirty="0"/>
              <a:t>Paper </a:t>
            </a:r>
            <a:r>
              <a:rPr lang="en-US" sz="3200" dirty="0"/>
              <a:t>4</a:t>
            </a:r>
            <a:br>
              <a:rPr lang="en" sz="3200" dirty="0"/>
            </a:br>
            <a:br>
              <a:rPr lang="en" sz="3200" dirty="0"/>
            </a:br>
            <a:endParaRPr sz="3200" b="0" dirty="0"/>
          </a:p>
        </p:txBody>
      </p:sp>
    </p:spTree>
    <p:extLst>
      <p:ext uri="{BB962C8B-B14F-4D97-AF65-F5344CB8AC3E}">
        <p14:creationId xmlns:p14="http://schemas.microsoft.com/office/powerpoint/2010/main" val="7805386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636"/>
                                        </p:tgtEl>
                                        <p:attrNameLst>
                                          <p:attrName>style.visibility</p:attrName>
                                        </p:attrNameLst>
                                      </p:cBhvr>
                                      <p:to>
                                        <p:strVal val="visible"/>
                                      </p:to>
                                    </p:set>
                                    <p:anim calcmode="lin" valueType="num">
                                      <p:cBhvr>
                                        <p:cTn id="7" dur="1000" fill="hold"/>
                                        <p:tgtEl>
                                          <p:spTgt spid="3636"/>
                                        </p:tgtEl>
                                        <p:attrNameLst>
                                          <p:attrName>ppt_w</p:attrName>
                                        </p:attrNameLst>
                                      </p:cBhvr>
                                      <p:tavLst>
                                        <p:tav tm="0">
                                          <p:val>
                                            <p:fltVal val="0"/>
                                          </p:val>
                                        </p:tav>
                                        <p:tav tm="100000">
                                          <p:val>
                                            <p:strVal val="#ppt_w"/>
                                          </p:val>
                                        </p:tav>
                                      </p:tavLst>
                                    </p:anim>
                                    <p:anim calcmode="lin" valueType="num">
                                      <p:cBhvr>
                                        <p:cTn id="8" dur="1000" fill="hold"/>
                                        <p:tgtEl>
                                          <p:spTgt spid="3636"/>
                                        </p:tgtEl>
                                        <p:attrNameLst>
                                          <p:attrName>ppt_h</p:attrName>
                                        </p:attrNameLst>
                                      </p:cBhvr>
                                      <p:tavLst>
                                        <p:tav tm="0">
                                          <p:val>
                                            <p:fltVal val="0"/>
                                          </p:val>
                                        </p:tav>
                                        <p:tav tm="100000">
                                          <p:val>
                                            <p:strVal val="#ppt_h"/>
                                          </p:val>
                                        </p:tav>
                                      </p:tavLst>
                                    </p:anim>
                                    <p:anim calcmode="lin" valueType="num">
                                      <p:cBhvr>
                                        <p:cTn id="9" dur="1000" fill="hold"/>
                                        <p:tgtEl>
                                          <p:spTgt spid="3636"/>
                                        </p:tgtEl>
                                        <p:attrNameLst>
                                          <p:attrName>style.rotation</p:attrName>
                                        </p:attrNameLst>
                                      </p:cBhvr>
                                      <p:tavLst>
                                        <p:tav tm="0">
                                          <p:val>
                                            <p:fltVal val="90"/>
                                          </p:val>
                                        </p:tav>
                                        <p:tav tm="100000">
                                          <p:val>
                                            <p:fltVal val="0"/>
                                          </p:val>
                                        </p:tav>
                                      </p:tavLst>
                                    </p:anim>
                                    <p:animEffect transition="in" filter="fade">
                                      <p:cBhvr>
                                        <p:cTn id="10" dur="1000"/>
                                        <p:tgtEl>
                                          <p:spTgt spid="363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37"/>
                                        </p:tgtEl>
                                        <p:attrNameLst>
                                          <p:attrName>style.visibility</p:attrName>
                                        </p:attrNameLst>
                                      </p:cBhvr>
                                      <p:to>
                                        <p:strVal val="visible"/>
                                      </p:to>
                                    </p:set>
                                    <p:anim calcmode="lin" valueType="num">
                                      <p:cBhvr>
                                        <p:cTn id="13" dur="1000" fill="hold"/>
                                        <p:tgtEl>
                                          <p:spTgt spid="3637"/>
                                        </p:tgtEl>
                                        <p:attrNameLst>
                                          <p:attrName>ppt_w</p:attrName>
                                        </p:attrNameLst>
                                      </p:cBhvr>
                                      <p:tavLst>
                                        <p:tav tm="0">
                                          <p:val>
                                            <p:fltVal val="0"/>
                                          </p:val>
                                        </p:tav>
                                        <p:tav tm="100000">
                                          <p:val>
                                            <p:strVal val="#ppt_w"/>
                                          </p:val>
                                        </p:tav>
                                      </p:tavLst>
                                    </p:anim>
                                    <p:anim calcmode="lin" valueType="num">
                                      <p:cBhvr>
                                        <p:cTn id="14" dur="1000" fill="hold"/>
                                        <p:tgtEl>
                                          <p:spTgt spid="3637"/>
                                        </p:tgtEl>
                                        <p:attrNameLst>
                                          <p:attrName>ppt_h</p:attrName>
                                        </p:attrNameLst>
                                      </p:cBhvr>
                                      <p:tavLst>
                                        <p:tav tm="0">
                                          <p:val>
                                            <p:fltVal val="0"/>
                                          </p:val>
                                        </p:tav>
                                        <p:tav tm="100000">
                                          <p:val>
                                            <p:strVal val="#ppt_h"/>
                                          </p:val>
                                        </p:tav>
                                      </p:tavLst>
                                    </p:anim>
                                    <p:anim calcmode="lin" valueType="num">
                                      <p:cBhvr>
                                        <p:cTn id="15" dur="1000" fill="hold"/>
                                        <p:tgtEl>
                                          <p:spTgt spid="3637"/>
                                        </p:tgtEl>
                                        <p:attrNameLst>
                                          <p:attrName>style.rotation</p:attrName>
                                        </p:attrNameLst>
                                      </p:cBhvr>
                                      <p:tavLst>
                                        <p:tav tm="0">
                                          <p:val>
                                            <p:fltVal val="90"/>
                                          </p:val>
                                        </p:tav>
                                        <p:tav tm="100000">
                                          <p:val>
                                            <p:fltVal val="0"/>
                                          </p:val>
                                        </p:tav>
                                      </p:tavLst>
                                    </p:anim>
                                    <p:animEffect transition="in" filter="fade">
                                      <p:cBhvr>
                                        <p:cTn id="16" dur="1000"/>
                                        <p:tgtEl>
                                          <p:spTgt spid="363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638"/>
                                        </p:tgtEl>
                                        <p:attrNameLst>
                                          <p:attrName>style.visibility</p:attrName>
                                        </p:attrNameLst>
                                      </p:cBhvr>
                                      <p:to>
                                        <p:strVal val="visible"/>
                                      </p:to>
                                    </p:set>
                                    <p:anim calcmode="lin" valueType="num">
                                      <p:cBhvr>
                                        <p:cTn id="19" dur="1000" fill="hold"/>
                                        <p:tgtEl>
                                          <p:spTgt spid="3638"/>
                                        </p:tgtEl>
                                        <p:attrNameLst>
                                          <p:attrName>ppt_w</p:attrName>
                                        </p:attrNameLst>
                                      </p:cBhvr>
                                      <p:tavLst>
                                        <p:tav tm="0">
                                          <p:val>
                                            <p:fltVal val="0"/>
                                          </p:val>
                                        </p:tav>
                                        <p:tav tm="100000">
                                          <p:val>
                                            <p:strVal val="#ppt_w"/>
                                          </p:val>
                                        </p:tav>
                                      </p:tavLst>
                                    </p:anim>
                                    <p:anim calcmode="lin" valueType="num">
                                      <p:cBhvr>
                                        <p:cTn id="20" dur="1000" fill="hold"/>
                                        <p:tgtEl>
                                          <p:spTgt spid="3638"/>
                                        </p:tgtEl>
                                        <p:attrNameLst>
                                          <p:attrName>ppt_h</p:attrName>
                                        </p:attrNameLst>
                                      </p:cBhvr>
                                      <p:tavLst>
                                        <p:tav tm="0">
                                          <p:val>
                                            <p:fltVal val="0"/>
                                          </p:val>
                                        </p:tav>
                                        <p:tav tm="100000">
                                          <p:val>
                                            <p:strVal val="#ppt_h"/>
                                          </p:val>
                                        </p:tav>
                                      </p:tavLst>
                                    </p:anim>
                                    <p:anim calcmode="lin" valueType="num">
                                      <p:cBhvr>
                                        <p:cTn id="21" dur="1000" fill="hold"/>
                                        <p:tgtEl>
                                          <p:spTgt spid="3638"/>
                                        </p:tgtEl>
                                        <p:attrNameLst>
                                          <p:attrName>style.rotation</p:attrName>
                                        </p:attrNameLst>
                                      </p:cBhvr>
                                      <p:tavLst>
                                        <p:tav tm="0">
                                          <p:val>
                                            <p:fltVal val="90"/>
                                          </p:val>
                                        </p:tav>
                                        <p:tav tm="100000">
                                          <p:val>
                                            <p:fltVal val="0"/>
                                          </p:val>
                                        </p:tav>
                                      </p:tavLst>
                                    </p:anim>
                                    <p:animEffect transition="in" filter="fade">
                                      <p:cBhvr>
                                        <p:cTn id="22" dur="1000"/>
                                        <p:tgtEl>
                                          <p:spTgt spid="363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639"/>
                                        </p:tgtEl>
                                        <p:attrNameLst>
                                          <p:attrName>style.visibility</p:attrName>
                                        </p:attrNameLst>
                                      </p:cBhvr>
                                      <p:to>
                                        <p:strVal val="visible"/>
                                      </p:to>
                                    </p:set>
                                    <p:anim calcmode="lin" valueType="num">
                                      <p:cBhvr>
                                        <p:cTn id="25" dur="1000" fill="hold"/>
                                        <p:tgtEl>
                                          <p:spTgt spid="3639"/>
                                        </p:tgtEl>
                                        <p:attrNameLst>
                                          <p:attrName>ppt_w</p:attrName>
                                        </p:attrNameLst>
                                      </p:cBhvr>
                                      <p:tavLst>
                                        <p:tav tm="0">
                                          <p:val>
                                            <p:fltVal val="0"/>
                                          </p:val>
                                        </p:tav>
                                        <p:tav tm="100000">
                                          <p:val>
                                            <p:strVal val="#ppt_w"/>
                                          </p:val>
                                        </p:tav>
                                      </p:tavLst>
                                    </p:anim>
                                    <p:anim calcmode="lin" valueType="num">
                                      <p:cBhvr>
                                        <p:cTn id="26" dur="1000" fill="hold"/>
                                        <p:tgtEl>
                                          <p:spTgt spid="3639"/>
                                        </p:tgtEl>
                                        <p:attrNameLst>
                                          <p:attrName>ppt_h</p:attrName>
                                        </p:attrNameLst>
                                      </p:cBhvr>
                                      <p:tavLst>
                                        <p:tav tm="0">
                                          <p:val>
                                            <p:fltVal val="0"/>
                                          </p:val>
                                        </p:tav>
                                        <p:tav tm="100000">
                                          <p:val>
                                            <p:strVal val="#ppt_h"/>
                                          </p:val>
                                        </p:tav>
                                      </p:tavLst>
                                    </p:anim>
                                    <p:anim calcmode="lin" valueType="num">
                                      <p:cBhvr>
                                        <p:cTn id="27" dur="1000" fill="hold"/>
                                        <p:tgtEl>
                                          <p:spTgt spid="3639"/>
                                        </p:tgtEl>
                                        <p:attrNameLst>
                                          <p:attrName>style.rotation</p:attrName>
                                        </p:attrNameLst>
                                      </p:cBhvr>
                                      <p:tavLst>
                                        <p:tav tm="0">
                                          <p:val>
                                            <p:fltVal val="90"/>
                                          </p:val>
                                        </p:tav>
                                        <p:tav tm="100000">
                                          <p:val>
                                            <p:fltVal val="0"/>
                                          </p:val>
                                        </p:tav>
                                      </p:tavLst>
                                    </p:anim>
                                    <p:animEffect transition="in" filter="fade">
                                      <p:cBhvr>
                                        <p:cTn id="28" dur="1000"/>
                                        <p:tgtEl>
                                          <p:spTgt spid="363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640">
                                            <p:txEl>
                                              <p:pRg st="0" end="0"/>
                                            </p:txEl>
                                          </p:spTgt>
                                        </p:tgtEl>
                                        <p:attrNameLst>
                                          <p:attrName>style.visibility</p:attrName>
                                        </p:attrNameLst>
                                      </p:cBhvr>
                                      <p:to>
                                        <p:strVal val="visible"/>
                                      </p:to>
                                    </p:set>
                                    <p:anim calcmode="lin" valueType="num">
                                      <p:cBhvr>
                                        <p:cTn id="31" dur="1000" fill="hold"/>
                                        <p:tgtEl>
                                          <p:spTgt spid="3640">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3640">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3640">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3640">
                                            <p:txEl>
                                              <p:pRg st="0" end="0"/>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641">
                                            <p:txEl>
                                              <p:pRg st="0" end="0"/>
                                            </p:txEl>
                                          </p:spTgt>
                                        </p:tgtEl>
                                        <p:attrNameLst>
                                          <p:attrName>style.visibility</p:attrName>
                                        </p:attrNameLst>
                                      </p:cBhvr>
                                      <p:to>
                                        <p:strVal val="visible"/>
                                      </p:to>
                                    </p:set>
                                    <p:anim calcmode="lin" valueType="num">
                                      <p:cBhvr>
                                        <p:cTn id="37" dur="1000" fill="hold"/>
                                        <p:tgtEl>
                                          <p:spTgt spid="3641">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3641">
                                            <p:txEl>
                                              <p:pRg st="0" end="0"/>
                                            </p:txEl>
                                          </p:spTgt>
                                        </p:tgtEl>
                                        <p:attrNameLst>
                                          <p:attrName>ppt_h</p:attrName>
                                        </p:attrNameLst>
                                      </p:cBhvr>
                                      <p:tavLst>
                                        <p:tav tm="0">
                                          <p:val>
                                            <p:fltVal val="0"/>
                                          </p:val>
                                        </p:tav>
                                        <p:tav tm="100000">
                                          <p:val>
                                            <p:strVal val="#ppt_h"/>
                                          </p:val>
                                        </p:tav>
                                      </p:tavLst>
                                    </p:anim>
                                    <p:anim calcmode="lin" valueType="num">
                                      <p:cBhvr>
                                        <p:cTn id="39" dur="1000" fill="hold"/>
                                        <p:tgtEl>
                                          <p:spTgt spid="3641">
                                            <p:txEl>
                                              <p:pRg st="0" end="0"/>
                                            </p:txEl>
                                          </p:spTgt>
                                        </p:tgtEl>
                                        <p:attrNameLst>
                                          <p:attrName>style.rotation</p:attrName>
                                        </p:attrNameLst>
                                      </p:cBhvr>
                                      <p:tavLst>
                                        <p:tav tm="0">
                                          <p:val>
                                            <p:fltVal val="90"/>
                                          </p:val>
                                        </p:tav>
                                        <p:tav tm="100000">
                                          <p:val>
                                            <p:fltVal val="0"/>
                                          </p:val>
                                        </p:tav>
                                      </p:tavLst>
                                    </p:anim>
                                    <p:animEffect transition="in" filter="fade">
                                      <p:cBhvr>
                                        <p:cTn id="40" dur="1000"/>
                                        <p:tgtEl>
                                          <p:spTgt spid="3641">
                                            <p:txEl>
                                              <p:pRg st="0" end="0"/>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42">
                                            <p:txEl>
                                              <p:pRg st="0" end="0"/>
                                            </p:txEl>
                                          </p:spTgt>
                                        </p:tgtEl>
                                        <p:attrNameLst>
                                          <p:attrName>style.visibility</p:attrName>
                                        </p:attrNameLst>
                                      </p:cBhvr>
                                      <p:to>
                                        <p:strVal val="visible"/>
                                      </p:to>
                                    </p:set>
                                    <p:anim calcmode="lin" valueType="num">
                                      <p:cBhvr>
                                        <p:cTn id="43" dur="1000" fill="hold"/>
                                        <p:tgtEl>
                                          <p:spTgt spid="3642">
                                            <p:txEl>
                                              <p:pRg st="0" end="0"/>
                                            </p:txEl>
                                          </p:spTgt>
                                        </p:tgtEl>
                                        <p:attrNameLst>
                                          <p:attrName>ppt_w</p:attrName>
                                        </p:attrNameLst>
                                      </p:cBhvr>
                                      <p:tavLst>
                                        <p:tav tm="0">
                                          <p:val>
                                            <p:fltVal val="0"/>
                                          </p:val>
                                        </p:tav>
                                        <p:tav tm="100000">
                                          <p:val>
                                            <p:strVal val="#ppt_w"/>
                                          </p:val>
                                        </p:tav>
                                      </p:tavLst>
                                    </p:anim>
                                    <p:anim calcmode="lin" valueType="num">
                                      <p:cBhvr>
                                        <p:cTn id="44" dur="1000" fill="hold"/>
                                        <p:tgtEl>
                                          <p:spTgt spid="3642">
                                            <p:txEl>
                                              <p:pRg st="0" end="0"/>
                                            </p:txEl>
                                          </p:spTgt>
                                        </p:tgtEl>
                                        <p:attrNameLst>
                                          <p:attrName>ppt_h</p:attrName>
                                        </p:attrNameLst>
                                      </p:cBhvr>
                                      <p:tavLst>
                                        <p:tav tm="0">
                                          <p:val>
                                            <p:fltVal val="0"/>
                                          </p:val>
                                        </p:tav>
                                        <p:tav tm="100000">
                                          <p:val>
                                            <p:strVal val="#ppt_h"/>
                                          </p:val>
                                        </p:tav>
                                      </p:tavLst>
                                    </p:anim>
                                    <p:anim calcmode="lin" valueType="num">
                                      <p:cBhvr>
                                        <p:cTn id="45" dur="1000" fill="hold"/>
                                        <p:tgtEl>
                                          <p:spTgt spid="3642">
                                            <p:txEl>
                                              <p:pRg st="0" end="0"/>
                                            </p:txEl>
                                          </p:spTgt>
                                        </p:tgtEl>
                                        <p:attrNameLst>
                                          <p:attrName>style.rotation</p:attrName>
                                        </p:attrNameLst>
                                      </p:cBhvr>
                                      <p:tavLst>
                                        <p:tav tm="0">
                                          <p:val>
                                            <p:fltVal val="90"/>
                                          </p:val>
                                        </p:tav>
                                        <p:tav tm="100000">
                                          <p:val>
                                            <p:fltVal val="0"/>
                                          </p:val>
                                        </p:tav>
                                      </p:tavLst>
                                    </p:anim>
                                    <p:animEffect transition="in" filter="fade">
                                      <p:cBhvr>
                                        <p:cTn id="46" dur="1000"/>
                                        <p:tgtEl>
                                          <p:spTgt spid="3642">
                                            <p:txEl>
                                              <p:pRg st="0" end="0"/>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646"/>
                                        </p:tgtEl>
                                        <p:attrNameLst>
                                          <p:attrName>style.visibility</p:attrName>
                                        </p:attrNameLst>
                                      </p:cBhvr>
                                      <p:to>
                                        <p:strVal val="visible"/>
                                      </p:to>
                                    </p:set>
                                    <p:anim calcmode="lin" valueType="num">
                                      <p:cBhvr>
                                        <p:cTn id="49" dur="1000" fill="hold"/>
                                        <p:tgtEl>
                                          <p:spTgt spid="3646"/>
                                        </p:tgtEl>
                                        <p:attrNameLst>
                                          <p:attrName>ppt_w</p:attrName>
                                        </p:attrNameLst>
                                      </p:cBhvr>
                                      <p:tavLst>
                                        <p:tav tm="0">
                                          <p:val>
                                            <p:fltVal val="0"/>
                                          </p:val>
                                        </p:tav>
                                        <p:tav tm="100000">
                                          <p:val>
                                            <p:strVal val="#ppt_w"/>
                                          </p:val>
                                        </p:tav>
                                      </p:tavLst>
                                    </p:anim>
                                    <p:anim calcmode="lin" valueType="num">
                                      <p:cBhvr>
                                        <p:cTn id="50" dur="1000" fill="hold"/>
                                        <p:tgtEl>
                                          <p:spTgt spid="3646"/>
                                        </p:tgtEl>
                                        <p:attrNameLst>
                                          <p:attrName>ppt_h</p:attrName>
                                        </p:attrNameLst>
                                      </p:cBhvr>
                                      <p:tavLst>
                                        <p:tav tm="0">
                                          <p:val>
                                            <p:fltVal val="0"/>
                                          </p:val>
                                        </p:tav>
                                        <p:tav tm="100000">
                                          <p:val>
                                            <p:strVal val="#ppt_h"/>
                                          </p:val>
                                        </p:tav>
                                      </p:tavLst>
                                    </p:anim>
                                    <p:anim calcmode="lin" valueType="num">
                                      <p:cBhvr>
                                        <p:cTn id="51" dur="1000" fill="hold"/>
                                        <p:tgtEl>
                                          <p:spTgt spid="3646"/>
                                        </p:tgtEl>
                                        <p:attrNameLst>
                                          <p:attrName>style.rotation</p:attrName>
                                        </p:attrNameLst>
                                      </p:cBhvr>
                                      <p:tavLst>
                                        <p:tav tm="0">
                                          <p:val>
                                            <p:fltVal val="90"/>
                                          </p:val>
                                        </p:tav>
                                        <p:tav tm="100000">
                                          <p:val>
                                            <p:fltVal val="0"/>
                                          </p:val>
                                        </p:tav>
                                      </p:tavLst>
                                    </p:anim>
                                    <p:animEffect transition="in" filter="fade">
                                      <p:cBhvr>
                                        <p:cTn id="52" dur="1000"/>
                                        <p:tgtEl>
                                          <p:spTgt spid="3646"/>
                                        </p:tgtEl>
                                      </p:cBhvr>
                                    </p:animEffect>
                                  </p:childTnLst>
                                </p:cTn>
                              </p:par>
                              <p:par>
                                <p:cTn id="53" presetID="31" presetClass="entr" presetSubtype="0" fill="hold" nodeType="withEffect">
                                  <p:stCondLst>
                                    <p:cond delay="0"/>
                                  </p:stCondLst>
                                  <p:childTnLst>
                                    <p:set>
                                      <p:cBhvr>
                                        <p:cTn id="54" dur="1" fill="hold">
                                          <p:stCondLst>
                                            <p:cond delay="0"/>
                                          </p:stCondLst>
                                        </p:cTn>
                                        <p:tgtEl>
                                          <p:spTgt spid="3648"/>
                                        </p:tgtEl>
                                        <p:attrNameLst>
                                          <p:attrName>style.visibility</p:attrName>
                                        </p:attrNameLst>
                                      </p:cBhvr>
                                      <p:to>
                                        <p:strVal val="visible"/>
                                      </p:to>
                                    </p:set>
                                    <p:anim calcmode="lin" valueType="num">
                                      <p:cBhvr>
                                        <p:cTn id="55" dur="1000" fill="hold"/>
                                        <p:tgtEl>
                                          <p:spTgt spid="3648"/>
                                        </p:tgtEl>
                                        <p:attrNameLst>
                                          <p:attrName>ppt_w</p:attrName>
                                        </p:attrNameLst>
                                      </p:cBhvr>
                                      <p:tavLst>
                                        <p:tav tm="0">
                                          <p:val>
                                            <p:fltVal val="0"/>
                                          </p:val>
                                        </p:tav>
                                        <p:tav tm="100000">
                                          <p:val>
                                            <p:strVal val="#ppt_w"/>
                                          </p:val>
                                        </p:tav>
                                      </p:tavLst>
                                    </p:anim>
                                    <p:anim calcmode="lin" valueType="num">
                                      <p:cBhvr>
                                        <p:cTn id="56" dur="1000" fill="hold"/>
                                        <p:tgtEl>
                                          <p:spTgt spid="3648"/>
                                        </p:tgtEl>
                                        <p:attrNameLst>
                                          <p:attrName>ppt_h</p:attrName>
                                        </p:attrNameLst>
                                      </p:cBhvr>
                                      <p:tavLst>
                                        <p:tav tm="0">
                                          <p:val>
                                            <p:fltVal val="0"/>
                                          </p:val>
                                        </p:tav>
                                        <p:tav tm="100000">
                                          <p:val>
                                            <p:strVal val="#ppt_h"/>
                                          </p:val>
                                        </p:tav>
                                      </p:tavLst>
                                    </p:anim>
                                    <p:anim calcmode="lin" valueType="num">
                                      <p:cBhvr>
                                        <p:cTn id="57" dur="1000" fill="hold"/>
                                        <p:tgtEl>
                                          <p:spTgt spid="3648"/>
                                        </p:tgtEl>
                                        <p:attrNameLst>
                                          <p:attrName>style.rotation</p:attrName>
                                        </p:attrNameLst>
                                      </p:cBhvr>
                                      <p:tavLst>
                                        <p:tav tm="0">
                                          <p:val>
                                            <p:fltVal val="90"/>
                                          </p:val>
                                        </p:tav>
                                        <p:tav tm="100000">
                                          <p:val>
                                            <p:fltVal val="0"/>
                                          </p:val>
                                        </p:tav>
                                      </p:tavLst>
                                    </p:anim>
                                    <p:animEffect transition="in" filter="fade">
                                      <p:cBhvr>
                                        <p:cTn id="58" dur="1000"/>
                                        <p:tgtEl>
                                          <p:spTgt spid="3648"/>
                                        </p:tgtEl>
                                      </p:cBhvr>
                                    </p:animEffect>
                                  </p:childTnLst>
                                </p:cTn>
                              </p:par>
                              <p:par>
                                <p:cTn id="59" presetID="31" presetClass="entr" presetSubtype="0" fill="hold" nodeType="withEffect">
                                  <p:stCondLst>
                                    <p:cond delay="0"/>
                                  </p:stCondLst>
                                  <p:childTnLst>
                                    <p:set>
                                      <p:cBhvr>
                                        <p:cTn id="60" dur="1" fill="hold">
                                          <p:stCondLst>
                                            <p:cond delay="0"/>
                                          </p:stCondLst>
                                        </p:cTn>
                                        <p:tgtEl>
                                          <p:spTgt spid="3649"/>
                                        </p:tgtEl>
                                        <p:attrNameLst>
                                          <p:attrName>style.visibility</p:attrName>
                                        </p:attrNameLst>
                                      </p:cBhvr>
                                      <p:to>
                                        <p:strVal val="visible"/>
                                      </p:to>
                                    </p:set>
                                    <p:anim calcmode="lin" valueType="num">
                                      <p:cBhvr>
                                        <p:cTn id="61" dur="1000" fill="hold"/>
                                        <p:tgtEl>
                                          <p:spTgt spid="3649"/>
                                        </p:tgtEl>
                                        <p:attrNameLst>
                                          <p:attrName>ppt_w</p:attrName>
                                        </p:attrNameLst>
                                      </p:cBhvr>
                                      <p:tavLst>
                                        <p:tav tm="0">
                                          <p:val>
                                            <p:fltVal val="0"/>
                                          </p:val>
                                        </p:tav>
                                        <p:tav tm="100000">
                                          <p:val>
                                            <p:strVal val="#ppt_w"/>
                                          </p:val>
                                        </p:tav>
                                      </p:tavLst>
                                    </p:anim>
                                    <p:anim calcmode="lin" valueType="num">
                                      <p:cBhvr>
                                        <p:cTn id="62" dur="1000" fill="hold"/>
                                        <p:tgtEl>
                                          <p:spTgt spid="3649"/>
                                        </p:tgtEl>
                                        <p:attrNameLst>
                                          <p:attrName>ppt_h</p:attrName>
                                        </p:attrNameLst>
                                      </p:cBhvr>
                                      <p:tavLst>
                                        <p:tav tm="0">
                                          <p:val>
                                            <p:fltVal val="0"/>
                                          </p:val>
                                        </p:tav>
                                        <p:tav tm="100000">
                                          <p:val>
                                            <p:strVal val="#ppt_h"/>
                                          </p:val>
                                        </p:tav>
                                      </p:tavLst>
                                    </p:anim>
                                    <p:anim calcmode="lin" valueType="num">
                                      <p:cBhvr>
                                        <p:cTn id="63" dur="1000" fill="hold"/>
                                        <p:tgtEl>
                                          <p:spTgt spid="3649"/>
                                        </p:tgtEl>
                                        <p:attrNameLst>
                                          <p:attrName>style.rotation</p:attrName>
                                        </p:attrNameLst>
                                      </p:cBhvr>
                                      <p:tavLst>
                                        <p:tav tm="0">
                                          <p:val>
                                            <p:fltVal val="90"/>
                                          </p:val>
                                        </p:tav>
                                        <p:tav tm="100000">
                                          <p:val>
                                            <p:fltVal val="0"/>
                                          </p:val>
                                        </p:tav>
                                      </p:tavLst>
                                    </p:anim>
                                    <p:animEffect transition="in" filter="fade">
                                      <p:cBhvr>
                                        <p:cTn id="64" dur="1000"/>
                                        <p:tgtEl>
                                          <p:spTgt spid="3649"/>
                                        </p:tgtEl>
                                      </p:cBhvr>
                                    </p:animEffect>
                                  </p:childTnLst>
                                </p:cTn>
                              </p:par>
                              <p:par>
                                <p:cTn id="65" presetID="31" presetClass="entr" presetSubtype="0" fill="hold" nodeType="withEffect">
                                  <p:stCondLst>
                                    <p:cond delay="0"/>
                                  </p:stCondLst>
                                  <p:childTnLst>
                                    <p:set>
                                      <p:cBhvr>
                                        <p:cTn id="66" dur="1" fill="hold">
                                          <p:stCondLst>
                                            <p:cond delay="0"/>
                                          </p:stCondLst>
                                        </p:cTn>
                                        <p:tgtEl>
                                          <p:spTgt spid="3650"/>
                                        </p:tgtEl>
                                        <p:attrNameLst>
                                          <p:attrName>style.visibility</p:attrName>
                                        </p:attrNameLst>
                                      </p:cBhvr>
                                      <p:to>
                                        <p:strVal val="visible"/>
                                      </p:to>
                                    </p:set>
                                    <p:anim calcmode="lin" valueType="num">
                                      <p:cBhvr>
                                        <p:cTn id="67" dur="1000" fill="hold"/>
                                        <p:tgtEl>
                                          <p:spTgt spid="3650"/>
                                        </p:tgtEl>
                                        <p:attrNameLst>
                                          <p:attrName>ppt_w</p:attrName>
                                        </p:attrNameLst>
                                      </p:cBhvr>
                                      <p:tavLst>
                                        <p:tav tm="0">
                                          <p:val>
                                            <p:fltVal val="0"/>
                                          </p:val>
                                        </p:tav>
                                        <p:tav tm="100000">
                                          <p:val>
                                            <p:strVal val="#ppt_w"/>
                                          </p:val>
                                        </p:tav>
                                      </p:tavLst>
                                    </p:anim>
                                    <p:anim calcmode="lin" valueType="num">
                                      <p:cBhvr>
                                        <p:cTn id="68" dur="1000" fill="hold"/>
                                        <p:tgtEl>
                                          <p:spTgt spid="3650"/>
                                        </p:tgtEl>
                                        <p:attrNameLst>
                                          <p:attrName>ppt_h</p:attrName>
                                        </p:attrNameLst>
                                      </p:cBhvr>
                                      <p:tavLst>
                                        <p:tav tm="0">
                                          <p:val>
                                            <p:fltVal val="0"/>
                                          </p:val>
                                        </p:tav>
                                        <p:tav tm="100000">
                                          <p:val>
                                            <p:strVal val="#ppt_h"/>
                                          </p:val>
                                        </p:tav>
                                      </p:tavLst>
                                    </p:anim>
                                    <p:anim calcmode="lin" valueType="num">
                                      <p:cBhvr>
                                        <p:cTn id="69" dur="1000" fill="hold"/>
                                        <p:tgtEl>
                                          <p:spTgt spid="3650"/>
                                        </p:tgtEl>
                                        <p:attrNameLst>
                                          <p:attrName>style.rotation</p:attrName>
                                        </p:attrNameLst>
                                      </p:cBhvr>
                                      <p:tavLst>
                                        <p:tav tm="0">
                                          <p:val>
                                            <p:fltVal val="90"/>
                                          </p:val>
                                        </p:tav>
                                        <p:tav tm="100000">
                                          <p:val>
                                            <p:fltVal val="0"/>
                                          </p:val>
                                        </p:tav>
                                      </p:tavLst>
                                    </p:anim>
                                    <p:animEffect transition="in" filter="fade">
                                      <p:cBhvr>
                                        <p:cTn id="70" dur="1000"/>
                                        <p:tgtEl>
                                          <p:spTgt spid="3650"/>
                                        </p:tgtEl>
                                      </p:cBhvr>
                                    </p:animEffect>
                                  </p:childTnLst>
                                </p:cTn>
                              </p:par>
                              <p:par>
                                <p:cTn id="71" presetID="3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1000" fill="hold"/>
                                        <p:tgtEl>
                                          <p:spTgt spid="18"/>
                                        </p:tgtEl>
                                        <p:attrNameLst>
                                          <p:attrName>ppt_w</p:attrName>
                                        </p:attrNameLst>
                                      </p:cBhvr>
                                      <p:tavLst>
                                        <p:tav tm="0">
                                          <p:val>
                                            <p:fltVal val="0"/>
                                          </p:val>
                                        </p:tav>
                                        <p:tav tm="100000">
                                          <p:val>
                                            <p:strVal val="#ppt_w"/>
                                          </p:val>
                                        </p:tav>
                                      </p:tavLst>
                                    </p:anim>
                                    <p:anim calcmode="lin" valueType="num">
                                      <p:cBhvr>
                                        <p:cTn id="74" dur="1000" fill="hold"/>
                                        <p:tgtEl>
                                          <p:spTgt spid="18"/>
                                        </p:tgtEl>
                                        <p:attrNameLst>
                                          <p:attrName>ppt_h</p:attrName>
                                        </p:attrNameLst>
                                      </p:cBhvr>
                                      <p:tavLst>
                                        <p:tav tm="0">
                                          <p:val>
                                            <p:fltVal val="0"/>
                                          </p:val>
                                        </p:tav>
                                        <p:tav tm="100000">
                                          <p:val>
                                            <p:strVal val="#ppt_h"/>
                                          </p:val>
                                        </p:tav>
                                      </p:tavLst>
                                    </p:anim>
                                    <p:anim calcmode="lin" valueType="num">
                                      <p:cBhvr>
                                        <p:cTn id="75" dur="1000" fill="hold"/>
                                        <p:tgtEl>
                                          <p:spTgt spid="18"/>
                                        </p:tgtEl>
                                        <p:attrNameLst>
                                          <p:attrName>style.rotation</p:attrName>
                                        </p:attrNameLst>
                                      </p:cBhvr>
                                      <p:tavLst>
                                        <p:tav tm="0">
                                          <p:val>
                                            <p:fltVal val="90"/>
                                          </p:val>
                                        </p:tav>
                                        <p:tav tm="100000">
                                          <p:val>
                                            <p:fltVal val="0"/>
                                          </p:val>
                                        </p:tav>
                                      </p:tavLst>
                                    </p:anim>
                                    <p:animEffect transition="in" filter="fade">
                                      <p:cBhvr>
                                        <p:cTn id="76" dur="1000"/>
                                        <p:tgtEl>
                                          <p:spTgt spid="18"/>
                                        </p:tgtEl>
                                      </p:cBhvr>
                                    </p:animEffect>
                                  </p:childTnLst>
                                </p:cTn>
                              </p:par>
                              <p:par>
                                <p:cTn id="77" presetID="3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fltVal val="0"/>
                                          </p:val>
                                        </p:tav>
                                        <p:tav tm="100000">
                                          <p:val>
                                            <p:strVal val="#ppt_w"/>
                                          </p:val>
                                        </p:tav>
                                      </p:tavLst>
                                    </p:anim>
                                    <p:anim calcmode="lin" valueType="num">
                                      <p:cBhvr>
                                        <p:cTn id="80" dur="1000" fill="hold"/>
                                        <p:tgtEl>
                                          <p:spTgt spid="25"/>
                                        </p:tgtEl>
                                        <p:attrNameLst>
                                          <p:attrName>ppt_h</p:attrName>
                                        </p:attrNameLst>
                                      </p:cBhvr>
                                      <p:tavLst>
                                        <p:tav tm="0">
                                          <p:val>
                                            <p:fltVal val="0"/>
                                          </p:val>
                                        </p:tav>
                                        <p:tav tm="100000">
                                          <p:val>
                                            <p:strVal val="#ppt_h"/>
                                          </p:val>
                                        </p:tav>
                                      </p:tavLst>
                                    </p:anim>
                                    <p:anim calcmode="lin" valueType="num">
                                      <p:cBhvr>
                                        <p:cTn id="81" dur="1000" fill="hold"/>
                                        <p:tgtEl>
                                          <p:spTgt spid="25"/>
                                        </p:tgtEl>
                                        <p:attrNameLst>
                                          <p:attrName>style.rotation</p:attrName>
                                        </p:attrNameLst>
                                      </p:cBhvr>
                                      <p:tavLst>
                                        <p:tav tm="0">
                                          <p:val>
                                            <p:fltVal val="90"/>
                                          </p:val>
                                        </p:tav>
                                        <p:tav tm="100000">
                                          <p:val>
                                            <p:fltVal val="0"/>
                                          </p:val>
                                        </p:tav>
                                      </p:tavLst>
                                    </p:anim>
                                    <p:animEffect transition="in" filter="fade">
                                      <p:cBhvr>
                                        <p:cTn id="82" dur="1000"/>
                                        <p:tgtEl>
                                          <p:spTgt spid="25"/>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1000" fill="hold"/>
                                        <p:tgtEl>
                                          <p:spTgt spid="28"/>
                                        </p:tgtEl>
                                        <p:attrNameLst>
                                          <p:attrName>ppt_w</p:attrName>
                                        </p:attrNameLst>
                                      </p:cBhvr>
                                      <p:tavLst>
                                        <p:tav tm="0">
                                          <p:val>
                                            <p:fltVal val="0"/>
                                          </p:val>
                                        </p:tav>
                                        <p:tav tm="100000">
                                          <p:val>
                                            <p:strVal val="#ppt_w"/>
                                          </p:val>
                                        </p:tav>
                                      </p:tavLst>
                                    </p:anim>
                                    <p:anim calcmode="lin" valueType="num">
                                      <p:cBhvr>
                                        <p:cTn id="86" dur="1000" fill="hold"/>
                                        <p:tgtEl>
                                          <p:spTgt spid="28"/>
                                        </p:tgtEl>
                                        <p:attrNameLst>
                                          <p:attrName>ppt_h</p:attrName>
                                        </p:attrNameLst>
                                      </p:cBhvr>
                                      <p:tavLst>
                                        <p:tav tm="0">
                                          <p:val>
                                            <p:fltVal val="0"/>
                                          </p:val>
                                        </p:tav>
                                        <p:tav tm="100000">
                                          <p:val>
                                            <p:strVal val="#ppt_h"/>
                                          </p:val>
                                        </p:tav>
                                      </p:tavLst>
                                    </p:anim>
                                    <p:anim calcmode="lin" valueType="num">
                                      <p:cBhvr>
                                        <p:cTn id="87" dur="1000" fill="hold"/>
                                        <p:tgtEl>
                                          <p:spTgt spid="28"/>
                                        </p:tgtEl>
                                        <p:attrNameLst>
                                          <p:attrName>style.rotation</p:attrName>
                                        </p:attrNameLst>
                                      </p:cBhvr>
                                      <p:tavLst>
                                        <p:tav tm="0">
                                          <p:val>
                                            <p:fltVal val="90"/>
                                          </p:val>
                                        </p:tav>
                                        <p:tav tm="100000">
                                          <p:val>
                                            <p:fltVal val="0"/>
                                          </p:val>
                                        </p:tav>
                                      </p:tavLst>
                                    </p:anim>
                                    <p:animEffect transition="in" filter="fade">
                                      <p:cBhvr>
                                        <p:cTn id="88" dur="1000"/>
                                        <p:tgtEl>
                                          <p:spTgt spid="28"/>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cBhvr>
                                        <p:cTn id="91" dur="1000" fill="hold"/>
                                        <p:tgtEl>
                                          <p:spTgt spid="62"/>
                                        </p:tgtEl>
                                        <p:attrNameLst>
                                          <p:attrName>ppt_w</p:attrName>
                                        </p:attrNameLst>
                                      </p:cBhvr>
                                      <p:tavLst>
                                        <p:tav tm="0">
                                          <p:val>
                                            <p:fltVal val="0"/>
                                          </p:val>
                                        </p:tav>
                                        <p:tav tm="100000">
                                          <p:val>
                                            <p:strVal val="#ppt_w"/>
                                          </p:val>
                                        </p:tav>
                                      </p:tavLst>
                                    </p:anim>
                                    <p:anim calcmode="lin" valueType="num">
                                      <p:cBhvr>
                                        <p:cTn id="92" dur="1000" fill="hold"/>
                                        <p:tgtEl>
                                          <p:spTgt spid="62"/>
                                        </p:tgtEl>
                                        <p:attrNameLst>
                                          <p:attrName>ppt_h</p:attrName>
                                        </p:attrNameLst>
                                      </p:cBhvr>
                                      <p:tavLst>
                                        <p:tav tm="0">
                                          <p:val>
                                            <p:fltVal val="0"/>
                                          </p:val>
                                        </p:tav>
                                        <p:tav tm="100000">
                                          <p:val>
                                            <p:strVal val="#ppt_h"/>
                                          </p:val>
                                        </p:tav>
                                      </p:tavLst>
                                    </p:anim>
                                    <p:anim calcmode="lin" valueType="num">
                                      <p:cBhvr>
                                        <p:cTn id="93" dur="1000" fill="hold"/>
                                        <p:tgtEl>
                                          <p:spTgt spid="62"/>
                                        </p:tgtEl>
                                        <p:attrNameLst>
                                          <p:attrName>style.rotation</p:attrName>
                                        </p:attrNameLst>
                                      </p:cBhvr>
                                      <p:tavLst>
                                        <p:tav tm="0">
                                          <p:val>
                                            <p:fltVal val="90"/>
                                          </p:val>
                                        </p:tav>
                                        <p:tav tm="100000">
                                          <p:val>
                                            <p:fltVal val="0"/>
                                          </p:val>
                                        </p:tav>
                                      </p:tavLst>
                                    </p:anim>
                                    <p:animEffect transition="in" filter="fade">
                                      <p:cBhvr>
                                        <p:cTn id="94"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6" grpId="0" animBg="1"/>
      <p:bldP spid="3637" grpId="0" animBg="1"/>
      <p:bldP spid="3638" grpId="0" animBg="1"/>
      <p:bldP spid="3639" grpId="0" animBg="1"/>
      <p:bldP spid="3640" grpId="0" build="p"/>
      <p:bldP spid="3641" grpId="0" build="p"/>
      <p:bldP spid="3642" grpId="0" build="p"/>
      <p:bldP spid="3646" grpId="0" animBg="1"/>
      <p:bldP spid="28" grpId="0" animBg="1"/>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graphicFrame>
        <p:nvGraphicFramePr>
          <p:cNvPr id="3" name="Table 7">
            <a:extLst>
              <a:ext uri="{FF2B5EF4-FFF2-40B4-BE49-F238E27FC236}">
                <a16:creationId xmlns:a16="http://schemas.microsoft.com/office/drawing/2014/main" id="{B5BC35C1-8AC0-BF39-826F-74D3FDFEB975}"/>
              </a:ext>
            </a:extLst>
          </p:cNvPr>
          <p:cNvGraphicFramePr>
            <a:graphicFrameLocks noGrp="1"/>
          </p:cNvGraphicFramePr>
          <p:nvPr>
            <p:extLst>
              <p:ext uri="{D42A27DB-BD31-4B8C-83A1-F6EECF244321}">
                <p14:modId xmlns:p14="http://schemas.microsoft.com/office/powerpoint/2010/main" val="3708209331"/>
              </p:ext>
            </p:extLst>
          </p:nvPr>
        </p:nvGraphicFramePr>
        <p:xfrm>
          <a:off x="909099" y="1081797"/>
          <a:ext cx="7247187" cy="2877562"/>
        </p:xfrm>
        <a:graphic>
          <a:graphicData uri="http://schemas.openxmlformats.org/drawingml/2006/table">
            <a:tbl>
              <a:tblPr firstRow="1" bandRow="1">
                <a:tableStyleId>{5C22544A-7EE6-4342-B048-85BDC9FD1C3A}</a:tableStyleId>
              </a:tblPr>
              <a:tblGrid>
                <a:gridCol w="3622096">
                  <a:extLst>
                    <a:ext uri="{9D8B030D-6E8A-4147-A177-3AD203B41FA5}">
                      <a16:colId xmlns:a16="http://schemas.microsoft.com/office/drawing/2014/main" val="711439747"/>
                    </a:ext>
                  </a:extLst>
                </a:gridCol>
                <a:gridCol w="3625091">
                  <a:extLst>
                    <a:ext uri="{9D8B030D-6E8A-4147-A177-3AD203B41FA5}">
                      <a16:colId xmlns:a16="http://schemas.microsoft.com/office/drawing/2014/main" val="1217148694"/>
                    </a:ext>
                  </a:extLst>
                </a:gridCol>
              </a:tblGrid>
              <a:tr h="501622">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800" b="1" dirty="0">
                          <a:solidFill>
                            <a:schemeClr val="tx1"/>
                          </a:solidFill>
                          <a:effectLst/>
                          <a:latin typeface="Roboto" panose="02000000000000000000" pitchFamily="2" charset="0"/>
                          <a:ea typeface="Roboto" panose="02000000000000000000" pitchFamily="2" charset="0"/>
                          <a:cs typeface="Roboto" panose="02000000000000000000" pitchFamily="2" charset="0"/>
                        </a:rPr>
                        <a:t>Some features are </a:t>
                      </a:r>
                      <a:r>
                        <a:rPr lang="en-GB" sz="2800" b="1" dirty="0">
                          <a:solidFill>
                            <a:schemeClr val="accent2"/>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NOT</a:t>
                      </a:r>
                      <a:r>
                        <a:rPr lang="en-GB" sz="2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found in </a:t>
                      </a:r>
                      <a:r>
                        <a:rPr lang="en-GB" sz="2800" b="1" dirty="0">
                          <a:solidFill>
                            <a:schemeClr val="tx1"/>
                          </a:solidFill>
                          <a:latin typeface="Roboto" panose="02000000000000000000" pitchFamily="2" charset="0"/>
                          <a:ea typeface="Roboto" panose="02000000000000000000" pitchFamily="2" charset="0"/>
                          <a:cs typeface="Roboto" panose="02000000000000000000" pitchFamily="2" charset="0"/>
                        </a:rPr>
                        <a:t>Model</a:t>
                      </a:r>
                      <a:r>
                        <a:rPr lang="en-GB" sz="2800" b="1" dirty="0">
                          <a:solidFill>
                            <a:schemeClr val="tx1"/>
                          </a:solidFill>
                          <a:effectLst/>
                          <a:latin typeface="Aharoni" panose="02010803020104030203" pitchFamily="2" charset="-79"/>
                          <a:ea typeface="Calibri" panose="020F0502020204030204" pitchFamily="34" charset="0"/>
                          <a:cs typeface="Arial" panose="020B0604020202020204" pitchFamily="34" charset="0"/>
                        </a:rPr>
                        <a:t>:</a:t>
                      </a:r>
                      <a:endPar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T w="12700" cmpd="sng">
                      <a:noFill/>
                    </a:lnT>
                    <a:lnB w="381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i="0" u="none" strike="noStrike" cap="none" dirty="0">
                        <a:solidFill>
                          <a:schemeClr val="lt1"/>
                        </a:solidFill>
                        <a:effectLst/>
                        <a:latin typeface="+mn-lt"/>
                        <a:ea typeface="+mn-ea"/>
                        <a:cs typeface="+mn-cs"/>
                        <a:sym typeface="Arial"/>
                      </a:endParaRPr>
                    </a:p>
                  </a:txBody>
                  <a:tcPr marL="68580" marR="68580" marT="34290" marB="34290" anchor="ctr">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53110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dirty="0"/>
                        <a:t>Chat </a:t>
                      </a:r>
                      <a:r>
                        <a:rPr lang="en-US" sz="2000" b="1" i="0" dirty="0" err="1"/>
                        <a:t>botck</a:t>
                      </a:r>
                      <a:endParaRPr lang="en-US" sz="2000" b="1" i="0" u="none" strike="noStrike" cap="none" dirty="0">
                        <a:solidFill>
                          <a:srgbClr val="00B050"/>
                        </a:solidFill>
                        <a:effectLst>
                          <a:glow rad="139700">
                            <a:schemeClr val="accent2">
                              <a:satMod val="175000"/>
                              <a:alpha val="40000"/>
                            </a:schemeClr>
                          </a:glow>
                          <a:outerShdw blurRad="60007" dist="310007" dir="7680000" sy="30000" kx="1300200" algn="ctr" rotWithShape="0">
                            <a:prstClr val="black">
                              <a:alpha val="32000"/>
                            </a:prstClr>
                          </a:outerShdw>
                        </a:effectLst>
                        <a:latin typeface="Harrington" panose="04040505050A02020702" pitchFamily="82" charset="0"/>
                        <a:ea typeface="+mn-ea"/>
                        <a:cs typeface="+mn-cs"/>
                        <a:sym typeface="Arial"/>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t>Amazon</a:t>
                      </a:r>
                      <a:endParaRPr lang="en-US" sz="2000" b="1" dirty="0">
                        <a:solidFill>
                          <a:srgbClr val="C00000"/>
                        </a:solidFill>
                        <a:effectLst>
                          <a:glow rad="139700">
                            <a:schemeClr val="accent2">
                              <a:satMod val="175000"/>
                              <a:alpha val="40000"/>
                            </a:schemeClr>
                          </a:glow>
                          <a:outerShdw blurRad="60007" dist="310007" dir="7680000" sy="30000" kx="1300200" algn="ctr" rotWithShape="0">
                            <a:prstClr val="black">
                              <a:alpha val="32000"/>
                            </a:prstClr>
                          </a:outerShdw>
                        </a:effectLst>
                        <a:latin typeface="Chiller" panose="04020404031007020602" pitchFamily="82" charset="0"/>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761096"/>
                  </a:ext>
                </a:extLst>
              </a:tr>
              <a:tr h="70945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j-lt"/>
                        </a:rPr>
                        <a:t>Our  site features a smart chatbot that provides personalized guidance to users in selecting the right laptop</a:t>
                      </a:r>
                      <a:r>
                        <a:rPr lang="en-US" dirty="0">
                          <a:latin typeface="Muli"/>
                        </a:rPr>
                        <a:t>.</a:t>
                      </a:r>
                      <a:endParaRPr lang="en-GB" sz="1400" b="1" i="0" u="none" strike="noStrike" cap="none" dirty="0">
                        <a:solidFill>
                          <a:schemeClr val="bg1"/>
                        </a:solidFill>
                        <a:latin typeface="Muli"/>
                        <a:ea typeface="+mn-ea"/>
                        <a:cs typeface="Arial" panose="020B0604020202020204" pitchFamily="34" charset="0"/>
                        <a:sym typeface="Arial"/>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Amazon may have chat support, but they may not offer a similar level of personalized guidance</a:t>
                      </a:r>
                      <a:r>
                        <a:rPr lang="en-US" sz="1200" dirty="0"/>
                        <a:t>.</a:t>
                      </a:r>
                      <a:endParaRPr lang="en-US" sz="1200" dirty="0">
                        <a:solidFill>
                          <a:srgbClr val="C00000"/>
                        </a:solidFill>
                        <a:effectLst>
                          <a:glow rad="139700">
                            <a:schemeClr val="accent2">
                              <a:satMod val="175000"/>
                              <a:alpha val="40000"/>
                            </a:schemeClr>
                          </a:glow>
                          <a:outerShdw blurRad="60007" dist="310007" dir="7680000" sy="30000" kx="1300200" algn="ctr" rotWithShape="0">
                            <a:prstClr val="black">
                              <a:alpha val="32000"/>
                            </a:prstClr>
                          </a:outerShdw>
                        </a:effectLst>
                        <a:latin typeface="Chiller" panose="04020404031007020602" pitchFamily="82" charset="0"/>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6148"/>
                  </a:ext>
                </a:extLst>
              </a:tr>
              <a:tr h="113538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We have a specific focus on the laptop category, meaning we provide tailored recommendations and carefully curated products in this field.</a:t>
                      </a:r>
                      <a:r>
                        <a:rPr lang="en-GB" sz="1400" b="1" i="0" u="none" strike="noStrike" cap="none" dirty="0">
                          <a:solidFill>
                            <a:schemeClr val="bg1"/>
                          </a:solidFill>
                          <a:latin typeface="Aharoni" panose="02010803020104030203" pitchFamily="2" charset="-79"/>
                          <a:ea typeface="+mn-ea"/>
                          <a:cs typeface="Arial" panose="020B0604020202020204" pitchFamily="34" charset="0"/>
                          <a:sym typeface="Arial"/>
                        </a:rPr>
                        <a:t> </a:t>
                      </a:r>
                      <a:endParaRPr lang="en-US" sz="1400" b="1" i="0" u="none" strike="noStrike" cap="none" dirty="0">
                        <a:solidFill>
                          <a:schemeClr val="bg1"/>
                        </a:solidFill>
                        <a:latin typeface="Aharoni" panose="02010803020104030203" pitchFamily="2" charset="-79"/>
                        <a:ea typeface="+mn-ea"/>
                        <a:cs typeface="Arial" panose="020B0604020202020204" pitchFamily="34" charset="0"/>
                        <a:sym typeface="Arial"/>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Amazon covers a wide range of products and categories, which may make the specific focus on laptops less prominent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bg1"/>
                        </a:solidFill>
                        <a:latin typeface="Aharoni" panose="02010803020104030203" pitchFamily="2" charset="-79"/>
                        <a:ea typeface="+mn-ea"/>
                        <a:cs typeface="Arial" panose="020B0604020202020204" pitchFamily="34" charset="0"/>
                        <a:sym typeface="Arial"/>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956419"/>
                  </a:ext>
                </a:extLst>
              </a:tr>
            </a:tbl>
          </a:graphicData>
        </a:graphic>
      </p:graphicFrame>
      <p:sp>
        <p:nvSpPr>
          <p:cNvPr id="4" name="TextBox 3">
            <a:extLst>
              <a:ext uri="{FF2B5EF4-FFF2-40B4-BE49-F238E27FC236}">
                <a16:creationId xmlns:a16="http://schemas.microsoft.com/office/drawing/2014/main" id="{D20DB973-9409-0A48-43D9-201F76650864}"/>
              </a:ext>
            </a:extLst>
          </p:cNvPr>
          <p:cNvSpPr txBox="1"/>
          <p:nvPr/>
        </p:nvSpPr>
        <p:spPr>
          <a:xfrm>
            <a:off x="3131562" y="104898"/>
            <a:ext cx="2880876" cy="584775"/>
          </a:xfrm>
          <a:prstGeom prst="rect">
            <a:avLst/>
          </a:prstGeom>
          <a:noFill/>
        </p:spPr>
        <p:txBody>
          <a:bodyPr wrap="square">
            <a:spAutoFit/>
          </a:bodyPr>
          <a:lstStyle/>
          <a:p>
            <a:r>
              <a:rPr kumimoji="0" lang="en-US" sz="3200" b="1" i="0" u="sng" strike="noStrike" kern="0" cap="none" spc="0" normalizeH="0" baseline="0" noProof="0" dirty="0">
                <a:ln>
                  <a:noFill/>
                </a:ln>
                <a:solidFill>
                  <a:schemeClr val="accent2"/>
                </a:solidFill>
                <a:effectLst>
                  <a:outerShdw blurRad="38100" dist="38100" dir="2700000" algn="tl">
                    <a:srgbClr val="000000">
                      <a:alpha val="43137"/>
                    </a:srgbClr>
                  </a:outerShdw>
                </a:effectLst>
                <a:uLnTx/>
                <a:uFillTx/>
                <a:latin typeface="Arial Rounded MT Bold" panose="020F0704030504030204" pitchFamily="34" charset="0"/>
                <a:ea typeface="+mn-ea"/>
                <a:cs typeface="+mn-cs"/>
                <a:sym typeface="Arial"/>
              </a:rPr>
              <a:t>R</a:t>
            </a:r>
            <a:r>
              <a:rPr kumimoji="0" lang="en-US" sz="2400" b="1" i="0" u="sng" strike="noStrike" kern="0" cap="none" spc="0" normalizeH="0" baseline="0" noProof="0" dirty="0">
                <a:ln>
                  <a:noFill/>
                </a:ln>
                <a:solidFill>
                  <a:schemeClr val="bg2"/>
                </a:solidFill>
                <a:effectLst/>
                <a:uLnTx/>
                <a:uFillTx/>
                <a:latin typeface="Arial Rounded MT Bold" panose="020F0704030504030204" pitchFamily="34" charset="0"/>
                <a:ea typeface="+mn-ea"/>
                <a:cs typeface="+mn-cs"/>
                <a:sym typeface="Arial"/>
              </a:rPr>
              <a:t>ELATED </a:t>
            </a:r>
            <a:r>
              <a:rPr lang="en-US" sz="3200" b="1" u="sng" dirty="0">
                <a:solidFill>
                  <a:schemeClr val="accent2"/>
                </a:solidFill>
                <a:effectLst>
                  <a:outerShdw blurRad="38100" dist="38100" dir="2700000" algn="tl">
                    <a:srgbClr val="000000">
                      <a:alpha val="43137"/>
                    </a:srgbClr>
                  </a:outerShdw>
                </a:effectLst>
                <a:latin typeface="Arial Rounded MT Bold" panose="020F0704030504030204" pitchFamily="34" charset="0"/>
                <a:ea typeface="+mn-ea"/>
                <a:cs typeface="+mn-cs"/>
              </a:rPr>
              <a:t>W</a:t>
            </a:r>
            <a:r>
              <a:rPr kumimoji="0" lang="en-US" sz="2400" b="1" i="0" u="sng" strike="noStrike" kern="0" cap="none" spc="0" normalizeH="0" baseline="0" noProof="0" dirty="0">
                <a:ln>
                  <a:noFill/>
                </a:ln>
                <a:solidFill>
                  <a:schemeClr val="bg2"/>
                </a:solidFill>
                <a:effectLst/>
                <a:uLnTx/>
                <a:uFillTx/>
                <a:latin typeface="Arial Rounded MT Bold" panose="020F0704030504030204" pitchFamily="34" charset="0"/>
                <a:ea typeface="+mn-ea"/>
                <a:cs typeface="+mn-cs"/>
                <a:sym typeface="Arial"/>
              </a:rPr>
              <a:t>ORK</a:t>
            </a:r>
            <a:endParaRPr lang="en-US" sz="2400" u="sng" dirty="0">
              <a:solidFill>
                <a:schemeClr val="bg2"/>
              </a:solidFill>
            </a:endParaRPr>
          </a:p>
        </p:txBody>
      </p:sp>
      <p:grpSp>
        <p:nvGrpSpPr>
          <p:cNvPr id="5" name="Google Shape;4216;p74">
            <a:extLst>
              <a:ext uri="{FF2B5EF4-FFF2-40B4-BE49-F238E27FC236}">
                <a16:creationId xmlns:a16="http://schemas.microsoft.com/office/drawing/2014/main" id="{BD1F8029-CEB2-D109-6544-EC396C312D59}"/>
              </a:ext>
            </a:extLst>
          </p:cNvPr>
          <p:cNvGrpSpPr/>
          <p:nvPr/>
        </p:nvGrpSpPr>
        <p:grpSpPr>
          <a:xfrm>
            <a:off x="7673414" y="4061703"/>
            <a:ext cx="1228761" cy="872025"/>
            <a:chOff x="2366509" y="3479440"/>
            <a:chExt cx="2041169" cy="1621173"/>
          </a:xfrm>
        </p:grpSpPr>
        <p:sp>
          <p:nvSpPr>
            <p:cNvPr id="6" name="Google Shape;4217;p74">
              <a:extLst>
                <a:ext uri="{FF2B5EF4-FFF2-40B4-BE49-F238E27FC236}">
                  <a16:creationId xmlns:a16="http://schemas.microsoft.com/office/drawing/2014/main" id="{0961F4F3-8CDB-2D4E-1BB5-EC1DFD3AE8B4}"/>
                </a:ext>
              </a:extLst>
            </p:cNvPr>
            <p:cNvSpPr/>
            <p:nvPr/>
          </p:nvSpPr>
          <p:spPr>
            <a:xfrm>
              <a:off x="2764033" y="5026503"/>
              <a:ext cx="124349" cy="74110"/>
            </a:xfrm>
            <a:custGeom>
              <a:avLst/>
              <a:gdLst/>
              <a:ahLst/>
              <a:cxnLst/>
              <a:rect l="l" t="t" r="r" b="b"/>
              <a:pathLst>
                <a:path w="7371" h="4393" extrusionOk="0">
                  <a:moveTo>
                    <a:pt x="1098" y="1"/>
                  </a:moveTo>
                  <a:lnTo>
                    <a:pt x="740" y="1503"/>
                  </a:lnTo>
                  <a:cubicBezTo>
                    <a:pt x="716" y="1527"/>
                    <a:pt x="669" y="1527"/>
                    <a:pt x="669" y="1551"/>
                  </a:cubicBezTo>
                  <a:cubicBezTo>
                    <a:pt x="311" y="2123"/>
                    <a:pt x="1" y="2934"/>
                    <a:pt x="49" y="3602"/>
                  </a:cubicBezTo>
                  <a:cubicBezTo>
                    <a:pt x="192" y="3793"/>
                    <a:pt x="406" y="3864"/>
                    <a:pt x="597" y="3912"/>
                  </a:cubicBezTo>
                  <a:cubicBezTo>
                    <a:pt x="621" y="3914"/>
                    <a:pt x="645" y="3915"/>
                    <a:pt x="669" y="3915"/>
                  </a:cubicBezTo>
                  <a:cubicBezTo>
                    <a:pt x="911" y="3915"/>
                    <a:pt x="1172" y="3814"/>
                    <a:pt x="1432" y="3793"/>
                  </a:cubicBezTo>
                  <a:cubicBezTo>
                    <a:pt x="1571" y="3767"/>
                    <a:pt x="1711" y="3756"/>
                    <a:pt x="1851" y="3756"/>
                  </a:cubicBezTo>
                  <a:cubicBezTo>
                    <a:pt x="2363" y="3756"/>
                    <a:pt x="2883" y="3905"/>
                    <a:pt x="3388" y="4055"/>
                  </a:cubicBezTo>
                  <a:cubicBezTo>
                    <a:pt x="3865" y="4198"/>
                    <a:pt x="4342" y="4365"/>
                    <a:pt x="4819" y="4389"/>
                  </a:cubicBezTo>
                  <a:cubicBezTo>
                    <a:pt x="4868" y="4391"/>
                    <a:pt x="4918" y="4392"/>
                    <a:pt x="4968" y="4392"/>
                  </a:cubicBezTo>
                  <a:cubicBezTo>
                    <a:pt x="5514" y="4392"/>
                    <a:pt x="6057" y="4272"/>
                    <a:pt x="6560" y="4031"/>
                  </a:cubicBezTo>
                  <a:cubicBezTo>
                    <a:pt x="6774" y="3936"/>
                    <a:pt x="7371" y="3602"/>
                    <a:pt x="6965" y="3411"/>
                  </a:cubicBezTo>
                  <a:cubicBezTo>
                    <a:pt x="6608" y="3411"/>
                    <a:pt x="6250" y="3411"/>
                    <a:pt x="5892" y="3340"/>
                  </a:cubicBezTo>
                  <a:cubicBezTo>
                    <a:pt x="5797" y="3316"/>
                    <a:pt x="5677" y="3316"/>
                    <a:pt x="5606" y="3292"/>
                  </a:cubicBezTo>
                  <a:cubicBezTo>
                    <a:pt x="4914" y="3125"/>
                    <a:pt x="2458" y="2004"/>
                    <a:pt x="2314" y="1861"/>
                  </a:cubicBezTo>
                  <a:cubicBezTo>
                    <a:pt x="1861" y="1408"/>
                    <a:pt x="1551" y="454"/>
                    <a:pt x="1098"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18;p74">
              <a:extLst>
                <a:ext uri="{FF2B5EF4-FFF2-40B4-BE49-F238E27FC236}">
                  <a16:creationId xmlns:a16="http://schemas.microsoft.com/office/drawing/2014/main" id="{2D446966-6772-90FA-ED89-F6C8BE8434ED}"/>
                </a:ext>
              </a:extLst>
            </p:cNvPr>
            <p:cNvSpPr/>
            <p:nvPr/>
          </p:nvSpPr>
          <p:spPr>
            <a:xfrm>
              <a:off x="2951543" y="5026503"/>
              <a:ext cx="124332" cy="74110"/>
            </a:xfrm>
            <a:custGeom>
              <a:avLst/>
              <a:gdLst/>
              <a:ahLst/>
              <a:cxnLst/>
              <a:rect l="l" t="t" r="r" b="b"/>
              <a:pathLst>
                <a:path w="7370" h="4393" extrusionOk="0">
                  <a:moveTo>
                    <a:pt x="1097" y="1"/>
                  </a:moveTo>
                  <a:lnTo>
                    <a:pt x="740" y="1503"/>
                  </a:lnTo>
                  <a:cubicBezTo>
                    <a:pt x="716" y="1527"/>
                    <a:pt x="692" y="1527"/>
                    <a:pt x="692" y="1551"/>
                  </a:cubicBezTo>
                  <a:cubicBezTo>
                    <a:pt x="334" y="2123"/>
                    <a:pt x="0" y="2934"/>
                    <a:pt x="48" y="3602"/>
                  </a:cubicBezTo>
                  <a:cubicBezTo>
                    <a:pt x="215" y="3793"/>
                    <a:pt x="406" y="3864"/>
                    <a:pt x="596" y="3912"/>
                  </a:cubicBezTo>
                  <a:cubicBezTo>
                    <a:pt x="620" y="3914"/>
                    <a:pt x="644" y="3915"/>
                    <a:pt x="668" y="3915"/>
                  </a:cubicBezTo>
                  <a:cubicBezTo>
                    <a:pt x="914" y="3915"/>
                    <a:pt x="1193" y="3814"/>
                    <a:pt x="1431" y="3793"/>
                  </a:cubicBezTo>
                  <a:cubicBezTo>
                    <a:pt x="1570" y="3767"/>
                    <a:pt x="1710" y="3756"/>
                    <a:pt x="1850" y="3756"/>
                  </a:cubicBezTo>
                  <a:cubicBezTo>
                    <a:pt x="2362" y="3756"/>
                    <a:pt x="2882" y="3905"/>
                    <a:pt x="3387" y="4055"/>
                  </a:cubicBezTo>
                  <a:cubicBezTo>
                    <a:pt x="3888" y="4198"/>
                    <a:pt x="4365" y="4365"/>
                    <a:pt x="4818" y="4389"/>
                  </a:cubicBezTo>
                  <a:cubicBezTo>
                    <a:pt x="4868" y="4391"/>
                    <a:pt x="4917" y="4392"/>
                    <a:pt x="4967" y="4392"/>
                  </a:cubicBezTo>
                  <a:cubicBezTo>
                    <a:pt x="5513" y="4392"/>
                    <a:pt x="6056" y="4272"/>
                    <a:pt x="6559" y="4031"/>
                  </a:cubicBezTo>
                  <a:cubicBezTo>
                    <a:pt x="6798" y="3936"/>
                    <a:pt x="7370" y="3602"/>
                    <a:pt x="6965" y="3411"/>
                  </a:cubicBezTo>
                  <a:cubicBezTo>
                    <a:pt x="6607" y="3411"/>
                    <a:pt x="6249" y="3411"/>
                    <a:pt x="5891" y="3340"/>
                  </a:cubicBezTo>
                  <a:cubicBezTo>
                    <a:pt x="5820" y="3316"/>
                    <a:pt x="5700" y="3316"/>
                    <a:pt x="5605" y="3292"/>
                  </a:cubicBezTo>
                  <a:cubicBezTo>
                    <a:pt x="4913" y="3125"/>
                    <a:pt x="2481" y="2004"/>
                    <a:pt x="2314" y="1861"/>
                  </a:cubicBezTo>
                  <a:cubicBezTo>
                    <a:pt x="1884" y="1408"/>
                    <a:pt x="1551" y="454"/>
                    <a:pt x="1097"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19;p74">
              <a:extLst>
                <a:ext uri="{FF2B5EF4-FFF2-40B4-BE49-F238E27FC236}">
                  <a16:creationId xmlns:a16="http://schemas.microsoft.com/office/drawing/2014/main" id="{5A3B322E-61A8-31EA-3104-5743FAC0E93D}"/>
                </a:ext>
              </a:extLst>
            </p:cNvPr>
            <p:cNvSpPr/>
            <p:nvPr/>
          </p:nvSpPr>
          <p:spPr>
            <a:xfrm>
              <a:off x="2476349" y="3479440"/>
              <a:ext cx="1822297" cy="1460571"/>
            </a:xfrm>
            <a:custGeom>
              <a:avLst/>
              <a:gdLst/>
              <a:ahLst/>
              <a:cxnLst/>
              <a:rect l="l" t="t" r="r" b="b"/>
              <a:pathLst>
                <a:path w="108020" h="86578" extrusionOk="0">
                  <a:moveTo>
                    <a:pt x="5510" y="1"/>
                  </a:moveTo>
                  <a:cubicBezTo>
                    <a:pt x="2481" y="1"/>
                    <a:pt x="1" y="2481"/>
                    <a:pt x="1" y="5510"/>
                  </a:cubicBezTo>
                  <a:lnTo>
                    <a:pt x="1" y="81068"/>
                  </a:lnTo>
                  <a:cubicBezTo>
                    <a:pt x="1" y="84097"/>
                    <a:pt x="2481" y="86578"/>
                    <a:pt x="5510" y="86578"/>
                  </a:cubicBezTo>
                  <a:lnTo>
                    <a:pt x="102486" y="86578"/>
                  </a:lnTo>
                  <a:cubicBezTo>
                    <a:pt x="105539" y="86578"/>
                    <a:pt x="108019" y="84097"/>
                    <a:pt x="108019" y="81068"/>
                  </a:cubicBezTo>
                  <a:lnTo>
                    <a:pt x="108019" y="5510"/>
                  </a:lnTo>
                  <a:cubicBezTo>
                    <a:pt x="108019" y="2481"/>
                    <a:pt x="105539" y="1"/>
                    <a:pt x="10248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20;p74">
              <a:extLst>
                <a:ext uri="{FF2B5EF4-FFF2-40B4-BE49-F238E27FC236}">
                  <a16:creationId xmlns:a16="http://schemas.microsoft.com/office/drawing/2014/main" id="{5FEADDE1-08CF-F41D-5970-0F32B2468DF6}"/>
                </a:ext>
              </a:extLst>
            </p:cNvPr>
            <p:cNvSpPr/>
            <p:nvPr/>
          </p:nvSpPr>
          <p:spPr>
            <a:xfrm>
              <a:off x="2575747" y="3570369"/>
              <a:ext cx="1622708" cy="1278712"/>
            </a:xfrm>
            <a:custGeom>
              <a:avLst/>
              <a:gdLst/>
              <a:ahLst/>
              <a:cxnLst/>
              <a:rect l="l" t="t" r="r" b="b"/>
              <a:pathLst>
                <a:path w="96189" h="75798" extrusionOk="0">
                  <a:moveTo>
                    <a:pt x="2337" y="1"/>
                  </a:moveTo>
                  <a:cubicBezTo>
                    <a:pt x="1049" y="1"/>
                    <a:pt x="0" y="1050"/>
                    <a:pt x="0" y="2338"/>
                  </a:cubicBezTo>
                  <a:lnTo>
                    <a:pt x="0" y="73460"/>
                  </a:lnTo>
                  <a:cubicBezTo>
                    <a:pt x="0" y="74748"/>
                    <a:pt x="1049" y="75798"/>
                    <a:pt x="2337" y="75798"/>
                  </a:cubicBezTo>
                  <a:lnTo>
                    <a:pt x="93851" y="75798"/>
                  </a:lnTo>
                  <a:cubicBezTo>
                    <a:pt x="95139" y="75798"/>
                    <a:pt x="96188" y="74748"/>
                    <a:pt x="96188" y="73460"/>
                  </a:cubicBezTo>
                  <a:lnTo>
                    <a:pt x="96188" y="2338"/>
                  </a:lnTo>
                  <a:cubicBezTo>
                    <a:pt x="96188" y="1050"/>
                    <a:pt x="95139" y="1"/>
                    <a:pt x="93851"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21;p74">
              <a:extLst>
                <a:ext uri="{FF2B5EF4-FFF2-40B4-BE49-F238E27FC236}">
                  <a16:creationId xmlns:a16="http://schemas.microsoft.com/office/drawing/2014/main" id="{99616D98-7649-F10D-99F5-592C064DA752}"/>
                </a:ext>
              </a:extLst>
            </p:cNvPr>
            <p:cNvSpPr/>
            <p:nvPr/>
          </p:nvSpPr>
          <p:spPr>
            <a:xfrm>
              <a:off x="2366509" y="4845842"/>
              <a:ext cx="2041169" cy="100613"/>
            </a:xfrm>
            <a:custGeom>
              <a:avLst/>
              <a:gdLst/>
              <a:ahLst/>
              <a:cxnLst/>
              <a:rect l="l" t="t" r="r" b="b"/>
              <a:pathLst>
                <a:path w="120994" h="5964" extrusionOk="0">
                  <a:moveTo>
                    <a:pt x="1" y="1"/>
                  </a:moveTo>
                  <a:cubicBezTo>
                    <a:pt x="2195" y="3578"/>
                    <a:pt x="6083" y="5963"/>
                    <a:pt x="10567" y="5963"/>
                  </a:cubicBezTo>
                  <a:lnTo>
                    <a:pt x="110428" y="5963"/>
                  </a:lnTo>
                  <a:cubicBezTo>
                    <a:pt x="114912" y="5963"/>
                    <a:pt x="118823" y="3554"/>
                    <a:pt x="120994"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22;p74">
              <a:extLst>
                <a:ext uri="{FF2B5EF4-FFF2-40B4-BE49-F238E27FC236}">
                  <a16:creationId xmlns:a16="http://schemas.microsoft.com/office/drawing/2014/main" id="{62B29B86-20B7-819F-7C42-71F147D04C84}"/>
                </a:ext>
              </a:extLst>
            </p:cNvPr>
            <p:cNvSpPr/>
            <p:nvPr/>
          </p:nvSpPr>
          <p:spPr>
            <a:xfrm>
              <a:off x="2366509" y="4845842"/>
              <a:ext cx="2041169" cy="29792"/>
            </a:xfrm>
            <a:custGeom>
              <a:avLst/>
              <a:gdLst/>
              <a:ahLst/>
              <a:cxnLst/>
              <a:rect l="l" t="t" r="r" b="b"/>
              <a:pathLst>
                <a:path w="120994" h="1766" extrusionOk="0">
                  <a:moveTo>
                    <a:pt x="1" y="1"/>
                  </a:moveTo>
                  <a:cubicBezTo>
                    <a:pt x="406" y="645"/>
                    <a:pt x="836" y="1241"/>
                    <a:pt x="1313" y="1766"/>
                  </a:cubicBezTo>
                  <a:lnTo>
                    <a:pt x="119706" y="1766"/>
                  </a:lnTo>
                  <a:cubicBezTo>
                    <a:pt x="120183" y="1241"/>
                    <a:pt x="120636" y="645"/>
                    <a:pt x="120994" y="1"/>
                  </a:cubicBezTo>
                  <a:close/>
                </a:path>
              </a:pathLst>
            </a:cu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23;p74">
              <a:extLst>
                <a:ext uri="{FF2B5EF4-FFF2-40B4-BE49-F238E27FC236}">
                  <a16:creationId xmlns:a16="http://schemas.microsoft.com/office/drawing/2014/main" id="{15B29E1A-6D55-3747-5D5B-2ECED1DF4E90}"/>
                </a:ext>
              </a:extLst>
            </p:cNvPr>
            <p:cNvSpPr/>
            <p:nvPr/>
          </p:nvSpPr>
          <p:spPr>
            <a:xfrm>
              <a:off x="2704094" y="4330835"/>
              <a:ext cx="453061" cy="253489"/>
            </a:xfrm>
            <a:custGeom>
              <a:avLst/>
              <a:gdLst/>
              <a:ahLst/>
              <a:cxnLst/>
              <a:rect l="l" t="t" r="r" b="b"/>
              <a:pathLst>
                <a:path w="26856" h="15026" extrusionOk="0">
                  <a:moveTo>
                    <a:pt x="1932" y="0"/>
                  </a:moveTo>
                  <a:cubicBezTo>
                    <a:pt x="859" y="0"/>
                    <a:pt x="0" y="859"/>
                    <a:pt x="0" y="1932"/>
                  </a:cubicBezTo>
                  <a:lnTo>
                    <a:pt x="0" y="13094"/>
                  </a:lnTo>
                  <a:cubicBezTo>
                    <a:pt x="0" y="14167"/>
                    <a:pt x="859" y="15026"/>
                    <a:pt x="1932" y="15026"/>
                  </a:cubicBezTo>
                  <a:lnTo>
                    <a:pt x="24924" y="15026"/>
                  </a:lnTo>
                  <a:cubicBezTo>
                    <a:pt x="25997" y="15026"/>
                    <a:pt x="26856" y="14167"/>
                    <a:pt x="26856" y="13094"/>
                  </a:cubicBezTo>
                  <a:lnTo>
                    <a:pt x="26856" y="1932"/>
                  </a:lnTo>
                  <a:cubicBezTo>
                    <a:pt x="26856" y="859"/>
                    <a:pt x="25997" y="0"/>
                    <a:pt x="2492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24;p74">
              <a:extLst>
                <a:ext uri="{FF2B5EF4-FFF2-40B4-BE49-F238E27FC236}">
                  <a16:creationId xmlns:a16="http://schemas.microsoft.com/office/drawing/2014/main" id="{6A07FA4A-7020-EFDC-C409-06FF2FAEEFB0}"/>
                </a:ext>
              </a:extLst>
            </p:cNvPr>
            <p:cNvSpPr/>
            <p:nvPr/>
          </p:nvSpPr>
          <p:spPr>
            <a:xfrm>
              <a:off x="3147083" y="3680614"/>
              <a:ext cx="170623" cy="23753"/>
            </a:xfrm>
            <a:custGeom>
              <a:avLst/>
              <a:gdLst/>
              <a:ahLst/>
              <a:cxnLst/>
              <a:rect l="l" t="t" r="r" b="b"/>
              <a:pathLst>
                <a:path w="10114" h="1408" extrusionOk="0">
                  <a:moveTo>
                    <a:pt x="0" y="1"/>
                  </a:moveTo>
                  <a:lnTo>
                    <a:pt x="0" y="1408"/>
                  </a:lnTo>
                  <a:lnTo>
                    <a:pt x="10113" y="1408"/>
                  </a:lnTo>
                  <a:lnTo>
                    <a:pt x="10113"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25;p74">
              <a:extLst>
                <a:ext uri="{FF2B5EF4-FFF2-40B4-BE49-F238E27FC236}">
                  <a16:creationId xmlns:a16="http://schemas.microsoft.com/office/drawing/2014/main" id="{38889C52-D5C4-136F-5845-2F7AFD0E3E11}"/>
                </a:ext>
              </a:extLst>
            </p:cNvPr>
            <p:cNvSpPr/>
            <p:nvPr/>
          </p:nvSpPr>
          <p:spPr>
            <a:xfrm>
              <a:off x="2926997" y="3680614"/>
              <a:ext cx="104223" cy="23753"/>
            </a:xfrm>
            <a:custGeom>
              <a:avLst/>
              <a:gdLst/>
              <a:ahLst/>
              <a:cxnLst/>
              <a:rect l="l" t="t" r="r" b="b"/>
              <a:pathLst>
                <a:path w="6178" h="1408" extrusionOk="0">
                  <a:moveTo>
                    <a:pt x="0" y="1"/>
                  </a:moveTo>
                  <a:lnTo>
                    <a:pt x="0" y="1408"/>
                  </a:lnTo>
                  <a:lnTo>
                    <a:pt x="6178" y="1408"/>
                  </a:lnTo>
                  <a:lnTo>
                    <a:pt x="6178"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26;p74">
              <a:extLst>
                <a:ext uri="{FF2B5EF4-FFF2-40B4-BE49-F238E27FC236}">
                  <a16:creationId xmlns:a16="http://schemas.microsoft.com/office/drawing/2014/main" id="{E998C183-C2D9-742B-FEFE-EF29DD116DFE}"/>
                </a:ext>
              </a:extLst>
            </p:cNvPr>
            <p:cNvSpPr/>
            <p:nvPr/>
          </p:nvSpPr>
          <p:spPr>
            <a:xfrm>
              <a:off x="2689198" y="3680614"/>
              <a:ext cx="206033" cy="23753"/>
            </a:xfrm>
            <a:custGeom>
              <a:avLst/>
              <a:gdLst/>
              <a:ahLst/>
              <a:cxnLst/>
              <a:rect l="l" t="t" r="r" b="b"/>
              <a:pathLst>
                <a:path w="12213" h="1408" extrusionOk="0">
                  <a:moveTo>
                    <a:pt x="1" y="1"/>
                  </a:moveTo>
                  <a:lnTo>
                    <a:pt x="1" y="1408"/>
                  </a:lnTo>
                  <a:lnTo>
                    <a:pt x="12212" y="1408"/>
                  </a:lnTo>
                  <a:lnTo>
                    <a:pt x="1221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27;p74">
              <a:extLst>
                <a:ext uri="{FF2B5EF4-FFF2-40B4-BE49-F238E27FC236}">
                  <a16:creationId xmlns:a16="http://schemas.microsoft.com/office/drawing/2014/main" id="{513C7379-2489-80F9-782D-C65DCC144E56}"/>
                </a:ext>
              </a:extLst>
            </p:cNvPr>
            <p:cNvSpPr/>
            <p:nvPr/>
          </p:nvSpPr>
          <p:spPr>
            <a:xfrm>
              <a:off x="3062987" y="3680614"/>
              <a:ext cx="45094" cy="23753"/>
            </a:xfrm>
            <a:custGeom>
              <a:avLst/>
              <a:gdLst/>
              <a:ahLst/>
              <a:cxnLst/>
              <a:rect l="l" t="t" r="r" b="b"/>
              <a:pathLst>
                <a:path w="2673" h="1408" extrusionOk="0">
                  <a:moveTo>
                    <a:pt x="1" y="1"/>
                  </a:moveTo>
                  <a:lnTo>
                    <a:pt x="1" y="1408"/>
                  </a:lnTo>
                  <a:lnTo>
                    <a:pt x="2672" y="1408"/>
                  </a:lnTo>
                  <a:lnTo>
                    <a:pt x="267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28;p74">
              <a:extLst>
                <a:ext uri="{FF2B5EF4-FFF2-40B4-BE49-F238E27FC236}">
                  <a16:creationId xmlns:a16="http://schemas.microsoft.com/office/drawing/2014/main" id="{7EF4CA1D-1A3E-F897-8BDB-62595DBBFF72}"/>
                </a:ext>
              </a:extLst>
            </p:cNvPr>
            <p:cNvSpPr/>
            <p:nvPr/>
          </p:nvSpPr>
          <p:spPr>
            <a:xfrm>
              <a:off x="3361535" y="3680614"/>
              <a:ext cx="103430" cy="23753"/>
            </a:xfrm>
            <a:custGeom>
              <a:avLst/>
              <a:gdLst/>
              <a:ahLst/>
              <a:cxnLst/>
              <a:rect l="l" t="t" r="r" b="b"/>
              <a:pathLst>
                <a:path w="6131" h="1408" extrusionOk="0">
                  <a:moveTo>
                    <a:pt x="1" y="1"/>
                  </a:moveTo>
                  <a:lnTo>
                    <a:pt x="1" y="1408"/>
                  </a:lnTo>
                  <a:lnTo>
                    <a:pt x="6130" y="1408"/>
                  </a:lnTo>
                  <a:lnTo>
                    <a:pt x="6130"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9;p74">
              <a:extLst>
                <a:ext uri="{FF2B5EF4-FFF2-40B4-BE49-F238E27FC236}">
                  <a16:creationId xmlns:a16="http://schemas.microsoft.com/office/drawing/2014/main" id="{1B49E47F-EF06-DDFD-553C-EBA1B2AC0520}"/>
                </a:ext>
              </a:extLst>
            </p:cNvPr>
            <p:cNvSpPr/>
            <p:nvPr/>
          </p:nvSpPr>
          <p:spPr>
            <a:xfrm>
              <a:off x="3147083" y="3749427"/>
              <a:ext cx="63988" cy="23753"/>
            </a:xfrm>
            <a:custGeom>
              <a:avLst/>
              <a:gdLst/>
              <a:ahLst/>
              <a:cxnLst/>
              <a:rect l="l" t="t" r="r" b="b"/>
              <a:pathLst>
                <a:path w="3793" h="1408" extrusionOk="0">
                  <a:moveTo>
                    <a:pt x="0" y="0"/>
                  </a:moveTo>
                  <a:lnTo>
                    <a:pt x="0" y="1407"/>
                  </a:lnTo>
                  <a:lnTo>
                    <a:pt x="3793" y="1407"/>
                  </a:lnTo>
                  <a:lnTo>
                    <a:pt x="3793"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0;p74">
              <a:extLst>
                <a:ext uri="{FF2B5EF4-FFF2-40B4-BE49-F238E27FC236}">
                  <a16:creationId xmlns:a16="http://schemas.microsoft.com/office/drawing/2014/main" id="{512D08C0-C8EE-0DE8-4E2C-E0233DFE1ECB}"/>
                </a:ext>
              </a:extLst>
            </p:cNvPr>
            <p:cNvSpPr/>
            <p:nvPr/>
          </p:nvSpPr>
          <p:spPr>
            <a:xfrm>
              <a:off x="3236815" y="3749427"/>
              <a:ext cx="63583" cy="23753"/>
            </a:xfrm>
            <a:custGeom>
              <a:avLst/>
              <a:gdLst/>
              <a:ahLst/>
              <a:cxnLst/>
              <a:rect l="l" t="t" r="r" b="b"/>
              <a:pathLst>
                <a:path w="3769" h="1408" extrusionOk="0">
                  <a:moveTo>
                    <a:pt x="0" y="0"/>
                  </a:moveTo>
                  <a:lnTo>
                    <a:pt x="0" y="1407"/>
                  </a:lnTo>
                  <a:lnTo>
                    <a:pt x="3768" y="1407"/>
                  </a:lnTo>
                  <a:lnTo>
                    <a:pt x="3768"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31;p74">
              <a:extLst>
                <a:ext uri="{FF2B5EF4-FFF2-40B4-BE49-F238E27FC236}">
                  <a16:creationId xmlns:a16="http://schemas.microsoft.com/office/drawing/2014/main" id="{CE1EE641-1203-EFA9-3D8B-FE6D4FA12F7A}"/>
                </a:ext>
              </a:extLst>
            </p:cNvPr>
            <p:cNvSpPr/>
            <p:nvPr/>
          </p:nvSpPr>
          <p:spPr>
            <a:xfrm>
              <a:off x="2820767" y="3749427"/>
              <a:ext cx="104240" cy="23753"/>
            </a:xfrm>
            <a:custGeom>
              <a:avLst/>
              <a:gdLst/>
              <a:ahLst/>
              <a:cxnLst/>
              <a:rect l="l" t="t" r="r" b="b"/>
              <a:pathLst>
                <a:path w="6179" h="1408" extrusionOk="0">
                  <a:moveTo>
                    <a:pt x="1" y="0"/>
                  </a:moveTo>
                  <a:lnTo>
                    <a:pt x="1" y="1407"/>
                  </a:lnTo>
                  <a:lnTo>
                    <a:pt x="6178" y="1407"/>
                  </a:lnTo>
                  <a:lnTo>
                    <a:pt x="6178"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2;p74">
              <a:extLst>
                <a:ext uri="{FF2B5EF4-FFF2-40B4-BE49-F238E27FC236}">
                  <a16:creationId xmlns:a16="http://schemas.microsoft.com/office/drawing/2014/main" id="{65A0A8C8-2FF3-1BBF-CE34-0ECDADF7D341}"/>
                </a:ext>
              </a:extLst>
            </p:cNvPr>
            <p:cNvSpPr/>
            <p:nvPr/>
          </p:nvSpPr>
          <p:spPr>
            <a:xfrm>
              <a:off x="2689198" y="3749427"/>
              <a:ext cx="101810" cy="23753"/>
            </a:xfrm>
            <a:custGeom>
              <a:avLst/>
              <a:gdLst/>
              <a:ahLst/>
              <a:cxnLst/>
              <a:rect l="l" t="t" r="r" b="b"/>
              <a:pathLst>
                <a:path w="6035" h="1408" extrusionOk="0">
                  <a:moveTo>
                    <a:pt x="1" y="0"/>
                  </a:moveTo>
                  <a:lnTo>
                    <a:pt x="1" y="1407"/>
                  </a:lnTo>
                  <a:lnTo>
                    <a:pt x="6035" y="1407"/>
                  </a:lnTo>
                  <a:lnTo>
                    <a:pt x="6035"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33;p74">
              <a:extLst>
                <a:ext uri="{FF2B5EF4-FFF2-40B4-BE49-F238E27FC236}">
                  <a16:creationId xmlns:a16="http://schemas.microsoft.com/office/drawing/2014/main" id="{90C14CC5-A1BC-9EED-1297-7F069B4CFAD4}"/>
                </a:ext>
              </a:extLst>
            </p:cNvPr>
            <p:cNvSpPr/>
            <p:nvPr/>
          </p:nvSpPr>
          <p:spPr>
            <a:xfrm>
              <a:off x="2953551" y="3749427"/>
              <a:ext cx="171416" cy="23753"/>
            </a:xfrm>
            <a:custGeom>
              <a:avLst/>
              <a:gdLst/>
              <a:ahLst/>
              <a:cxnLst/>
              <a:rect l="l" t="t" r="r" b="b"/>
              <a:pathLst>
                <a:path w="10161" h="1408" extrusionOk="0">
                  <a:moveTo>
                    <a:pt x="0" y="0"/>
                  </a:moveTo>
                  <a:lnTo>
                    <a:pt x="0" y="1407"/>
                  </a:lnTo>
                  <a:lnTo>
                    <a:pt x="10161" y="1407"/>
                  </a:lnTo>
                  <a:lnTo>
                    <a:pt x="10161"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34;p74">
              <a:extLst>
                <a:ext uri="{FF2B5EF4-FFF2-40B4-BE49-F238E27FC236}">
                  <a16:creationId xmlns:a16="http://schemas.microsoft.com/office/drawing/2014/main" id="{E6BACD54-336E-D65C-7F40-74801752DA31}"/>
                </a:ext>
              </a:extLst>
            </p:cNvPr>
            <p:cNvSpPr/>
            <p:nvPr/>
          </p:nvSpPr>
          <p:spPr>
            <a:xfrm>
              <a:off x="2701277" y="4750392"/>
              <a:ext cx="288511" cy="304301"/>
            </a:xfrm>
            <a:custGeom>
              <a:avLst/>
              <a:gdLst/>
              <a:ahLst/>
              <a:cxnLst/>
              <a:rect l="l" t="t" r="r" b="b"/>
              <a:pathLst>
                <a:path w="17102" h="18038" extrusionOk="0">
                  <a:moveTo>
                    <a:pt x="6555" y="1"/>
                  </a:moveTo>
                  <a:cubicBezTo>
                    <a:pt x="2236" y="1"/>
                    <a:pt x="0" y="1700"/>
                    <a:pt x="0" y="1700"/>
                  </a:cubicBezTo>
                  <a:lnTo>
                    <a:pt x="11115" y="5468"/>
                  </a:lnTo>
                  <a:cubicBezTo>
                    <a:pt x="11115" y="10462"/>
                    <a:pt x="15359" y="17993"/>
                    <a:pt x="15384" y="18037"/>
                  </a:cubicBezTo>
                  <a:lnTo>
                    <a:pt x="15384" y="18037"/>
                  </a:lnTo>
                  <a:cubicBezTo>
                    <a:pt x="15426" y="18032"/>
                    <a:pt x="17101" y="17942"/>
                    <a:pt x="17101" y="17942"/>
                  </a:cubicBezTo>
                  <a:cubicBezTo>
                    <a:pt x="16481" y="15891"/>
                    <a:pt x="15217" y="7209"/>
                    <a:pt x="14954" y="3822"/>
                  </a:cubicBezTo>
                  <a:cubicBezTo>
                    <a:pt x="14907" y="3107"/>
                    <a:pt x="6988" y="6"/>
                    <a:pt x="6988" y="6"/>
                  </a:cubicBezTo>
                  <a:cubicBezTo>
                    <a:pt x="6842" y="2"/>
                    <a:pt x="6698" y="1"/>
                    <a:pt x="6555" y="1"/>
                  </a:cubicBezTo>
                  <a:close/>
                  <a:moveTo>
                    <a:pt x="15384" y="18037"/>
                  </a:moveTo>
                  <a:cubicBezTo>
                    <a:pt x="15383" y="18037"/>
                    <a:pt x="15383" y="18037"/>
                    <a:pt x="15384" y="18037"/>
                  </a:cubicBezTo>
                  <a:cubicBezTo>
                    <a:pt x="15384" y="18037"/>
                    <a:pt x="15384" y="18037"/>
                    <a:pt x="15384" y="18037"/>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35;p74">
              <a:extLst>
                <a:ext uri="{FF2B5EF4-FFF2-40B4-BE49-F238E27FC236}">
                  <a16:creationId xmlns:a16="http://schemas.microsoft.com/office/drawing/2014/main" id="{A763A248-2012-E96B-B0B4-7B94877DE2DB}"/>
                </a:ext>
              </a:extLst>
            </p:cNvPr>
            <p:cNvSpPr/>
            <p:nvPr/>
          </p:nvSpPr>
          <p:spPr>
            <a:xfrm>
              <a:off x="2664652" y="4740034"/>
              <a:ext cx="237816" cy="319079"/>
            </a:xfrm>
            <a:custGeom>
              <a:avLst/>
              <a:gdLst/>
              <a:ahLst/>
              <a:cxnLst/>
              <a:rect l="l" t="t" r="r" b="b"/>
              <a:pathLst>
                <a:path w="14097" h="18914" extrusionOk="0">
                  <a:moveTo>
                    <a:pt x="1694" y="0"/>
                  </a:moveTo>
                  <a:cubicBezTo>
                    <a:pt x="1694" y="0"/>
                    <a:pt x="1599" y="72"/>
                    <a:pt x="1456" y="286"/>
                  </a:cubicBezTo>
                  <a:cubicBezTo>
                    <a:pt x="979" y="954"/>
                    <a:pt x="1" y="2528"/>
                    <a:pt x="287" y="4770"/>
                  </a:cubicBezTo>
                  <a:cubicBezTo>
                    <a:pt x="383" y="5486"/>
                    <a:pt x="931" y="5963"/>
                    <a:pt x="1742" y="6320"/>
                  </a:cubicBezTo>
                  <a:lnTo>
                    <a:pt x="2195" y="6487"/>
                  </a:lnTo>
                  <a:cubicBezTo>
                    <a:pt x="3806" y="7029"/>
                    <a:pt x="6103" y="7142"/>
                    <a:pt x="7742" y="7142"/>
                  </a:cubicBezTo>
                  <a:cubicBezTo>
                    <a:pt x="8918" y="7142"/>
                    <a:pt x="9756" y="7084"/>
                    <a:pt x="9756" y="7084"/>
                  </a:cubicBezTo>
                  <a:lnTo>
                    <a:pt x="9756" y="7084"/>
                  </a:lnTo>
                  <a:lnTo>
                    <a:pt x="9493" y="8061"/>
                  </a:lnTo>
                  <a:lnTo>
                    <a:pt x="9279" y="8825"/>
                  </a:lnTo>
                  <a:lnTo>
                    <a:pt x="8396" y="11878"/>
                  </a:lnTo>
                  <a:lnTo>
                    <a:pt x="8277" y="12283"/>
                  </a:lnTo>
                  <a:lnTo>
                    <a:pt x="6894" y="17005"/>
                  </a:lnTo>
                  <a:lnTo>
                    <a:pt x="6488" y="18508"/>
                  </a:lnTo>
                  <a:lnTo>
                    <a:pt x="6464" y="18556"/>
                  </a:lnTo>
                  <a:lnTo>
                    <a:pt x="8372" y="18913"/>
                  </a:lnTo>
                  <a:cubicBezTo>
                    <a:pt x="8396" y="18770"/>
                    <a:pt x="8444" y="18651"/>
                    <a:pt x="8516" y="18484"/>
                  </a:cubicBezTo>
                  <a:cubicBezTo>
                    <a:pt x="8516" y="18436"/>
                    <a:pt x="8539" y="18389"/>
                    <a:pt x="8539" y="18365"/>
                  </a:cubicBezTo>
                  <a:cubicBezTo>
                    <a:pt x="9040" y="16886"/>
                    <a:pt x="10161" y="14549"/>
                    <a:pt x="11234" y="12235"/>
                  </a:cubicBezTo>
                  <a:cubicBezTo>
                    <a:pt x="11282" y="12116"/>
                    <a:pt x="11354" y="11973"/>
                    <a:pt x="11401" y="11854"/>
                  </a:cubicBezTo>
                  <a:cubicBezTo>
                    <a:pt x="11902" y="10780"/>
                    <a:pt x="12427" y="9707"/>
                    <a:pt x="12832" y="8777"/>
                  </a:cubicBezTo>
                  <a:cubicBezTo>
                    <a:pt x="12952" y="8515"/>
                    <a:pt x="13071" y="8276"/>
                    <a:pt x="13166" y="8038"/>
                  </a:cubicBezTo>
                  <a:cubicBezTo>
                    <a:pt x="13262" y="7895"/>
                    <a:pt x="13309" y="7751"/>
                    <a:pt x="13381" y="7584"/>
                  </a:cubicBezTo>
                  <a:cubicBezTo>
                    <a:pt x="13572" y="7155"/>
                    <a:pt x="13715" y="6750"/>
                    <a:pt x="13858" y="6464"/>
                  </a:cubicBezTo>
                  <a:cubicBezTo>
                    <a:pt x="13882" y="6392"/>
                    <a:pt x="13906" y="6344"/>
                    <a:pt x="13906" y="6273"/>
                  </a:cubicBezTo>
                  <a:cubicBezTo>
                    <a:pt x="13977" y="6106"/>
                    <a:pt x="14025" y="5963"/>
                    <a:pt x="14025" y="5867"/>
                  </a:cubicBezTo>
                  <a:cubicBezTo>
                    <a:pt x="14096" y="5390"/>
                    <a:pt x="14025" y="5032"/>
                    <a:pt x="13906" y="4842"/>
                  </a:cubicBezTo>
                  <a:cubicBezTo>
                    <a:pt x="13834" y="4818"/>
                    <a:pt x="13238" y="4460"/>
                    <a:pt x="12451" y="3983"/>
                  </a:cubicBezTo>
                  <a:cubicBezTo>
                    <a:pt x="12403" y="3983"/>
                    <a:pt x="12403" y="3959"/>
                    <a:pt x="12379" y="3959"/>
                  </a:cubicBezTo>
                  <a:cubicBezTo>
                    <a:pt x="11974" y="3697"/>
                    <a:pt x="11473" y="3411"/>
                    <a:pt x="10924" y="3124"/>
                  </a:cubicBezTo>
                  <a:cubicBezTo>
                    <a:pt x="10519" y="2886"/>
                    <a:pt x="10090" y="2647"/>
                    <a:pt x="9684" y="2433"/>
                  </a:cubicBezTo>
                  <a:cubicBezTo>
                    <a:pt x="9279" y="2218"/>
                    <a:pt x="8897" y="2051"/>
                    <a:pt x="8539" y="1860"/>
                  </a:cubicBezTo>
                  <a:cubicBezTo>
                    <a:pt x="7824" y="1503"/>
                    <a:pt x="7228" y="1264"/>
                    <a:pt x="6846" y="1193"/>
                  </a:cubicBezTo>
                  <a:cubicBezTo>
                    <a:pt x="6488" y="1097"/>
                    <a:pt x="6107" y="1002"/>
                    <a:pt x="5701" y="906"/>
                  </a:cubicBezTo>
                  <a:lnTo>
                    <a:pt x="5653" y="906"/>
                  </a:lnTo>
                  <a:cubicBezTo>
                    <a:pt x="3745" y="501"/>
                    <a:pt x="1694" y="0"/>
                    <a:pt x="169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36;p74">
              <a:extLst>
                <a:ext uri="{FF2B5EF4-FFF2-40B4-BE49-F238E27FC236}">
                  <a16:creationId xmlns:a16="http://schemas.microsoft.com/office/drawing/2014/main" id="{658F913D-BF12-A72F-8278-D1657B0A0681}"/>
                </a:ext>
              </a:extLst>
            </p:cNvPr>
            <p:cNvSpPr/>
            <p:nvPr/>
          </p:nvSpPr>
          <p:spPr>
            <a:xfrm>
              <a:off x="2686381" y="4517822"/>
              <a:ext cx="251093" cy="239014"/>
            </a:xfrm>
            <a:custGeom>
              <a:avLst/>
              <a:gdLst/>
              <a:ahLst/>
              <a:cxnLst/>
              <a:rect l="l" t="t" r="r" b="b"/>
              <a:pathLst>
                <a:path w="14884" h="14168" extrusionOk="0">
                  <a:moveTo>
                    <a:pt x="4330" y="1"/>
                  </a:moveTo>
                  <a:cubicBezTo>
                    <a:pt x="4112" y="1"/>
                    <a:pt x="3984" y="7"/>
                    <a:pt x="3984" y="7"/>
                  </a:cubicBezTo>
                  <a:cubicBezTo>
                    <a:pt x="3984" y="7"/>
                    <a:pt x="359" y="340"/>
                    <a:pt x="192" y="1318"/>
                  </a:cubicBezTo>
                  <a:cubicBezTo>
                    <a:pt x="1" y="2296"/>
                    <a:pt x="1909" y="8569"/>
                    <a:pt x="1909" y="8569"/>
                  </a:cubicBezTo>
                  <a:lnTo>
                    <a:pt x="72" y="13482"/>
                  </a:lnTo>
                  <a:cubicBezTo>
                    <a:pt x="72" y="13482"/>
                    <a:pt x="2841" y="14168"/>
                    <a:pt x="5329" y="14168"/>
                  </a:cubicBezTo>
                  <a:cubicBezTo>
                    <a:pt x="6251" y="14168"/>
                    <a:pt x="7134" y="14074"/>
                    <a:pt x="7824" y="13816"/>
                  </a:cubicBezTo>
                  <a:cubicBezTo>
                    <a:pt x="7826" y="13817"/>
                    <a:pt x="7829" y="13818"/>
                    <a:pt x="7832" y="13818"/>
                  </a:cubicBezTo>
                  <a:cubicBezTo>
                    <a:pt x="8071" y="13818"/>
                    <a:pt x="8468" y="8664"/>
                    <a:pt x="8468" y="8664"/>
                  </a:cubicBezTo>
                  <a:lnTo>
                    <a:pt x="9374" y="6065"/>
                  </a:lnTo>
                  <a:lnTo>
                    <a:pt x="10519" y="9976"/>
                  </a:lnTo>
                  <a:lnTo>
                    <a:pt x="13166" y="13673"/>
                  </a:lnTo>
                  <a:lnTo>
                    <a:pt x="14883" y="12266"/>
                  </a:lnTo>
                  <a:lnTo>
                    <a:pt x="12975" y="8903"/>
                  </a:lnTo>
                  <a:cubicBezTo>
                    <a:pt x="12975" y="8903"/>
                    <a:pt x="9994" y="2129"/>
                    <a:pt x="9231" y="1318"/>
                  </a:cubicBezTo>
                  <a:cubicBezTo>
                    <a:pt x="8025" y="112"/>
                    <a:pt x="5295" y="1"/>
                    <a:pt x="4330"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37;p74">
              <a:extLst>
                <a:ext uri="{FF2B5EF4-FFF2-40B4-BE49-F238E27FC236}">
                  <a16:creationId xmlns:a16="http://schemas.microsoft.com/office/drawing/2014/main" id="{24F017DE-AA07-667A-002C-A3610F9BFB2A}"/>
                </a:ext>
              </a:extLst>
            </p:cNvPr>
            <p:cNvSpPr/>
            <p:nvPr/>
          </p:nvSpPr>
          <p:spPr>
            <a:xfrm>
              <a:off x="2745932" y="4459587"/>
              <a:ext cx="66012" cy="106230"/>
            </a:xfrm>
            <a:custGeom>
              <a:avLst/>
              <a:gdLst/>
              <a:ahLst/>
              <a:cxnLst/>
              <a:rect l="l" t="t" r="r" b="b"/>
              <a:pathLst>
                <a:path w="3913" h="6297" extrusionOk="0">
                  <a:moveTo>
                    <a:pt x="358" y="0"/>
                  </a:moveTo>
                  <a:lnTo>
                    <a:pt x="358" y="3506"/>
                  </a:lnTo>
                  <a:cubicBezTo>
                    <a:pt x="1" y="3530"/>
                    <a:pt x="716" y="6297"/>
                    <a:pt x="2910" y="6297"/>
                  </a:cubicBezTo>
                  <a:cubicBezTo>
                    <a:pt x="2887" y="6297"/>
                    <a:pt x="3912" y="5915"/>
                    <a:pt x="3340" y="3745"/>
                  </a:cubicBezTo>
                  <a:lnTo>
                    <a:pt x="3077"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38;p74">
              <a:extLst>
                <a:ext uri="{FF2B5EF4-FFF2-40B4-BE49-F238E27FC236}">
                  <a16:creationId xmlns:a16="http://schemas.microsoft.com/office/drawing/2014/main" id="{CEEF0DD1-E25D-B6D9-D05C-DAF4C44B1286}"/>
                </a:ext>
              </a:extLst>
            </p:cNvPr>
            <p:cNvSpPr/>
            <p:nvPr/>
          </p:nvSpPr>
          <p:spPr>
            <a:xfrm>
              <a:off x="2687595" y="4628573"/>
              <a:ext cx="112675" cy="127841"/>
            </a:xfrm>
            <a:custGeom>
              <a:avLst/>
              <a:gdLst/>
              <a:ahLst/>
              <a:cxnLst/>
              <a:rect l="l" t="t" r="r" b="b"/>
              <a:pathLst>
                <a:path w="6679" h="7578" extrusionOk="0">
                  <a:moveTo>
                    <a:pt x="1288" y="0"/>
                  </a:moveTo>
                  <a:cubicBezTo>
                    <a:pt x="1598" y="1145"/>
                    <a:pt x="1837" y="1980"/>
                    <a:pt x="1837" y="1980"/>
                  </a:cubicBezTo>
                  <a:lnTo>
                    <a:pt x="0" y="6893"/>
                  </a:lnTo>
                  <a:cubicBezTo>
                    <a:pt x="0" y="6893"/>
                    <a:pt x="2772" y="7578"/>
                    <a:pt x="5270" y="7578"/>
                  </a:cubicBezTo>
                  <a:cubicBezTo>
                    <a:pt x="5758" y="7578"/>
                    <a:pt x="6235" y="7552"/>
                    <a:pt x="6678" y="7490"/>
                  </a:cubicBezTo>
                  <a:cubicBezTo>
                    <a:pt x="6440" y="7323"/>
                    <a:pt x="3220" y="5176"/>
                    <a:pt x="3077" y="4222"/>
                  </a:cubicBezTo>
                  <a:cubicBezTo>
                    <a:pt x="2767" y="2243"/>
                    <a:pt x="1288" y="1"/>
                    <a:pt x="1288" y="0"/>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39;p74">
              <a:extLst>
                <a:ext uri="{FF2B5EF4-FFF2-40B4-BE49-F238E27FC236}">
                  <a16:creationId xmlns:a16="http://schemas.microsoft.com/office/drawing/2014/main" id="{D4D0C43A-1E01-C038-6C67-B7826C38A938}"/>
                </a:ext>
              </a:extLst>
            </p:cNvPr>
            <p:cNvSpPr/>
            <p:nvPr/>
          </p:nvSpPr>
          <p:spPr>
            <a:xfrm>
              <a:off x="2723798" y="4378695"/>
              <a:ext cx="130388" cy="143176"/>
            </a:xfrm>
            <a:custGeom>
              <a:avLst/>
              <a:gdLst/>
              <a:ahLst/>
              <a:cxnLst/>
              <a:rect l="l" t="t" r="r" b="b"/>
              <a:pathLst>
                <a:path w="7729" h="8487" extrusionOk="0">
                  <a:moveTo>
                    <a:pt x="4530" y="1"/>
                  </a:moveTo>
                  <a:cubicBezTo>
                    <a:pt x="4073" y="1"/>
                    <a:pt x="3563" y="34"/>
                    <a:pt x="3006" y="97"/>
                  </a:cubicBezTo>
                  <a:cubicBezTo>
                    <a:pt x="1408" y="264"/>
                    <a:pt x="1050" y="1766"/>
                    <a:pt x="1003" y="2840"/>
                  </a:cubicBezTo>
                  <a:cubicBezTo>
                    <a:pt x="979" y="2840"/>
                    <a:pt x="955" y="2840"/>
                    <a:pt x="955" y="2863"/>
                  </a:cubicBezTo>
                  <a:cubicBezTo>
                    <a:pt x="383" y="3054"/>
                    <a:pt x="1" y="3579"/>
                    <a:pt x="25" y="4151"/>
                  </a:cubicBezTo>
                  <a:cubicBezTo>
                    <a:pt x="49" y="4438"/>
                    <a:pt x="144" y="4724"/>
                    <a:pt x="359" y="4962"/>
                  </a:cubicBezTo>
                  <a:cubicBezTo>
                    <a:pt x="573" y="5272"/>
                    <a:pt x="931" y="5511"/>
                    <a:pt x="1313" y="5582"/>
                  </a:cubicBezTo>
                  <a:lnTo>
                    <a:pt x="1647" y="5582"/>
                  </a:lnTo>
                  <a:cubicBezTo>
                    <a:pt x="2254" y="6865"/>
                    <a:pt x="3371" y="8486"/>
                    <a:pt x="4956" y="8486"/>
                  </a:cubicBezTo>
                  <a:cubicBezTo>
                    <a:pt x="5052" y="8486"/>
                    <a:pt x="5149" y="8480"/>
                    <a:pt x="5248" y="8468"/>
                  </a:cubicBezTo>
                  <a:cubicBezTo>
                    <a:pt x="7728" y="6679"/>
                    <a:pt x="7061" y="1051"/>
                    <a:pt x="7061" y="1051"/>
                  </a:cubicBezTo>
                  <a:cubicBezTo>
                    <a:pt x="6880" y="326"/>
                    <a:pt x="5970" y="1"/>
                    <a:pt x="4530"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40;p74">
              <a:extLst>
                <a:ext uri="{FF2B5EF4-FFF2-40B4-BE49-F238E27FC236}">
                  <a16:creationId xmlns:a16="http://schemas.microsoft.com/office/drawing/2014/main" id="{46B71F5D-DCFB-15C9-7BB6-A3D536C20709}"/>
                </a:ext>
              </a:extLst>
            </p:cNvPr>
            <p:cNvSpPr/>
            <p:nvPr/>
          </p:nvSpPr>
          <p:spPr>
            <a:xfrm>
              <a:off x="2721386" y="4359902"/>
              <a:ext cx="135213" cy="78783"/>
            </a:xfrm>
            <a:custGeom>
              <a:avLst/>
              <a:gdLst/>
              <a:ahLst/>
              <a:cxnLst/>
              <a:rect l="l" t="t" r="r" b="b"/>
              <a:pathLst>
                <a:path w="8015" h="4670" extrusionOk="0">
                  <a:moveTo>
                    <a:pt x="3546" y="0"/>
                  </a:moveTo>
                  <a:cubicBezTo>
                    <a:pt x="2762" y="0"/>
                    <a:pt x="1968" y="209"/>
                    <a:pt x="1313" y="758"/>
                  </a:cubicBezTo>
                  <a:cubicBezTo>
                    <a:pt x="1" y="1855"/>
                    <a:pt x="168" y="4478"/>
                    <a:pt x="168" y="4478"/>
                  </a:cubicBezTo>
                  <a:cubicBezTo>
                    <a:pt x="449" y="4353"/>
                    <a:pt x="664" y="4305"/>
                    <a:pt x="844" y="4305"/>
                  </a:cubicBezTo>
                  <a:cubicBezTo>
                    <a:pt x="1216" y="4305"/>
                    <a:pt x="1445" y="4509"/>
                    <a:pt x="1813" y="4669"/>
                  </a:cubicBezTo>
                  <a:cubicBezTo>
                    <a:pt x="1813" y="4669"/>
                    <a:pt x="1313" y="3405"/>
                    <a:pt x="2457" y="2546"/>
                  </a:cubicBezTo>
                  <a:cubicBezTo>
                    <a:pt x="2746" y="2335"/>
                    <a:pt x="2969" y="2253"/>
                    <a:pt x="3159" y="2253"/>
                  </a:cubicBezTo>
                  <a:cubicBezTo>
                    <a:pt x="3741" y="2253"/>
                    <a:pt x="4021" y="3011"/>
                    <a:pt x="4938" y="3119"/>
                  </a:cubicBezTo>
                  <a:cubicBezTo>
                    <a:pt x="6154" y="3262"/>
                    <a:pt x="7371" y="3166"/>
                    <a:pt x="7275" y="3977"/>
                  </a:cubicBezTo>
                  <a:cubicBezTo>
                    <a:pt x="8015" y="2141"/>
                    <a:pt x="6941" y="1091"/>
                    <a:pt x="5725" y="495"/>
                  </a:cubicBezTo>
                  <a:cubicBezTo>
                    <a:pt x="5105" y="209"/>
                    <a:pt x="4330" y="0"/>
                    <a:pt x="3546"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41;p74">
              <a:extLst>
                <a:ext uri="{FF2B5EF4-FFF2-40B4-BE49-F238E27FC236}">
                  <a16:creationId xmlns:a16="http://schemas.microsoft.com/office/drawing/2014/main" id="{EA446EBA-8838-8C62-1B52-C692A93346B2}"/>
                </a:ext>
              </a:extLst>
            </p:cNvPr>
            <p:cNvSpPr/>
            <p:nvPr/>
          </p:nvSpPr>
          <p:spPr>
            <a:xfrm>
              <a:off x="2623287" y="4334141"/>
              <a:ext cx="120654" cy="173120"/>
            </a:xfrm>
            <a:custGeom>
              <a:avLst/>
              <a:gdLst/>
              <a:ahLst/>
              <a:cxnLst/>
              <a:rect l="l" t="t" r="r" b="b"/>
              <a:pathLst>
                <a:path w="7152" h="10262" extrusionOk="0">
                  <a:moveTo>
                    <a:pt x="4626" y="1"/>
                  </a:moveTo>
                  <a:cubicBezTo>
                    <a:pt x="4422" y="1"/>
                    <a:pt x="4207" y="36"/>
                    <a:pt x="3979" y="114"/>
                  </a:cubicBezTo>
                  <a:cubicBezTo>
                    <a:pt x="1928" y="830"/>
                    <a:pt x="2858" y="5004"/>
                    <a:pt x="2620" y="6816"/>
                  </a:cubicBezTo>
                  <a:cubicBezTo>
                    <a:pt x="2474" y="7928"/>
                    <a:pt x="1933" y="8385"/>
                    <a:pt x="1426" y="8385"/>
                  </a:cubicBezTo>
                  <a:cubicBezTo>
                    <a:pt x="1107" y="8385"/>
                    <a:pt x="801" y="8203"/>
                    <a:pt x="616" y="7889"/>
                  </a:cubicBezTo>
                  <a:lnTo>
                    <a:pt x="616" y="7889"/>
                  </a:lnTo>
                  <a:cubicBezTo>
                    <a:pt x="1" y="9069"/>
                    <a:pt x="1568" y="10262"/>
                    <a:pt x="2917" y="10262"/>
                  </a:cubicBezTo>
                  <a:cubicBezTo>
                    <a:pt x="3450" y="10262"/>
                    <a:pt x="3948" y="10076"/>
                    <a:pt x="4266" y="9631"/>
                  </a:cubicBezTo>
                  <a:cubicBezTo>
                    <a:pt x="5363" y="8033"/>
                    <a:pt x="4743" y="4050"/>
                    <a:pt x="5410" y="3620"/>
                  </a:cubicBezTo>
                  <a:cubicBezTo>
                    <a:pt x="5610" y="3507"/>
                    <a:pt x="5807" y="3466"/>
                    <a:pt x="5989" y="3466"/>
                  </a:cubicBezTo>
                  <a:cubicBezTo>
                    <a:pt x="6458" y="3466"/>
                    <a:pt x="6818" y="3739"/>
                    <a:pt x="6818" y="3739"/>
                  </a:cubicBezTo>
                  <a:lnTo>
                    <a:pt x="7151" y="2308"/>
                  </a:lnTo>
                  <a:cubicBezTo>
                    <a:pt x="7151" y="2308"/>
                    <a:pt x="6281" y="1"/>
                    <a:pt x="462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42;p74">
              <a:extLst>
                <a:ext uri="{FF2B5EF4-FFF2-40B4-BE49-F238E27FC236}">
                  <a16:creationId xmlns:a16="http://schemas.microsoft.com/office/drawing/2014/main" id="{84E75C40-529F-5902-87E5-A6DC1638EBA6}"/>
                </a:ext>
              </a:extLst>
            </p:cNvPr>
            <p:cNvSpPr/>
            <p:nvPr/>
          </p:nvSpPr>
          <p:spPr>
            <a:xfrm>
              <a:off x="2649368" y="4530238"/>
              <a:ext cx="149299" cy="230326"/>
            </a:xfrm>
            <a:custGeom>
              <a:avLst/>
              <a:gdLst/>
              <a:ahLst/>
              <a:cxnLst/>
              <a:rect l="l" t="t" r="r" b="b"/>
              <a:pathLst>
                <a:path w="8850" h="13653" extrusionOk="0">
                  <a:moveTo>
                    <a:pt x="3314" y="0"/>
                  </a:moveTo>
                  <a:cubicBezTo>
                    <a:pt x="3080" y="0"/>
                    <a:pt x="2805" y="81"/>
                    <a:pt x="2481" y="272"/>
                  </a:cubicBezTo>
                  <a:cubicBezTo>
                    <a:pt x="1599" y="773"/>
                    <a:pt x="1" y="6760"/>
                    <a:pt x="1" y="7737"/>
                  </a:cubicBezTo>
                  <a:cubicBezTo>
                    <a:pt x="1" y="8739"/>
                    <a:pt x="7680" y="13652"/>
                    <a:pt x="7680" y="13652"/>
                  </a:cubicBezTo>
                  <a:cubicBezTo>
                    <a:pt x="7680" y="13652"/>
                    <a:pt x="8038" y="12436"/>
                    <a:pt x="8849" y="12198"/>
                  </a:cubicBezTo>
                  <a:cubicBezTo>
                    <a:pt x="8682" y="12102"/>
                    <a:pt x="3101" y="6760"/>
                    <a:pt x="3101" y="6760"/>
                  </a:cubicBezTo>
                  <a:lnTo>
                    <a:pt x="4580" y="2562"/>
                  </a:lnTo>
                  <a:cubicBezTo>
                    <a:pt x="4620" y="2562"/>
                    <a:pt x="4626" y="0"/>
                    <a:pt x="3314" y="0"/>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4243;p74">
              <a:extLst>
                <a:ext uri="{FF2B5EF4-FFF2-40B4-BE49-F238E27FC236}">
                  <a16:creationId xmlns:a16="http://schemas.microsoft.com/office/drawing/2014/main" id="{483FC86B-7962-55F7-68D2-8931F16C4AB5}"/>
                </a:ext>
              </a:extLst>
            </p:cNvPr>
            <p:cNvSpPr/>
            <p:nvPr/>
          </p:nvSpPr>
          <p:spPr>
            <a:xfrm>
              <a:off x="2769668" y="4768999"/>
              <a:ext cx="218095" cy="39037"/>
            </a:xfrm>
            <a:custGeom>
              <a:avLst/>
              <a:gdLst/>
              <a:ahLst/>
              <a:cxnLst/>
              <a:rect l="l" t="t" r="r" b="b"/>
              <a:pathLst>
                <a:path w="12928" h="2314" extrusionOk="0">
                  <a:moveTo>
                    <a:pt x="7824" y="0"/>
                  </a:moveTo>
                  <a:lnTo>
                    <a:pt x="1" y="239"/>
                  </a:lnTo>
                  <a:lnTo>
                    <a:pt x="4318" y="2314"/>
                  </a:lnTo>
                  <a:lnTo>
                    <a:pt x="12928" y="1884"/>
                  </a:lnTo>
                  <a:lnTo>
                    <a:pt x="78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4244;p74">
              <a:extLst>
                <a:ext uri="{FF2B5EF4-FFF2-40B4-BE49-F238E27FC236}">
                  <a16:creationId xmlns:a16="http://schemas.microsoft.com/office/drawing/2014/main" id="{53DADF2E-1BF0-71F6-176C-19E321FAEB81}"/>
                </a:ext>
              </a:extLst>
            </p:cNvPr>
            <p:cNvSpPr/>
            <p:nvPr/>
          </p:nvSpPr>
          <p:spPr>
            <a:xfrm>
              <a:off x="2769668" y="4773014"/>
              <a:ext cx="78479" cy="35022"/>
            </a:xfrm>
            <a:custGeom>
              <a:avLst/>
              <a:gdLst/>
              <a:ahLst/>
              <a:cxnLst/>
              <a:rect l="l" t="t" r="r" b="b"/>
              <a:pathLst>
                <a:path w="4652" h="2076" extrusionOk="0">
                  <a:moveTo>
                    <a:pt x="1" y="1"/>
                  </a:moveTo>
                  <a:lnTo>
                    <a:pt x="1" y="430"/>
                  </a:lnTo>
                  <a:lnTo>
                    <a:pt x="4318" y="2076"/>
                  </a:lnTo>
                  <a:lnTo>
                    <a:pt x="4652" y="1670"/>
                  </a:lnTo>
                  <a:lnTo>
                    <a:pt x="1"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4245;p74">
              <a:extLst>
                <a:ext uri="{FF2B5EF4-FFF2-40B4-BE49-F238E27FC236}">
                  <a16:creationId xmlns:a16="http://schemas.microsoft.com/office/drawing/2014/main" id="{F49A2984-CB3C-5E2E-01CE-2ACC49BCB49D}"/>
                </a:ext>
              </a:extLst>
            </p:cNvPr>
            <p:cNvSpPr/>
            <p:nvPr/>
          </p:nvSpPr>
          <p:spPr>
            <a:xfrm>
              <a:off x="2842496" y="4688934"/>
              <a:ext cx="188725" cy="119102"/>
            </a:xfrm>
            <a:custGeom>
              <a:avLst/>
              <a:gdLst/>
              <a:ahLst/>
              <a:cxnLst/>
              <a:rect l="l" t="t" r="r" b="b"/>
              <a:pathLst>
                <a:path w="11187" h="7060" extrusionOk="0">
                  <a:moveTo>
                    <a:pt x="2577" y="0"/>
                  </a:moveTo>
                  <a:lnTo>
                    <a:pt x="1" y="7060"/>
                  </a:lnTo>
                  <a:lnTo>
                    <a:pt x="1" y="7060"/>
                  </a:lnTo>
                  <a:lnTo>
                    <a:pt x="8611" y="6797"/>
                  </a:lnTo>
                  <a:lnTo>
                    <a:pt x="11187" y="453"/>
                  </a:lnTo>
                  <a:lnTo>
                    <a:pt x="2577" y="0"/>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4246;p74">
              <a:extLst>
                <a:ext uri="{FF2B5EF4-FFF2-40B4-BE49-F238E27FC236}">
                  <a16:creationId xmlns:a16="http://schemas.microsoft.com/office/drawing/2014/main" id="{FAEFA7D9-B4C5-D330-424D-29EDE1A86818}"/>
                </a:ext>
              </a:extLst>
            </p:cNvPr>
            <p:cNvSpPr/>
            <p:nvPr/>
          </p:nvSpPr>
          <p:spPr>
            <a:xfrm>
              <a:off x="2926997" y="4730924"/>
              <a:ext cx="30585" cy="33065"/>
            </a:xfrm>
            <a:custGeom>
              <a:avLst/>
              <a:gdLst/>
              <a:ahLst/>
              <a:cxnLst/>
              <a:rect l="l" t="t" r="r" b="b"/>
              <a:pathLst>
                <a:path w="1813" h="1960" extrusionOk="0">
                  <a:moveTo>
                    <a:pt x="1106" y="1"/>
                  </a:moveTo>
                  <a:cubicBezTo>
                    <a:pt x="794" y="1"/>
                    <a:pt x="449" y="250"/>
                    <a:pt x="263" y="659"/>
                  </a:cubicBezTo>
                  <a:cubicBezTo>
                    <a:pt x="0" y="1160"/>
                    <a:pt x="96" y="1733"/>
                    <a:pt x="430" y="1900"/>
                  </a:cubicBezTo>
                  <a:cubicBezTo>
                    <a:pt x="506" y="1940"/>
                    <a:pt x="588" y="1959"/>
                    <a:pt x="673" y="1959"/>
                  </a:cubicBezTo>
                  <a:cubicBezTo>
                    <a:pt x="989" y="1959"/>
                    <a:pt x="1344" y="1698"/>
                    <a:pt x="1551" y="1303"/>
                  </a:cubicBezTo>
                  <a:cubicBezTo>
                    <a:pt x="1813" y="802"/>
                    <a:pt x="1718" y="230"/>
                    <a:pt x="1360" y="63"/>
                  </a:cubicBezTo>
                  <a:cubicBezTo>
                    <a:pt x="1281" y="21"/>
                    <a:pt x="1195"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4247;p74">
              <a:extLst>
                <a:ext uri="{FF2B5EF4-FFF2-40B4-BE49-F238E27FC236}">
                  <a16:creationId xmlns:a16="http://schemas.microsoft.com/office/drawing/2014/main" id="{D36E29EA-B639-0931-2EC4-DE46F36AE59C}"/>
                </a:ext>
              </a:extLst>
            </p:cNvPr>
            <p:cNvSpPr/>
            <p:nvPr/>
          </p:nvSpPr>
          <p:spPr>
            <a:xfrm>
              <a:off x="2778929" y="4735192"/>
              <a:ext cx="73250" cy="46342"/>
            </a:xfrm>
            <a:custGeom>
              <a:avLst/>
              <a:gdLst/>
              <a:ahLst/>
              <a:cxnLst/>
              <a:rect l="l" t="t" r="r" b="b"/>
              <a:pathLst>
                <a:path w="4342" h="2747" extrusionOk="0">
                  <a:moveTo>
                    <a:pt x="1193" y="1"/>
                  </a:moveTo>
                  <a:cubicBezTo>
                    <a:pt x="310" y="96"/>
                    <a:pt x="0" y="1456"/>
                    <a:pt x="0" y="1456"/>
                  </a:cubicBezTo>
                  <a:cubicBezTo>
                    <a:pt x="0" y="1456"/>
                    <a:pt x="787" y="1980"/>
                    <a:pt x="1527" y="2386"/>
                  </a:cubicBezTo>
                  <a:cubicBezTo>
                    <a:pt x="1970" y="2643"/>
                    <a:pt x="2654" y="2746"/>
                    <a:pt x="3203" y="2746"/>
                  </a:cubicBezTo>
                  <a:cubicBezTo>
                    <a:pt x="3568" y="2746"/>
                    <a:pt x="3874" y="2701"/>
                    <a:pt x="4007" y="2624"/>
                  </a:cubicBezTo>
                  <a:cubicBezTo>
                    <a:pt x="4341" y="2481"/>
                    <a:pt x="1193" y="1"/>
                    <a:pt x="1193"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4248;p74">
              <a:extLst>
                <a:ext uri="{FF2B5EF4-FFF2-40B4-BE49-F238E27FC236}">
                  <a16:creationId xmlns:a16="http://schemas.microsoft.com/office/drawing/2014/main" id="{2445C6BB-D6A6-9112-D643-2CA1BD246EE5}"/>
                </a:ext>
              </a:extLst>
            </p:cNvPr>
            <p:cNvSpPr/>
            <p:nvPr/>
          </p:nvSpPr>
          <p:spPr>
            <a:xfrm>
              <a:off x="2706102" y="4231842"/>
              <a:ext cx="127166" cy="35427"/>
            </a:xfrm>
            <a:custGeom>
              <a:avLst/>
              <a:gdLst/>
              <a:ahLst/>
              <a:cxnLst/>
              <a:rect l="l" t="t" r="r" b="b"/>
              <a:pathLst>
                <a:path w="7538" h="2100" extrusionOk="0">
                  <a:moveTo>
                    <a:pt x="1" y="1"/>
                  </a:moveTo>
                  <a:lnTo>
                    <a:pt x="1" y="2100"/>
                  </a:lnTo>
                  <a:lnTo>
                    <a:pt x="7537" y="2100"/>
                  </a:lnTo>
                  <a:lnTo>
                    <a:pt x="7537"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4249;p74">
              <a:extLst>
                <a:ext uri="{FF2B5EF4-FFF2-40B4-BE49-F238E27FC236}">
                  <a16:creationId xmlns:a16="http://schemas.microsoft.com/office/drawing/2014/main" id="{C7CB48F1-5932-6DBF-68C8-5568B144B6FC}"/>
                </a:ext>
              </a:extLst>
            </p:cNvPr>
            <p:cNvSpPr/>
            <p:nvPr/>
          </p:nvSpPr>
          <p:spPr>
            <a:xfrm>
              <a:off x="3030006" y="4231842"/>
              <a:ext cx="127149" cy="35427"/>
            </a:xfrm>
            <a:custGeom>
              <a:avLst/>
              <a:gdLst/>
              <a:ahLst/>
              <a:cxnLst/>
              <a:rect l="l" t="t" r="r" b="b"/>
              <a:pathLst>
                <a:path w="7537" h="2100" extrusionOk="0">
                  <a:moveTo>
                    <a:pt x="0" y="1"/>
                  </a:moveTo>
                  <a:lnTo>
                    <a:pt x="0" y="2100"/>
                  </a:lnTo>
                  <a:lnTo>
                    <a:pt x="7537" y="2100"/>
                  </a:lnTo>
                  <a:lnTo>
                    <a:pt x="7537"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4250;p74">
              <a:extLst>
                <a:ext uri="{FF2B5EF4-FFF2-40B4-BE49-F238E27FC236}">
                  <a16:creationId xmlns:a16="http://schemas.microsoft.com/office/drawing/2014/main" id="{D5F9F39E-046A-C5F2-5003-2E2110EFCDB4}"/>
                </a:ext>
              </a:extLst>
            </p:cNvPr>
            <p:cNvSpPr/>
            <p:nvPr/>
          </p:nvSpPr>
          <p:spPr>
            <a:xfrm>
              <a:off x="2868256" y="4231842"/>
              <a:ext cx="127149" cy="35427"/>
            </a:xfrm>
            <a:custGeom>
              <a:avLst/>
              <a:gdLst/>
              <a:ahLst/>
              <a:cxnLst/>
              <a:rect l="l" t="t" r="r" b="b"/>
              <a:pathLst>
                <a:path w="7537" h="2100" extrusionOk="0">
                  <a:moveTo>
                    <a:pt x="0" y="1"/>
                  </a:moveTo>
                  <a:lnTo>
                    <a:pt x="0" y="2100"/>
                  </a:lnTo>
                  <a:lnTo>
                    <a:pt x="7537" y="2100"/>
                  </a:lnTo>
                  <a:lnTo>
                    <a:pt x="7537"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4251;p74">
              <a:extLst>
                <a:ext uri="{FF2B5EF4-FFF2-40B4-BE49-F238E27FC236}">
                  <a16:creationId xmlns:a16="http://schemas.microsoft.com/office/drawing/2014/main" id="{6CFB4A9F-9002-52C6-C6D3-3DF5A74637E0}"/>
                </a:ext>
              </a:extLst>
            </p:cNvPr>
            <p:cNvSpPr/>
            <p:nvPr/>
          </p:nvSpPr>
          <p:spPr>
            <a:xfrm>
              <a:off x="2701277" y="3823858"/>
              <a:ext cx="452656" cy="369386"/>
            </a:xfrm>
            <a:custGeom>
              <a:avLst/>
              <a:gdLst/>
              <a:ahLst/>
              <a:cxnLst/>
              <a:rect l="l" t="t" r="r" b="b"/>
              <a:pathLst>
                <a:path w="26832" h="21896" extrusionOk="0">
                  <a:moveTo>
                    <a:pt x="0" y="1"/>
                  </a:moveTo>
                  <a:lnTo>
                    <a:pt x="0" y="21895"/>
                  </a:lnTo>
                  <a:lnTo>
                    <a:pt x="26832" y="21895"/>
                  </a:lnTo>
                  <a:lnTo>
                    <a:pt x="268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4252;p74">
              <a:extLst>
                <a:ext uri="{FF2B5EF4-FFF2-40B4-BE49-F238E27FC236}">
                  <a16:creationId xmlns:a16="http://schemas.microsoft.com/office/drawing/2014/main" id="{97FD4C24-851F-D37D-81FB-C4039651BF65}"/>
                </a:ext>
              </a:extLst>
            </p:cNvPr>
            <p:cNvSpPr/>
            <p:nvPr/>
          </p:nvSpPr>
          <p:spPr>
            <a:xfrm>
              <a:off x="3188128" y="4036301"/>
              <a:ext cx="890432" cy="166996"/>
            </a:xfrm>
            <a:custGeom>
              <a:avLst/>
              <a:gdLst/>
              <a:ahLst/>
              <a:cxnLst/>
              <a:rect l="l" t="t" r="r" b="b"/>
              <a:pathLst>
                <a:path w="52782" h="9899" extrusionOk="0">
                  <a:moveTo>
                    <a:pt x="1717" y="1"/>
                  </a:moveTo>
                  <a:cubicBezTo>
                    <a:pt x="763" y="1"/>
                    <a:pt x="0" y="764"/>
                    <a:pt x="0" y="1718"/>
                  </a:cubicBezTo>
                  <a:lnTo>
                    <a:pt x="0" y="8157"/>
                  </a:lnTo>
                  <a:cubicBezTo>
                    <a:pt x="0" y="9111"/>
                    <a:pt x="763" y="9899"/>
                    <a:pt x="1717" y="9899"/>
                  </a:cubicBezTo>
                  <a:lnTo>
                    <a:pt x="51040" y="9899"/>
                  </a:lnTo>
                  <a:cubicBezTo>
                    <a:pt x="51994" y="9899"/>
                    <a:pt x="52757" y="9159"/>
                    <a:pt x="52781" y="8157"/>
                  </a:cubicBezTo>
                  <a:lnTo>
                    <a:pt x="52781" y="1718"/>
                  </a:lnTo>
                  <a:cubicBezTo>
                    <a:pt x="52781" y="764"/>
                    <a:pt x="52018" y="1"/>
                    <a:pt x="51064"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4253;p74">
              <a:extLst>
                <a:ext uri="{FF2B5EF4-FFF2-40B4-BE49-F238E27FC236}">
                  <a16:creationId xmlns:a16="http://schemas.microsoft.com/office/drawing/2014/main" id="{2AC01F9D-38B5-7BBB-3040-7EF62F55ED9E}"/>
                </a:ext>
              </a:extLst>
            </p:cNvPr>
            <p:cNvSpPr/>
            <p:nvPr/>
          </p:nvSpPr>
          <p:spPr>
            <a:xfrm>
              <a:off x="3810564" y="4060847"/>
              <a:ext cx="241039" cy="118309"/>
            </a:xfrm>
            <a:custGeom>
              <a:avLst/>
              <a:gdLst/>
              <a:ahLst/>
              <a:cxnLst/>
              <a:rect l="l" t="t" r="r" b="b"/>
              <a:pathLst>
                <a:path w="14288" h="7013" extrusionOk="0">
                  <a:moveTo>
                    <a:pt x="1" y="0"/>
                  </a:moveTo>
                  <a:lnTo>
                    <a:pt x="1" y="7013"/>
                  </a:lnTo>
                  <a:lnTo>
                    <a:pt x="14287" y="7013"/>
                  </a:lnTo>
                  <a:lnTo>
                    <a:pt x="14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4254;p74">
              <a:extLst>
                <a:ext uri="{FF2B5EF4-FFF2-40B4-BE49-F238E27FC236}">
                  <a16:creationId xmlns:a16="http://schemas.microsoft.com/office/drawing/2014/main" id="{18D2004D-0915-2E92-1019-6CFA4704BDF4}"/>
                </a:ext>
              </a:extLst>
            </p:cNvPr>
            <p:cNvSpPr/>
            <p:nvPr/>
          </p:nvSpPr>
          <p:spPr>
            <a:xfrm>
              <a:off x="3220721" y="4067680"/>
              <a:ext cx="556474" cy="22960"/>
            </a:xfrm>
            <a:custGeom>
              <a:avLst/>
              <a:gdLst/>
              <a:ahLst/>
              <a:cxnLst/>
              <a:rect l="l" t="t" r="r" b="b"/>
              <a:pathLst>
                <a:path w="32986" h="1361" extrusionOk="0">
                  <a:moveTo>
                    <a:pt x="0" y="1"/>
                  </a:moveTo>
                  <a:lnTo>
                    <a:pt x="0" y="1360"/>
                  </a:lnTo>
                  <a:lnTo>
                    <a:pt x="32985" y="1360"/>
                  </a:lnTo>
                  <a:lnTo>
                    <a:pt x="329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4255;p74">
              <a:extLst>
                <a:ext uri="{FF2B5EF4-FFF2-40B4-BE49-F238E27FC236}">
                  <a16:creationId xmlns:a16="http://schemas.microsoft.com/office/drawing/2014/main" id="{A0BFD57A-D0E1-64A3-5F98-2716757BAE34}"/>
                </a:ext>
              </a:extLst>
            </p:cNvPr>
            <p:cNvSpPr/>
            <p:nvPr/>
          </p:nvSpPr>
          <p:spPr>
            <a:xfrm>
              <a:off x="3220721" y="4108724"/>
              <a:ext cx="556474" cy="22555"/>
            </a:xfrm>
            <a:custGeom>
              <a:avLst/>
              <a:gdLst/>
              <a:ahLst/>
              <a:cxnLst/>
              <a:rect l="l" t="t" r="r" b="b"/>
              <a:pathLst>
                <a:path w="32986" h="1337" extrusionOk="0">
                  <a:moveTo>
                    <a:pt x="0" y="1"/>
                  </a:moveTo>
                  <a:lnTo>
                    <a:pt x="0" y="1336"/>
                  </a:lnTo>
                  <a:lnTo>
                    <a:pt x="32985" y="1336"/>
                  </a:lnTo>
                  <a:lnTo>
                    <a:pt x="329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4256;p74">
              <a:extLst>
                <a:ext uri="{FF2B5EF4-FFF2-40B4-BE49-F238E27FC236}">
                  <a16:creationId xmlns:a16="http://schemas.microsoft.com/office/drawing/2014/main" id="{48FC72FF-D898-89C0-12F7-1F36562732CF}"/>
                </a:ext>
              </a:extLst>
            </p:cNvPr>
            <p:cNvSpPr/>
            <p:nvPr/>
          </p:nvSpPr>
          <p:spPr>
            <a:xfrm>
              <a:off x="3220721" y="4149364"/>
              <a:ext cx="374598" cy="22555"/>
            </a:xfrm>
            <a:custGeom>
              <a:avLst/>
              <a:gdLst/>
              <a:ahLst/>
              <a:cxnLst/>
              <a:rect l="l" t="t" r="r" b="b"/>
              <a:pathLst>
                <a:path w="22205" h="1337" extrusionOk="0">
                  <a:moveTo>
                    <a:pt x="0" y="1"/>
                  </a:moveTo>
                  <a:lnTo>
                    <a:pt x="0" y="1336"/>
                  </a:lnTo>
                  <a:lnTo>
                    <a:pt x="22205" y="1336"/>
                  </a:lnTo>
                  <a:lnTo>
                    <a:pt x="222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4257;p74">
              <a:extLst>
                <a:ext uri="{FF2B5EF4-FFF2-40B4-BE49-F238E27FC236}">
                  <a16:creationId xmlns:a16="http://schemas.microsoft.com/office/drawing/2014/main" id="{CBD4E88D-FA84-A657-4162-F8ACA836D963}"/>
                </a:ext>
              </a:extLst>
            </p:cNvPr>
            <p:cNvSpPr/>
            <p:nvPr/>
          </p:nvSpPr>
          <p:spPr>
            <a:xfrm>
              <a:off x="3187723" y="4358990"/>
              <a:ext cx="855832" cy="364965"/>
            </a:xfrm>
            <a:custGeom>
              <a:avLst/>
              <a:gdLst/>
              <a:ahLst/>
              <a:cxnLst/>
              <a:rect l="l" t="t" r="r" b="b"/>
              <a:pathLst>
                <a:path w="50731" h="23804" extrusionOk="0">
                  <a:moveTo>
                    <a:pt x="0" y="0"/>
                  </a:moveTo>
                  <a:lnTo>
                    <a:pt x="0" y="23803"/>
                  </a:lnTo>
                  <a:lnTo>
                    <a:pt x="50730" y="23803"/>
                  </a:lnTo>
                  <a:lnTo>
                    <a:pt x="50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4258;p74">
              <a:extLst>
                <a:ext uri="{FF2B5EF4-FFF2-40B4-BE49-F238E27FC236}">
                  <a16:creationId xmlns:a16="http://schemas.microsoft.com/office/drawing/2014/main" id="{953600C7-5FCB-F687-2211-16D051D47A63}"/>
                </a:ext>
              </a:extLst>
            </p:cNvPr>
            <p:cNvSpPr/>
            <p:nvPr/>
          </p:nvSpPr>
          <p:spPr>
            <a:xfrm>
              <a:off x="3187723" y="4322383"/>
              <a:ext cx="855832" cy="66400"/>
            </a:xfrm>
            <a:custGeom>
              <a:avLst/>
              <a:gdLst/>
              <a:ahLst/>
              <a:cxnLst/>
              <a:rect l="l" t="t" r="r" b="b"/>
              <a:pathLst>
                <a:path w="50731" h="3936" extrusionOk="0">
                  <a:moveTo>
                    <a:pt x="0" y="0"/>
                  </a:moveTo>
                  <a:lnTo>
                    <a:pt x="0" y="3936"/>
                  </a:lnTo>
                  <a:lnTo>
                    <a:pt x="50730" y="3936"/>
                  </a:lnTo>
                  <a:lnTo>
                    <a:pt x="5073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4259;p74">
              <a:extLst>
                <a:ext uri="{FF2B5EF4-FFF2-40B4-BE49-F238E27FC236}">
                  <a16:creationId xmlns:a16="http://schemas.microsoft.com/office/drawing/2014/main" id="{E7078201-0455-37F6-B13F-5E208C69D5FC}"/>
                </a:ext>
              </a:extLst>
            </p:cNvPr>
            <p:cNvSpPr/>
            <p:nvPr/>
          </p:nvSpPr>
          <p:spPr>
            <a:xfrm>
              <a:off x="3209047" y="4483728"/>
              <a:ext cx="493701" cy="33807"/>
            </a:xfrm>
            <a:custGeom>
              <a:avLst/>
              <a:gdLst/>
              <a:ahLst/>
              <a:cxnLst/>
              <a:rect l="l" t="t" r="r" b="b"/>
              <a:pathLst>
                <a:path w="29265" h="2004" extrusionOk="0">
                  <a:moveTo>
                    <a:pt x="0" y="0"/>
                  </a:moveTo>
                  <a:lnTo>
                    <a:pt x="0" y="2004"/>
                  </a:lnTo>
                  <a:lnTo>
                    <a:pt x="29265" y="2004"/>
                  </a:lnTo>
                  <a:lnTo>
                    <a:pt x="29265" y="0"/>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4260;p74">
              <a:extLst>
                <a:ext uri="{FF2B5EF4-FFF2-40B4-BE49-F238E27FC236}">
                  <a16:creationId xmlns:a16="http://schemas.microsoft.com/office/drawing/2014/main" id="{5B2863FC-7242-1D22-9C49-29D878DD33A8}"/>
                </a:ext>
              </a:extLst>
            </p:cNvPr>
            <p:cNvSpPr/>
            <p:nvPr/>
          </p:nvSpPr>
          <p:spPr>
            <a:xfrm>
              <a:off x="3209047" y="4543684"/>
              <a:ext cx="443006" cy="33807"/>
            </a:xfrm>
            <a:custGeom>
              <a:avLst/>
              <a:gdLst/>
              <a:ahLst/>
              <a:cxnLst/>
              <a:rect l="l" t="t" r="r" b="b"/>
              <a:pathLst>
                <a:path w="26260" h="2004" extrusionOk="0">
                  <a:moveTo>
                    <a:pt x="0" y="0"/>
                  </a:moveTo>
                  <a:lnTo>
                    <a:pt x="0" y="2003"/>
                  </a:lnTo>
                  <a:lnTo>
                    <a:pt x="26260" y="2003"/>
                  </a:lnTo>
                  <a:lnTo>
                    <a:pt x="26260" y="0"/>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4261;p74">
              <a:extLst>
                <a:ext uri="{FF2B5EF4-FFF2-40B4-BE49-F238E27FC236}">
                  <a16:creationId xmlns:a16="http://schemas.microsoft.com/office/drawing/2014/main" id="{CE3A8D37-724F-4D59-4119-0534241D1144}"/>
                </a:ext>
              </a:extLst>
            </p:cNvPr>
            <p:cNvSpPr/>
            <p:nvPr/>
          </p:nvSpPr>
          <p:spPr>
            <a:xfrm>
              <a:off x="3209047" y="4604028"/>
              <a:ext cx="298565" cy="33824"/>
            </a:xfrm>
            <a:custGeom>
              <a:avLst/>
              <a:gdLst/>
              <a:ahLst/>
              <a:cxnLst/>
              <a:rect l="l" t="t" r="r" b="b"/>
              <a:pathLst>
                <a:path w="17698" h="2005" extrusionOk="0">
                  <a:moveTo>
                    <a:pt x="0" y="1"/>
                  </a:moveTo>
                  <a:lnTo>
                    <a:pt x="0" y="2004"/>
                  </a:lnTo>
                  <a:lnTo>
                    <a:pt x="17697" y="2004"/>
                  </a:lnTo>
                  <a:lnTo>
                    <a:pt x="17697"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4262;p74">
              <a:extLst>
                <a:ext uri="{FF2B5EF4-FFF2-40B4-BE49-F238E27FC236}">
                  <a16:creationId xmlns:a16="http://schemas.microsoft.com/office/drawing/2014/main" id="{27A96395-A85A-A0FE-F10A-4C48BE5F1429}"/>
                </a:ext>
              </a:extLst>
            </p:cNvPr>
            <p:cNvSpPr/>
            <p:nvPr/>
          </p:nvSpPr>
          <p:spPr>
            <a:xfrm>
              <a:off x="3209047" y="4428192"/>
              <a:ext cx="177860" cy="33419"/>
            </a:xfrm>
            <a:custGeom>
              <a:avLst/>
              <a:gdLst/>
              <a:ahLst/>
              <a:cxnLst/>
              <a:rect l="l" t="t" r="r" b="b"/>
              <a:pathLst>
                <a:path w="10543" h="1981" extrusionOk="0">
                  <a:moveTo>
                    <a:pt x="0" y="1"/>
                  </a:moveTo>
                  <a:lnTo>
                    <a:pt x="0" y="1981"/>
                  </a:lnTo>
                  <a:lnTo>
                    <a:pt x="10542" y="1981"/>
                  </a:lnTo>
                  <a:lnTo>
                    <a:pt x="10542"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4263;p74">
              <a:extLst>
                <a:ext uri="{FF2B5EF4-FFF2-40B4-BE49-F238E27FC236}">
                  <a16:creationId xmlns:a16="http://schemas.microsoft.com/office/drawing/2014/main" id="{43FE04A7-A97C-DBAF-E42E-C398906B8AE7}"/>
                </a:ext>
              </a:extLst>
            </p:cNvPr>
            <p:cNvSpPr/>
            <p:nvPr/>
          </p:nvSpPr>
          <p:spPr>
            <a:xfrm>
              <a:off x="3750625" y="4426589"/>
              <a:ext cx="258718" cy="258330"/>
            </a:xfrm>
            <a:custGeom>
              <a:avLst/>
              <a:gdLst/>
              <a:ahLst/>
              <a:cxnLst/>
              <a:rect l="l" t="t" r="r" b="b"/>
              <a:pathLst>
                <a:path w="15336" h="15313" extrusionOk="0">
                  <a:moveTo>
                    <a:pt x="0" y="1"/>
                  </a:moveTo>
                  <a:lnTo>
                    <a:pt x="0" y="15313"/>
                  </a:lnTo>
                  <a:lnTo>
                    <a:pt x="15336" y="15313"/>
                  </a:lnTo>
                  <a:lnTo>
                    <a:pt x="1533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4264;p74">
              <a:extLst>
                <a:ext uri="{FF2B5EF4-FFF2-40B4-BE49-F238E27FC236}">
                  <a16:creationId xmlns:a16="http://schemas.microsoft.com/office/drawing/2014/main" id="{E8F138AA-9978-25B1-8EF8-EED1DDE62363}"/>
                </a:ext>
              </a:extLst>
            </p:cNvPr>
            <p:cNvSpPr/>
            <p:nvPr/>
          </p:nvSpPr>
          <p:spPr>
            <a:xfrm>
              <a:off x="3802922" y="4481720"/>
              <a:ext cx="162964" cy="146465"/>
            </a:xfrm>
            <a:custGeom>
              <a:avLst/>
              <a:gdLst/>
              <a:ahLst/>
              <a:cxnLst/>
              <a:rect l="l" t="t" r="r" b="b"/>
              <a:pathLst>
                <a:path w="9660" h="8682" extrusionOk="0">
                  <a:moveTo>
                    <a:pt x="4604" y="0"/>
                  </a:moveTo>
                  <a:cubicBezTo>
                    <a:pt x="3530" y="0"/>
                    <a:pt x="2672" y="859"/>
                    <a:pt x="2672" y="1956"/>
                  </a:cubicBezTo>
                  <a:lnTo>
                    <a:pt x="2672" y="3101"/>
                  </a:lnTo>
                  <a:cubicBezTo>
                    <a:pt x="2672" y="3554"/>
                    <a:pt x="2815" y="3959"/>
                    <a:pt x="3077" y="4341"/>
                  </a:cubicBezTo>
                  <a:cubicBezTo>
                    <a:pt x="1288" y="4961"/>
                    <a:pt x="1" y="6654"/>
                    <a:pt x="1" y="8682"/>
                  </a:cubicBezTo>
                  <a:lnTo>
                    <a:pt x="9660" y="8682"/>
                  </a:lnTo>
                  <a:cubicBezTo>
                    <a:pt x="9612" y="8682"/>
                    <a:pt x="9255" y="5199"/>
                    <a:pt x="6154" y="4269"/>
                  </a:cubicBezTo>
                  <a:cubicBezTo>
                    <a:pt x="6392" y="3935"/>
                    <a:pt x="6536" y="3554"/>
                    <a:pt x="6536" y="3101"/>
                  </a:cubicBezTo>
                  <a:lnTo>
                    <a:pt x="6536" y="1956"/>
                  </a:lnTo>
                  <a:cubicBezTo>
                    <a:pt x="6536" y="859"/>
                    <a:pt x="5677" y="0"/>
                    <a:pt x="4604"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4265;p74">
              <a:extLst>
                <a:ext uri="{FF2B5EF4-FFF2-40B4-BE49-F238E27FC236}">
                  <a16:creationId xmlns:a16="http://schemas.microsoft.com/office/drawing/2014/main" id="{05084CCD-C593-E7B6-17D8-2B2ABE849C3B}"/>
                </a:ext>
              </a:extLst>
            </p:cNvPr>
            <p:cNvSpPr/>
            <p:nvPr/>
          </p:nvSpPr>
          <p:spPr>
            <a:xfrm>
              <a:off x="3752632" y="3664925"/>
              <a:ext cx="299358" cy="299375"/>
            </a:xfrm>
            <a:custGeom>
              <a:avLst/>
              <a:gdLst/>
              <a:ahLst/>
              <a:cxnLst/>
              <a:rect l="l" t="t" r="r" b="b"/>
              <a:pathLst>
                <a:path w="17745" h="17746" extrusionOk="0">
                  <a:moveTo>
                    <a:pt x="2195" y="1"/>
                  </a:moveTo>
                  <a:cubicBezTo>
                    <a:pt x="1002" y="1"/>
                    <a:pt x="0" y="979"/>
                    <a:pt x="0" y="2171"/>
                  </a:cubicBezTo>
                  <a:lnTo>
                    <a:pt x="0" y="15575"/>
                  </a:lnTo>
                  <a:cubicBezTo>
                    <a:pt x="0" y="16768"/>
                    <a:pt x="1002" y="17745"/>
                    <a:pt x="2195" y="17745"/>
                  </a:cubicBezTo>
                  <a:lnTo>
                    <a:pt x="15575" y="17745"/>
                  </a:lnTo>
                  <a:cubicBezTo>
                    <a:pt x="16767" y="17745"/>
                    <a:pt x="17745" y="16768"/>
                    <a:pt x="17745" y="15575"/>
                  </a:cubicBezTo>
                  <a:lnTo>
                    <a:pt x="17745" y="2171"/>
                  </a:lnTo>
                  <a:cubicBezTo>
                    <a:pt x="17745" y="979"/>
                    <a:pt x="16767" y="1"/>
                    <a:pt x="15575"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4266;p74">
              <a:extLst>
                <a:ext uri="{FF2B5EF4-FFF2-40B4-BE49-F238E27FC236}">
                  <a16:creationId xmlns:a16="http://schemas.microsoft.com/office/drawing/2014/main" id="{4C53BB0D-D8EA-9206-45B9-D1030B44B886}"/>
                </a:ext>
              </a:extLst>
            </p:cNvPr>
            <p:cNvSpPr/>
            <p:nvPr/>
          </p:nvSpPr>
          <p:spPr>
            <a:xfrm>
              <a:off x="3017117" y="3855236"/>
              <a:ext cx="88939" cy="88939"/>
            </a:xfrm>
            <a:custGeom>
              <a:avLst/>
              <a:gdLst/>
              <a:ahLst/>
              <a:cxnLst/>
              <a:rect l="l" t="t" r="r" b="b"/>
              <a:pathLst>
                <a:path w="5272" h="5272" extrusionOk="0">
                  <a:moveTo>
                    <a:pt x="1980" y="1"/>
                  </a:moveTo>
                  <a:lnTo>
                    <a:pt x="1980" y="2004"/>
                  </a:lnTo>
                  <a:lnTo>
                    <a:pt x="1" y="2004"/>
                  </a:lnTo>
                  <a:lnTo>
                    <a:pt x="1" y="3245"/>
                  </a:lnTo>
                  <a:lnTo>
                    <a:pt x="1980" y="3245"/>
                  </a:lnTo>
                  <a:lnTo>
                    <a:pt x="1980" y="5272"/>
                  </a:lnTo>
                  <a:lnTo>
                    <a:pt x="3244" y="5272"/>
                  </a:lnTo>
                  <a:lnTo>
                    <a:pt x="3244" y="3245"/>
                  </a:lnTo>
                  <a:lnTo>
                    <a:pt x="5272" y="3245"/>
                  </a:lnTo>
                  <a:lnTo>
                    <a:pt x="5272" y="2004"/>
                  </a:lnTo>
                  <a:lnTo>
                    <a:pt x="3244" y="2004"/>
                  </a:lnTo>
                  <a:lnTo>
                    <a:pt x="3244"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4267;p74">
              <a:extLst>
                <a:ext uri="{FF2B5EF4-FFF2-40B4-BE49-F238E27FC236}">
                  <a16:creationId xmlns:a16="http://schemas.microsoft.com/office/drawing/2014/main" id="{9F4C8A56-E280-8D8F-4C1C-946B9F4339C8}"/>
                </a:ext>
              </a:extLst>
            </p:cNvPr>
            <p:cNvSpPr/>
            <p:nvPr/>
          </p:nvSpPr>
          <p:spPr>
            <a:xfrm>
              <a:off x="2738290" y="4044348"/>
              <a:ext cx="105842" cy="105438"/>
            </a:xfrm>
            <a:custGeom>
              <a:avLst/>
              <a:gdLst/>
              <a:ahLst/>
              <a:cxnLst/>
              <a:rect l="l" t="t" r="r" b="b"/>
              <a:pathLst>
                <a:path w="6274" h="6250" extrusionOk="0">
                  <a:moveTo>
                    <a:pt x="3125" y="1646"/>
                  </a:moveTo>
                  <a:cubicBezTo>
                    <a:pt x="3960" y="1646"/>
                    <a:pt x="4628" y="2314"/>
                    <a:pt x="4628" y="3125"/>
                  </a:cubicBezTo>
                  <a:cubicBezTo>
                    <a:pt x="4628" y="3960"/>
                    <a:pt x="3960" y="4628"/>
                    <a:pt x="3125" y="4628"/>
                  </a:cubicBezTo>
                  <a:cubicBezTo>
                    <a:pt x="2290" y="4628"/>
                    <a:pt x="1646" y="3936"/>
                    <a:pt x="1646" y="3125"/>
                  </a:cubicBezTo>
                  <a:cubicBezTo>
                    <a:pt x="1646" y="2290"/>
                    <a:pt x="2338" y="1646"/>
                    <a:pt x="3125" y="1646"/>
                  </a:cubicBezTo>
                  <a:close/>
                  <a:moveTo>
                    <a:pt x="3125" y="1"/>
                  </a:moveTo>
                  <a:cubicBezTo>
                    <a:pt x="1408" y="1"/>
                    <a:pt x="1" y="1408"/>
                    <a:pt x="1" y="3125"/>
                  </a:cubicBezTo>
                  <a:cubicBezTo>
                    <a:pt x="1" y="4866"/>
                    <a:pt x="1408" y="6249"/>
                    <a:pt x="3125" y="6249"/>
                  </a:cubicBezTo>
                  <a:cubicBezTo>
                    <a:pt x="4866" y="6249"/>
                    <a:pt x="6273" y="4866"/>
                    <a:pt x="6273" y="3125"/>
                  </a:cubicBezTo>
                  <a:cubicBezTo>
                    <a:pt x="6273" y="1408"/>
                    <a:pt x="4866" y="1"/>
                    <a:pt x="3125"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4268;p74">
              <a:extLst>
                <a:ext uri="{FF2B5EF4-FFF2-40B4-BE49-F238E27FC236}">
                  <a16:creationId xmlns:a16="http://schemas.microsoft.com/office/drawing/2014/main" id="{855450D3-0C4A-644B-97DC-A6A65C2382AE}"/>
                </a:ext>
              </a:extLst>
            </p:cNvPr>
            <p:cNvSpPr/>
            <p:nvPr/>
          </p:nvSpPr>
          <p:spPr>
            <a:xfrm>
              <a:off x="3786828" y="3694701"/>
              <a:ext cx="105842" cy="105842"/>
            </a:xfrm>
            <a:custGeom>
              <a:avLst/>
              <a:gdLst/>
              <a:ahLst/>
              <a:cxnLst/>
              <a:rect l="l" t="t" r="r" b="b"/>
              <a:pathLst>
                <a:path w="6274" h="6274" extrusionOk="0">
                  <a:moveTo>
                    <a:pt x="3149" y="1646"/>
                  </a:moveTo>
                  <a:cubicBezTo>
                    <a:pt x="3984" y="1646"/>
                    <a:pt x="4628" y="2338"/>
                    <a:pt x="4628" y="3125"/>
                  </a:cubicBezTo>
                  <a:cubicBezTo>
                    <a:pt x="4628" y="3960"/>
                    <a:pt x="3984" y="4628"/>
                    <a:pt x="3149" y="4628"/>
                  </a:cubicBezTo>
                  <a:cubicBezTo>
                    <a:pt x="2314" y="4628"/>
                    <a:pt x="1646" y="3936"/>
                    <a:pt x="1646" y="3125"/>
                  </a:cubicBezTo>
                  <a:cubicBezTo>
                    <a:pt x="1646" y="2290"/>
                    <a:pt x="2338" y="1646"/>
                    <a:pt x="3149" y="1646"/>
                  </a:cubicBezTo>
                  <a:close/>
                  <a:moveTo>
                    <a:pt x="3149" y="1"/>
                  </a:moveTo>
                  <a:cubicBezTo>
                    <a:pt x="1408" y="1"/>
                    <a:pt x="1" y="1408"/>
                    <a:pt x="1" y="3125"/>
                  </a:cubicBezTo>
                  <a:cubicBezTo>
                    <a:pt x="1" y="4866"/>
                    <a:pt x="1408" y="6273"/>
                    <a:pt x="3149" y="6273"/>
                  </a:cubicBezTo>
                  <a:cubicBezTo>
                    <a:pt x="4866" y="6273"/>
                    <a:pt x="6273" y="4866"/>
                    <a:pt x="6273" y="3125"/>
                  </a:cubicBezTo>
                  <a:cubicBezTo>
                    <a:pt x="6273" y="1408"/>
                    <a:pt x="4866" y="1"/>
                    <a:pt x="3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graphicFrame>
        <p:nvGraphicFramePr>
          <p:cNvPr id="3" name="Table 7">
            <a:extLst>
              <a:ext uri="{FF2B5EF4-FFF2-40B4-BE49-F238E27FC236}">
                <a16:creationId xmlns:a16="http://schemas.microsoft.com/office/drawing/2014/main" id="{B5BC35C1-8AC0-BF39-826F-74D3FDFEB975}"/>
              </a:ext>
            </a:extLst>
          </p:cNvPr>
          <p:cNvGraphicFramePr>
            <a:graphicFrameLocks noGrp="1"/>
          </p:cNvGraphicFramePr>
          <p:nvPr>
            <p:extLst>
              <p:ext uri="{D42A27DB-BD31-4B8C-83A1-F6EECF244321}">
                <p14:modId xmlns:p14="http://schemas.microsoft.com/office/powerpoint/2010/main" val="3719168015"/>
              </p:ext>
            </p:extLst>
          </p:nvPr>
        </p:nvGraphicFramePr>
        <p:xfrm>
          <a:off x="909099" y="1081797"/>
          <a:ext cx="7247187" cy="3090127"/>
        </p:xfrm>
        <a:graphic>
          <a:graphicData uri="http://schemas.openxmlformats.org/drawingml/2006/table">
            <a:tbl>
              <a:tblPr firstRow="1" bandRow="1">
                <a:tableStyleId>{5C22544A-7EE6-4342-B048-85BDC9FD1C3A}</a:tableStyleId>
              </a:tblPr>
              <a:tblGrid>
                <a:gridCol w="3622096">
                  <a:extLst>
                    <a:ext uri="{9D8B030D-6E8A-4147-A177-3AD203B41FA5}">
                      <a16:colId xmlns:a16="http://schemas.microsoft.com/office/drawing/2014/main" val="711439747"/>
                    </a:ext>
                  </a:extLst>
                </a:gridCol>
                <a:gridCol w="3625091">
                  <a:extLst>
                    <a:ext uri="{9D8B030D-6E8A-4147-A177-3AD203B41FA5}">
                      <a16:colId xmlns:a16="http://schemas.microsoft.com/office/drawing/2014/main" val="1217148694"/>
                    </a:ext>
                  </a:extLst>
                </a:gridCol>
              </a:tblGrid>
              <a:tr h="501622">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800" b="1" dirty="0">
                          <a:solidFill>
                            <a:schemeClr val="tx1"/>
                          </a:solidFill>
                          <a:effectLst/>
                          <a:latin typeface="Roboto" panose="02000000000000000000" pitchFamily="2" charset="0"/>
                          <a:ea typeface="Roboto" panose="02000000000000000000" pitchFamily="2" charset="0"/>
                          <a:cs typeface="Roboto" panose="02000000000000000000" pitchFamily="2" charset="0"/>
                        </a:rPr>
                        <a:t>Some features are </a:t>
                      </a:r>
                      <a:r>
                        <a:rPr lang="en-GB" sz="2800" b="1" dirty="0">
                          <a:solidFill>
                            <a:schemeClr val="accent2"/>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NOT</a:t>
                      </a:r>
                      <a:r>
                        <a:rPr lang="en-GB" sz="2800" b="1" dirty="0">
                          <a:solidFill>
                            <a:schemeClr val="tx1"/>
                          </a:solidFill>
                          <a:effectLst/>
                          <a:latin typeface="Roboto" panose="02000000000000000000" pitchFamily="2" charset="0"/>
                          <a:ea typeface="Roboto" panose="02000000000000000000" pitchFamily="2" charset="0"/>
                          <a:cs typeface="Roboto" panose="02000000000000000000" pitchFamily="2" charset="0"/>
                        </a:rPr>
                        <a:t> found in </a:t>
                      </a:r>
                      <a:r>
                        <a:rPr lang="en-GB" sz="2800" b="1" dirty="0">
                          <a:solidFill>
                            <a:schemeClr val="tx1"/>
                          </a:solidFill>
                          <a:latin typeface="Roboto" panose="02000000000000000000" pitchFamily="2" charset="0"/>
                          <a:ea typeface="Roboto" panose="02000000000000000000" pitchFamily="2" charset="0"/>
                          <a:cs typeface="Roboto" panose="02000000000000000000" pitchFamily="2" charset="0"/>
                        </a:rPr>
                        <a:t>Model</a:t>
                      </a:r>
                      <a:r>
                        <a:rPr lang="en-GB" sz="2800" b="1" dirty="0">
                          <a:solidFill>
                            <a:schemeClr val="tx1"/>
                          </a:solidFill>
                          <a:effectLst/>
                          <a:latin typeface="Aharoni" panose="02010803020104030203" pitchFamily="2" charset="-79"/>
                          <a:ea typeface="Calibri" panose="020F0502020204030204" pitchFamily="34" charset="0"/>
                          <a:cs typeface="Arial" panose="020B0604020202020204" pitchFamily="34" charset="0"/>
                        </a:rPr>
                        <a:t>:</a:t>
                      </a:r>
                      <a:endPar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34290" marB="34290" anchor="ctr">
                    <a:lnT w="12700" cmpd="sng">
                      <a:noFill/>
                    </a:lnT>
                    <a:lnB w="381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i="0" u="none" strike="noStrike" cap="none" dirty="0">
                        <a:solidFill>
                          <a:schemeClr val="lt1"/>
                        </a:solidFill>
                        <a:effectLst/>
                        <a:latin typeface="+mn-lt"/>
                        <a:ea typeface="+mn-ea"/>
                        <a:cs typeface="+mn-cs"/>
                        <a:sym typeface="Arial"/>
                      </a:endParaRPr>
                    </a:p>
                  </a:txBody>
                  <a:tcPr marL="68580" marR="68580" marT="34290" marB="34290" anchor="ctr">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53110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dirty="0"/>
                        <a:t>Chat </a:t>
                      </a:r>
                      <a:r>
                        <a:rPr lang="en-US" sz="2000" b="1" i="0" dirty="0" err="1"/>
                        <a:t>botck</a:t>
                      </a:r>
                      <a:endParaRPr lang="en-US" sz="2000" b="1" i="0" u="none" strike="noStrike" cap="none" dirty="0">
                        <a:solidFill>
                          <a:srgbClr val="00B050"/>
                        </a:solidFill>
                        <a:effectLst>
                          <a:glow rad="139700">
                            <a:schemeClr val="accent2">
                              <a:satMod val="175000"/>
                              <a:alpha val="40000"/>
                            </a:schemeClr>
                          </a:glow>
                          <a:outerShdw blurRad="60007" dist="310007" dir="7680000" sy="30000" kx="1300200" algn="ctr" rotWithShape="0">
                            <a:prstClr val="black">
                              <a:alpha val="32000"/>
                            </a:prstClr>
                          </a:outerShdw>
                        </a:effectLst>
                        <a:latin typeface="Harrington" panose="04040505050A02020702" pitchFamily="82" charset="0"/>
                        <a:ea typeface="+mn-ea"/>
                        <a:cs typeface="+mn-cs"/>
                        <a:sym typeface="Arial"/>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dk1"/>
                          </a:solidFill>
                          <a:effectLst/>
                          <a:latin typeface="+mn-lt"/>
                          <a:ea typeface="+mn-ea"/>
                          <a:cs typeface="+mn-cs"/>
                          <a:sym typeface="Arial"/>
                        </a:rPr>
                        <a:t>B.TECH</a:t>
                      </a:r>
                      <a:endParaRPr lang="en-US" sz="2000" b="1" dirty="0">
                        <a:solidFill>
                          <a:srgbClr val="C00000"/>
                        </a:solidFill>
                        <a:effectLst>
                          <a:glow rad="139700">
                            <a:schemeClr val="accent2">
                              <a:satMod val="175000"/>
                              <a:alpha val="40000"/>
                            </a:schemeClr>
                          </a:glow>
                          <a:outerShdw blurRad="60007" dist="310007" dir="7680000" sy="30000" kx="1300200" algn="ctr" rotWithShape="0">
                            <a:prstClr val="black">
                              <a:alpha val="32000"/>
                            </a:prstClr>
                          </a:outerShdw>
                        </a:effectLst>
                        <a:latin typeface="Chiller" panose="04020404031007020602" pitchFamily="82" charset="0"/>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761096"/>
                  </a:ext>
                </a:extLst>
              </a:tr>
              <a:tr h="70945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Our website prioritizes simplifying the laptop selection process and overall shopping experience, offering a seamless experience for users.</a:t>
                      </a:r>
                      <a:r>
                        <a:rPr lang="en-US" dirty="0">
                          <a:latin typeface="Muli"/>
                        </a:rPr>
                        <a:t>.</a:t>
                      </a:r>
                      <a:endParaRPr lang="en-GB" sz="1400" b="1" i="0" u="none" strike="noStrike" cap="none" dirty="0">
                        <a:solidFill>
                          <a:schemeClr val="bg1"/>
                        </a:solidFill>
                        <a:latin typeface="Muli"/>
                        <a:ea typeface="+mn-ea"/>
                        <a:cs typeface="Arial" panose="020B0604020202020204" pitchFamily="34" charset="0"/>
                        <a:sym typeface="Arial"/>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B-tech interface may be more complex due to the diversity of products and services they offer.</a:t>
                      </a:r>
                      <a:r>
                        <a:rPr lang="en-US" sz="1200" dirty="0"/>
                        <a:t>.</a:t>
                      </a:r>
                      <a:endParaRPr lang="en-US" sz="1200" dirty="0">
                        <a:solidFill>
                          <a:srgbClr val="C00000"/>
                        </a:solidFill>
                        <a:effectLst>
                          <a:glow rad="139700">
                            <a:schemeClr val="accent2">
                              <a:satMod val="175000"/>
                              <a:alpha val="40000"/>
                            </a:schemeClr>
                          </a:glow>
                          <a:outerShdw blurRad="60007" dist="310007" dir="7680000" sy="30000" kx="1300200" algn="ctr" rotWithShape="0">
                            <a:prstClr val="black">
                              <a:alpha val="32000"/>
                            </a:prstClr>
                          </a:outerShdw>
                        </a:effectLst>
                        <a:latin typeface="Chiller" panose="04020404031007020602" pitchFamily="82" charset="0"/>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6148"/>
                  </a:ext>
                </a:extLst>
              </a:tr>
              <a:tr h="113538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Our site provides comprehensive specifications and comparison tools for laptops..</a:t>
                      </a:r>
                      <a:r>
                        <a:rPr lang="en-GB" sz="1400" b="1" i="0" u="none" strike="noStrike" cap="none" dirty="0">
                          <a:solidFill>
                            <a:schemeClr val="bg1"/>
                          </a:solidFill>
                          <a:latin typeface="Aharoni" panose="02010803020104030203" pitchFamily="2" charset="-79"/>
                          <a:ea typeface="+mn-ea"/>
                          <a:cs typeface="Arial" panose="020B0604020202020204" pitchFamily="34" charset="0"/>
                          <a:sym typeface="Arial"/>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bg1"/>
                        </a:solidFill>
                        <a:latin typeface="Aharoni" panose="02010803020104030203" pitchFamily="2" charset="-79"/>
                        <a:ea typeface="+mn-ea"/>
                        <a:cs typeface="Arial" panose="020B0604020202020204" pitchFamily="34" charset="0"/>
                        <a:sym typeface="Arial"/>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B-tech may not have as detailed specifications or specialized comparison tools for laptops.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bg1"/>
                        </a:solidFill>
                        <a:latin typeface="Aharoni" panose="02010803020104030203" pitchFamily="2" charset="-79"/>
                        <a:ea typeface="+mn-ea"/>
                        <a:cs typeface="Arial" panose="020B0604020202020204" pitchFamily="34" charset="0"/>
                        <a:sym typeface="Arial"/>
                      </a:endParaRPr>
                    </a:p>
                  </a:txBody>
                  <a:tcPr marL="68580" marR="68580" marT="34290" marB="34290"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956419"/>
                  </a:ext>
                </a:extLst>
              </a:tr>
            </a:tbl>
          </a:graphicData>
        </a:graphic>
      </p:graphicFrame>
      <p:sp>
        <p:nvSpPr>
          <p:cNvPr id="4" name="TextBox 3">
            <a:extLst>
              <a:ext uri="{FF2B5EF4-FFF2-40B4-BE49-F238E27FC236}">
                <a16:creationId xmlns:a16="http://schemas.microsoft.com/office/drawing/2014/main" id="{D20DB973-9409-0A48-43D9-201F76650864}"/>
              </a:ext>
            </a:extLst>
          </p:cNvPr>
          <p:cNvSpPr txBox="1"/>
          <p:nvPr/>
        </p:nvSpPr>
        <p:spPr>
          <a:xfrm>
            <a:off x="3131562" y="104898"/>
            <a:ext cx="2880876" cy="584775"/>
          </a:xfrm>
          <a:prstGeom prst="rect">
            <a:avLst/>
          </a:prstGeom>
          <a:noFill/>
        </p:spPr>
        <p:txBody>
          <a:bodyPr wrap="square">
            <a:spAutoFit/>
          </a:bodyPr>
          <a:lstStyle/>
          <a:p>
            <a:r>
              <a:rPr kumimoji="0" lang="en-US" sz="3200" b="1" i="0" u="sng" strike="noStrike" kern="0" cap="none" spc="0" normalizeH="0" baseline="0" noProof="0" dirty="0">
                <a:ln>
                  <a:noFill/>
                </a:ln>
                <a:solidFill>
                  <a:schemeClr val="accent2"/>
                </a:solidFill>
                <a:effectLst>
                  <a:outerShdw blurRad="38100" dist="38100" dir="2700000" algn="tl">
                    <a:srgbClr val="000000">
                      <a:alpha val="43137"/>
                    </a:srgbClr>
                  </a:outerShdw>
                </a:effectLst>
                <a:uLnTx/>
                <a:uFillTx/>
                <a:latin typeface="Arial Rounded MT Bold" panose="020F0704030504030204" pitchFamily="34" charset="0"/>
                <a:ea typeface="+mn-ea"/>
                <a:cs typeface="+mn-cs"/>
                <a:sym typeface="Arial"/>
              </a:rPr>
              <a:t>R</a:t>
            </a:r>
            <a:r>
              <a:rPr kumimoji="0" lang="en-US" sz="2400" b="1" i="0" u="sng" strike="noStrike" kern="0" cap="none" spc="0" normalizeH="0" baseline="0" noProof="0" dirty="0">
                <a:ln>
                  <a:noFill/>
                </a:ln>
                <a:solidFill>
                  <a:schemeClr val="bg2"/>
                </a:solidFill>
                <a:effectLst/>
                <a:uLnTx/>
                <a:uFillTx/>
                <a:latin typeface="Arial Rounded MT Bold" panose="020F0704030504030204" pitchFamily="34" charset="0"/>
                <a:ea typeface="+mn-ea"/>
                <a:cs typeface="+mn-cs"/>
                <a:sym typeface="Arial"/>
              </a:rPr>
              <a:t>ELATED </a:t>
            </a:r>
            <a:r>
              <a:rPr lang="en-US" sz="3200" b="1" u="sng" dirty="0">
                <a:solidFill>
                  <a:schemeClr val="accent2"/>
                </a:solidFill>
                <a:effectLst>
                  <a:outerShdw blurRad="38100" dist="38100" dir="2700000" algn="tl">
                    <a:srgbClr val="000000">
                      <a:alpha val="43137"/>
                    </a:srgbClr>
                  </a:outerShdw>
                </a:effectLst>
                <a:latin typeface="Arial Rounded MT Bold" panose="020F0704030504030204" pitchFamily="34" charset="0"/>
                <a:ea typeface="+mn-ea"/>
                <a:cs typeface="+mn-cs"/>
              </a:rPr>
              <a:t>W</a:t>
            </a:r>
            <a:r>
              <a:rPr kumimoji="0" lang="en-US" sz="2400" b="1" i="0" u="sng" strike="noStrike" kern="0" cap="none" spc="0" normalizeH="0" baseline="0" noProof="0" dirty="0">
                <a:ln>
                  <a:noFill/>
                </a:ln>
                <a:solidFill>
                  <a:schemeClr val="bg2"/>
                </a:solidFill>
                <a:effectLst/>
                <a:uLnTx/>
                <a:uFillTx/>
                <a:latin typeface="Arial Rounded MT Bold" panose="020F0704030504030204" pitchFamily="34" charset="0"/>
                <a:ea typeface="+mn-ea"/>
                <a:cs typeface="+mn-cs"/>
                <a:sym typeface="Arial"/>
              </a:rPr>
              <a:t>ORK</a:t>
            </a:r>
            <a:endParaRPr lang="en-US" sz="2400" u="sng" dirty="0">
              <a:solidFill>
                <a:schemeClr val="bg2"/>
              </a:solidFill>
            </a:endParaRPr>
          </a:p>
        </p:txBody>
      </p:sp>
      <p:grpSp>
        <p:nvGrpSpPr>
          <p:cNvPr id="5" name="Google Shape;4216;p74">
            <a:extLst>
              <a:ext uri="{FF2B5EF4-FFF2-40B4-BE49-F238E27FC236}">
                <a16:creationId xmlns:a16="http://schemas.microsoft.com/office/drawing/2014/main" id="{BD1F8029-CEB2-D109-6544-EC396C312D59}"/>
              </a:ext>
            </a:extLst>
          </p:cNvPr>
          <p:cNvGrpSpPr/>
          <p:nvPr/>
        </p:nvGrpSpPr>
        <p:grpSpPr>
          <a:xfrm>
            <a:off x="7673414" y="4061703"/>
            <a:ext cx="1228761" cy="872025"/>
            <a:chOff x="2366509" y="3479440"/>
            <a:chExt cx="2041169" cy="1621173"/>
          </a:xfrm>
        </p:grpSpPr>
        <p:sp>
          <p:nvSpPr>
            <p:cNvPr id="6" name="Google Shape;4217;p74">
              <a:extLst>
                <a:ext uri="{FF2B5EF4-FFF2-40B4-BE49-F238E27FC236}">
                  <a16:creationId xmlns:a16="http://schemas.microsoft.com/office/drawing/2014/main" id="{0961F4F3-8CDB-2D4E-1BB5-EC1DFD3AE8B4}"/>
                </a:ext>
              </a:extLst>
            </p:cNvPr>
            <p:cNvSpPr/>
            <p:nvPr/>
          </p:nvSpPr>
          <p:spPr>
            <a:xfrm>
              <a:off x="2764033" y="5026503"/>
              <a:ext cx="124349" cy="74110"/>
            </a:xfrm>
            <a:custGeom>
              <a:avLst/>
              <a:gdLst/>
              <a:ahLst/>
              <a:cxnLst/>
              <a:rect l="l" t="t" r="r" b="b"/>
              <a:pathLst>
                <a:path w="7371" h="4393" extrusionOk="0">
                  <a:moveTo>
                    <a:pt x="1098" y="1"/>
                  </a:moveTo>
                  <a:lnTo>
                    <a:pt x="740" y="1503"/>
                  </a:lnTo>
                  <a:cubicBezTo>
                    <a:pt x="716" y="1527"/>
                    <a:pt x="669" y="1527"/>
                    <a:pt x="669" y="1551"/>
                  </a:cubicBezTo>
                  <a:cubicBezTo>
                    <a:pt x="311" y="2123"/>
                    <a:pt x="1" y="2934"/>
                    <a:pt x="49" y="3602"/>
                  </a:cubicBezTo>
                  <a:cubicBezTo>
                    <a:pt x="192" y="3793"/>
                    <a:pt x="406" y="3864"/>
                    <a:pt x="597" y="3912"/>
                  </a:cubicBezTo>
                  <a:cubicBezTo>
                    <a:pt x="621" y="3914"/>
                    <a:pt x="645" y="3915"/>
                    <a:pt x="669" y="3915"/>
                  </a:cubicBezTo>
                  <a:cubicBezTo>
                    <a:pt x="911" y="3915"/>
                    <a:pt x="1172" y="3814"/>
                    <a:pt x="1432" y="3793"/>
                  </a:cubicBezTo>
                  <a:cubicBezTo>
                    <a:pt x="1571" y="3767"/>
                    <a:pt x="1711" y="3756"/>
                    <a:pt x="1851" y="3756"/>
                  </a:cubicBezTo>
                  <a:cubicBezTo>
                    <a:pt x="2363" y="3756"/>
                    <a:pt x="2883" y="3905"/>
                    <a:pt x="3388" y="4055"/>
                  </a:cubicBezTo>
                  <a:cubicBezTo>
                    <a:pt x="3865" y="4198"/>
                    <a:pt x="4342" y="4365"/>
                    <a:pt x="4819" y="4389"/>
                  </a:cubicBezTo>
                  <a:cubicBezTo>
                    <a:pt x="4868" y="4391"/>
                    <a:pt x="4918" y="4392"/>
                    <a:pt x="4968" y="4392"/>
                  </a:cubicBezTo>
                  <a:cubicBezTo>
                    <a:pt x="5514" y="4392"/>
                    <a:pt x="6057" y="4272"/>
                    <a:pt x="6560" y="4031"/>
                  </a:cubicBezTo>
                  <a:cubicBezTo>
                    <a:pt x="6774" y="3936"/>
                    <a:pt x="7371" y="3602"/>
                    <a:pt x="6965" y="3411"/>
                  </a:cubicBezTo>
                  <a:cubicBezTo>
                    <a:pt x="6608" y="3411"/>
                    <a:pt x="6250" y="3411"/>
                    <a:pt x="5892" y="3340"/>
                  </a:cubicBezTo>
                  <a:cubicBezTo>
                    <a:pt x="5797" y="3316"/>
                    <a:pt x="5677" y="3316"/>
                    <a:pt x="5606" y="3292"/>
                  </a:cubicBezTo>
                  <a:cubicBezTo>
                    <a:pt x="4914" y="3125"/>
                    <a:pt x="2458" y="2004"/>
                    <a:pt x="2314" y="1861"/>
                  </a:cubicBezTo>
                  <a:cubicBezTo>
                    <a:pt x="1861" y="1408"/>
                    <a:pt x="1551" y="454"/>
                    <a:pt x="1098"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18;p74">
              <a:extLst>
                <a:ext uri="{FF2B5EF4-FFF2-40B4-BE49-F238E27FC236}">
                  <a16:creationId xmlns:a16="http://schemas.microsoft.com/office/drawing/2014/main" id="{2D446966-6772-90FA-ED89-F6C8BE8434ED}"/>
                </a:ext>
              </a:extLst>
            </p:cNvPr>
            <p:cNvSpPr/>
            <p:nvPr/>
          </p:nvSpPr>
          <p:spPr>
            <a:xfrm>
              <a:off x="2951543" y="5026503"/>
              <a:ext cx="124332" cy="74110"/>
            </a:xfrm>
            <a:custGeom>
              <a:avLst/>
              <a:gdLst/>
              <a:ahLst/>
              <a:cxnLst/>
              <a:rect l="l" t="t" r="r" b="b"/>
              <a:pathLst>
                <a:path w="7370" h="4393" extrusionOk="0">
                  <a:moveTo>
                    <a:pt x="1097" y="1"/>
                  </a:moveTo>
                  <a:lnTo>
                    <a:pt x="740" y="1503"/>
                  </a:lnTo>
                  <a:cubicBezTo>
                    <a:pt x="716" y="1527"/>
                    <a:pt x="692" y="1527"/>
                    <a:pt x="692" y="1551"/>
                  </a:cubicBezTo>
                  <a:cubicBezTo>
                    <a:pt x="334" y="2123"/>
                    <a:pt x="0" y="2934"/>
                    <a:pt x="48" y="3602"/>
                  </a:cubicBezTo>
                  <a:cubicBezTo>
                    <a:pt x="215" y="3793"/>
                    <a:pt x="406" y="3864"/>
                    <a:pt x="596" y="3912"/>
                  </a:cubicBezTo>
                  <a:cubicBezTo>
                    <a:pt x="620" y="3914"/>
                    <a:pt x="644" y="3915"/>
                    <a:pt x="668" y="3915"/>
                  </a:cubicBezTo>
                  <a:cubicBezTo>
                    <a:pt x="914" y="3915"/>
                    <a:pt x="1193" y="3814"/>
                    <a:pt x="1431" y="3793"/>
                  </a:cubicBezTo>
                  <a:cubicBezTo>
                    <a:pt x="1570" y="3767"/>
                    <a:pt x="1710" y="3756"/>
                    <a:pt x="1850" y="3756"/>
                  </a:cubicBezTo>
                  <a:cubicBezTo>
                    <a:pt x="2362" y="3756"/>
                    <a:pt x="2882" y="3905"/>
                    <a:pt x="3387" y="4055"/>
                  </a:cubicBezTo>
                  <a:cubicBezTo>
                    <a:pt x="3888" y="4198"/>
                    <a:pt x="4365" y="4365"/>
                    <a:pt x="4818" y="4389"/>
                  </a:cubicBezTo>
                  <a:cubicBezTo>
                    <a:pt x="4868" y="4391"/>
                    <a:pt x="4917" y="4392"/>
                    <a:pt x="4967" y="4392"/>
                  </a:cubicBezTo>
                  <a:cubicBezTo>
                    <a:pt x="5513" y="4392"/>
                    <a:pt x="6056" y="4272"/>
                    <a:pt x="6559" y="4031"/>
                  </a:cubicBezTo>
                  <a:cubicBezTo>
                    <a:pt x="6798" y="3936"/>
                    <a:pt x="7370" y="3602"/>
                    <a:pt x="6965" y="3411"/>
                  </a:cubicBezTo>
                  <a:cubicBezTo>
                    <a:pt x="6607" y="3411"/>
                    <a:pt x="6249" y="3411"/>
                    <a:pt x="5891" y="3340"/>
                  </a:cubicBezTo>
                  <a:cubicBezTo>
                    <a:pt x="5820" y="3316"/>
                    <a:pt x="5700" y="3316"/>
                    <a:pt x="5605" y="3292"/>
                  </a:cubicBezTo>
                  <a:cubicBezTo>
                    <a:pt x="4913" y="3125"/>
                    <a:pt x="2481" y="2004"/>
                    <a:pt x="2314" y="1861"/>
                  </a:cubicBezTo>
                  <a:cubicBezTo>
                    <a:pt x="1884" y="1408"/>
                    <a:pt x="1551" y="454"/>
                    <a:pt x="1097"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19;p74">
              <a:extLst>
                <a:ext uri="{FF2B5EF4-FFF2-40B4-BE49-F238E27FC236}">
                  <a16:creationId xmlns:a16="http://schemas.microsoft.com/office/drawing/2014/main" id="{5A3B322E-61A8-31EA-3104-5743FAC0E93D}"/>
                </a:ext>
              </a:extLst>
            </p:cNvPr>
            <p:cNvSpPr/>
            <p:nvPr/>
          </p:nvSpPr>
          <p:spPr>
            <a:xfrm>
              <a:off x="2476349" y="3479440"/>
              <a:ext cx="1822297" cy="1460571"/>
            </a:xfrm>
            <a:custGeom>
              <a:avLst/>
              <a:gdLst/>
              <a:ahLst/>
              <a:cxnLst/>
              <a:rect l="l" t="t" r="r" b="b"/>
              <a:pathLst>
                <a:path w="108020" h="86578" extrusionOk="0">
                  <a:moveTo>
                    <a:pt x="5510" y="1"/>
                  </a:moveTo>
                  <a:cubicBezTo>
                    <a:pt x="2481" y="1"/>
                    <a:pt x="1" y="2481"/>
                    <a:pt x="1" y="5510"/>
                  </a:cubicBezTo>
                  <a:lnTo>
                    <a:pt x="1" y="81068"/>
                  </a:lnTo>
                  <a:cubicBezTo>
                    <a:pt x="1" y="84097"/>
                    <a:pt x="2481" y="86578"/>
                    <a:pt x="5510" y="86578"/>
                  </a:cubicBezTo>
                  <a:lnTo>
                    <a:pt x="102486" y="86578"/>
                  </a:lnTo>
                  <a:cubicBezTo>
                    <a:pt x="105539" y="86578"/>
                    <a:pt x="108019" y="84097"/>
                    <a:pt x="108019" y="81068"/>
                  </a:cubicBezTo>
                  <a:lnTo>
                    <a:pt x="108019" y="5510"/>
                  </a:lnTo>
                  <a:cubicBezTo>
                    <a:pt x="108019" y="2481"/>
                    <a:pt x="105539" y="1"/>
                    <a:pt x="10248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20;p74">
              <a:extLst>
                <a:ext uri="{FF2B5EF4-FFF2-40B4-BE49-F238E27FC236}">
                  <a16:creationId xmlns:a16="http://schemas.microsoft.com/office/drawing/2014/main" id="{5FEADDE1-08CF-F41D-5970-0F32B2468DF6}"/>
                </a:ext>
              </a:extLst>
            </p:cNvPr>
            <p:cNvSpPr/>
            <p:nvPr/>
          </p:nvSpPr>
          <p:spPr>
            <a:xfrm>
              <a:off x="2575747" y="3570369"/>
              <a:ext cx="1622708" cy="1278712"/>
            </a:xfrm>
            <a:custGeom>
              <a:avLst/>
              <a:gdLst/>
              <a:ahLst/>
              <a:cxnLst/>
              <a:rect l="l" t="t" r="r" b="b"/>
              <a:pathLst>
                <a:path w="96189" h="75798" extrusionOk="0">
                  <a:moveTo>
                    <a:pt x="2337" y="1"/>
                  </a:moveTo>
                  <a:cubicBezTo>
                    <a:pt x="1049" y="1"/>
                    <a:pt x="0" y="1050"/>
                    <a:pt x="0" y="2338"/>
                  </a:cubicBezTo>
                  <a:lnTo>
                    <a:pt x="0" y="73460"/>
                  </a:lnTo>
                  <a:cubicBezTo>
                    <a:pt x="0" y="74748"/>
                    <a:pt x="1049" y="75798"/>
                    <a:pt x="2337" y="75798"/>
                  </a:cubicBezTo>
                  <a:lnTo>
                    <a:pt x="93851" y="75798"/>
                  </a:lnTo>
                  <a:cubicBezTo>
                    <a:pt x="95139" y="75798"/>
                    <a:pt x="96188" y="74748"/>
                    <a:pt x="96188" y="73460"/>
                  </a:cubicBezTo>
                  <a:lnTo>
                    <a:pt x="96188" y="2338"/>
                  </a:lnTo>
                  <a:cubicBezTo>
                    <a:pt x="96188" y="1050"/>
                    <a:pt x="95139" y="1"/>
                    <a:pt x="93851"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21;p74">
              <a:extLst>
                <a:ext uri="{FF2B5EF4-FFF2-40B4-BE49-F238E27FC236}">
                  <a16:creationId xmlns:a16="http://schemas.microsoft.com/office/drawing/2014/main" id="{99616D98-7649-F10D-99F5-592C064DA752}"/>
                </a:ext>
              </a:extLst>
            </p:cNvPr>
            <p:cNvSpPr/>
            <p:nvPr/>
          </p:nvSpPr>
          <p:spPr>
            <a:xfrm>
              <a:off x="2366509" y="4845842"/>
              <a:ext cx="2041169" cy="100613"/>
            </a:xfrm>
            <a:custGeom>
              <a:avLst/>
              <a:gdLst/>
              <a:ahLst/>
              <a:cxnLst/>
              <a:rect l="l" t="t" r="r" b="b"/>
              <a:pathLst>
                <a:path w="120994" h="5964" extrusionOk="0">
                  <a:moveTo>
                    <a:pt x="1" y="1"/>
                  </a:moveTo>
                  <a:cubicBezTo>
                    <a:pt x="2195" y="3578"/>
                    <a:pt x="6083" y="5963"/>
                    <a:pt x="10567" y="5963"/>
                  </a:cubicBezTo>
                  <a:lnTo>
                    <a:pt x="110428" y="5963"/>
                  </a:lnTo>
                  <a:cubicBezTo>
                    <a:pt x="114912" y="5963"/>
                    <a:pt x="118823" y="3554"/>
                    <a:pt x="120994"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22;p74">
              <a:extLst>
                <a:ext uri="{FF2B5EF4-FFF2-40B4-BE49-F238E27FC236}">
                  <a16:creationId xmlns:a16="http://schemas.microsoft.com/office/drawing/2014/main" id="{62B29B86-20B7-819F-7C42-71F147D04C84}"/>
                </a:ext>
              </a:extLst>
            </p:cNvPr>
            <p:cNvSpPr/>
            <p:nvPr/>
          </p:nvSpPr>
          <p:spPr>
            <a:xfrm>
              <a:off x="2366509" y="4845842"/>
              <a:ext cx="2041169" cy="29792"/>
            </a:xfrm>
            <a:custGeom>
              <a:avLst/>
              <a:gdLst/>
              <a:ahLst/>
              <a:cxnLst/>
              <a:rect l="l" t="t" r="r" b="b"/>
              <a:pathLst>
                <a:path w="120994" h="1766" extrusionOk="0">
                  <a:moveTo>
                    <a:pt x="1" y="1"/>
                  </a:moveTo>
                  <a:cubicBezTo>
                    <a:pt x="406" y="645"/>
                    <a:pt x="836" y="1241"/>
                    <a:pt x="1313" y="1766"/>
                  </a:cubicBezTo>
                  <a:lnTo>
                    <a:pt x="119706" y="1766"/>
                  </a:lnTo>
                  <a:cubicBezTo>
                    <a:pt x="120183" y="1241"/>
                    <a:pt x="120636" y="645"/>
                    <a:pt x="120994" y="1"/>
                  </a:cubicBezTo>
                  <a:close/>
                </a:path>
              </a:pathLst>
            </a:cu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23;p74">
              <a:extLst>
                <a:ext uri="{FF2B5EF4-FFF2-40B4-BE49-F238E27FC236}">
                  <a16:creationId xmlns:a16="http://schemas.microsoft.com/office/drawing/2014/main" id="{15B29E1A-6D55-3747-5D5B-2ECED1DF4E90}"/>
                </a:ext>
              </a:extLst>
            </p:cNvPr>
            <p:cNvSpPr/>
            <p:nvPr/>
          </p:nvSpPr>
          <p:spPr>
            <a:xfrm>
              <a:off x="2704094" y="4330835"/>
              <a:ext cx="453061" cy="253489"/>
            </a:xfrm>
            <a:custGeom>
              <a:avLst/>
              <a:gdLst/>
              <a:ahLst/>
              <a:cxnLst/>
              <a:rect l="l" t="t" r="r" b="b"/>
              <a:pathLst>
                <a:path w="26856" h="15026" extrusionOk="0">
                  <a:moveTo>
                    <a:pt x="1932" y="0"/>
                  </a:moveTo>
                  <a:cubicBezTo>
                    <a:pt x="859" y="0"/>
                    <a:pt x="0" y="859"/>
                    <a:pt x="0" y="1932"/>
                  </a:cubicBezTo>
                  <a:lnTo>
                    <a:pt x="0" y="13094"/>
                  </a:lnTo>
                  <a:cubicBezTo>
                    <a:pt x="0" y="14167"/>
                    <a:pt x="859" y="15026"/>
                    <a:pt x="1932" y="15026"/>
                  </a:cubicBezTo>
                  <a:lnTo>
                    <a:pt x="24924" y="15026"/>
                  </a:lnTo>
                  <a:cubicBezTo>
                    <a:pt x="25997" y="15026"/>
                    <a:pt x="26856" y="14167"/>
                    <a:pt x="26856" y="13094"/>
                  </a:cubicBezTo>
                  <a:lnTo>
                    <a:pt x="26856" y="1932"/>
                  </a:lnTo>
                  <a:cubicBezTo>
                    <a:pt x="26856" y="859"/>
                    <a:pt x="25997" y="0"/>
                    <a:pt x="2492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24;p74">
              <a:extLst>
                <a:ext uri="{FF2B5EF4-FFF2-40B4-BE49-F238E27FC236}">
                  <a16:creationId xmlns:a16="http://schemas.microsoft.com/office/drawing/2014/main" id="{6A07FA4A-7020-EFDC-C409-06FF2FAEEFB0}"/>
                </a:ext>
              </a:extLst>
            </p:cNvPr>
            <p:cNvSpPr/>
            <p:nvPr/>
          </p:nvSpPr>
          <p:spPr>
            <a:xfrm>
              <a:off x="3147083" y="3680614"/>
              <a:ext cx="170623" cy="23753"/>
            </a:xfrm>
            <a:custGeom>
              <a:avLst/>
              <a:gdLst/>
              <a:ahLst/>
              <a:cxnLst/>
              <a:rect l="l" t="t" r="r" b="b"/>
              <a:pathLst>
                <a:path w="10114" h="1408" extrusionOk="0">
                  <a:moveTo>
                    <a:pt x="0" y="1"/>
                  </a:moveTo>
                  <a:lnTo>
                    <a:pt x="0" y="1408"/>
                  </a:lnTo>
                  <a:lnTo>
                    <a:pt x="10113" y="1408"/>
                  </a:lnTo>
                  <a:lnTo>
                    <a:pt x="10113"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25;p74">
              <a:extLst>
                <a:ext uri="{FF2B5EF4-FFF2-40B4-BE49-F238E27FC236}">
                  <a16:creationId xmlns:a16="http://schemas.microsoft.com/office/drawing/2014/main" id="{38889C52-D5C4-136F-5845-2F7AFD0E3E11}"/>
                </a:ext>
              </a:extLst>
            </p:cNvPr>
            <p:cNvSpPr/>
            <p:nvPr/>
          </p:nvSpPr>
          <p:spPr>
            <a:xfrm>
              <a:off x="2926997" y="3680614"/>
              <a:ext cx="104223" cy="23753"/>
            </a:xfrm>
            <a:custGeom>
              <a:avLst/>
              <a:gdLst/>
              <a:ahLst/>
              <a:cxnLst/>
              <a:rect l="l" t="t" r="r" b="b"/>
              <a:pathLst>
                <a:path w="6178" h="1408" extrusionOk="0">
                  <a:moveTo>
                    <a:pt x="0" y="1"/>
                  </a:moveTo>
                  <a:lnTo>
                    <a:pt x="0" y="1408"/>
                  </a:lnTo>
                  <a:lnTo>
                    <a:pt x="6178" y="1408"/>
                  </a:lnTo>
                  <a:lnTo>
                    <a:pt x="6178"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26;p74">
              <a:extLst>
                <a:ext uri="{FF2B5EF4-FFF2-40B4-BE49-F238E27FC236}">
                  <a16:creationId xmlns:a16="http://schemas.microsoft.com/office/drawing/2014/main" id="{E998C183-C2D9-742B-FEFE-EF29DD116DFE}"/>
                </a:ext>
              </a:extLst>
            </p:cNvPr>
            <p:cNvSpPr/>
            <p:nvPr/>
          </p:nvSpPr>
          <p:spPr>
            <a:xfrm>
              <a:off x="2689198" y="3680614"/>
              <a:ext cx="206033" cy="23753"/>
            </a:xfrm>
            <a:custGeom>
              <a:avLst/>
              <a:gdLst/>
              <a:ahLst/>
              <a:cxnLst/>
              <a:rect l="l" t="t" r="r" b="b"/>
              <a:pathLst>
                <a:path w="12213" h="1408" extrusionOk="0">
                  <a:moveTo>
                    <a:pt x="1" y="1"/>
                  </a:moveTo>
                  <a:lnTo>
                    <a:pt x="1" y="1408"/>
                  </a:lnTo>
                  <a:lnTo>
                    <a:pt x="12212" y="1408"/>
                  </a:lnTo>
                  <a:lnTo>
                    <a:pt x="1221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27;p74">
              <a:extLst>
                <a:ext uri="{FF2B5EF4-FFF2-40B4-BE49-F238E27FC236}">
                  <a16:creationId xmlns:a16="http://schemas.microsoft.com/office/drawing/2014/main" id="{513C7379-2489-80F9-782D-C65DCC144E56}"/>
                </a:ext>
              </a:extLst>
            </p:cNvPr>
            <p:cNvSpPr/>
            <p:nvPr/>
          </p:nvSpPr>
          <p:spPr>
            <a:xfrm>
              <a:off x="3062987" y="3680614"/>
              <a:ext cx="45094" cy="23753"/>
            </a:xfrm>
            <a:custGeom>
              <a:avLst/>
              <a:gdLst/>
              <a:ahLst/>
              <a:cxnLst/>
              <a:rect l="l" t="t" r="r" b="b"/>
              <a:pathLst>
                <a:path w="2673" h="1408" extrusionOk="0">
                  <a:moveTo>
                    <a:pt x="1" y="1"/>
                  </a:moveTo>
                  <a:lnTo>
                    <a:pt x="1" y="1408"/>
                  </a:lnTo>
                  <a:lnTo>
                    <a:pt x="2672" y="1408"/>
                  </a:lnTo>
                  <a:lnTo>
                    <a:pt x="267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28;p74">
              <a:extLst>
                <a:ext uri="{FF2B5EF4-FFF2-40B4-BE49-F238E27FC236}">
                  <a16:creationId xmlns:a16="http://schemas.microsoft.com/office/drawing/2014/main" id="{7EF4CA1D-1A3E-F897-8BDB-62595DBBFF72}"/>
                </a:ext>
              </a:extLst>
            </p:cNvPr>
            <p:cNvSpPr/>
            <p:nvPr/>
          </p:nvSpPr>
          <p:spPr>
            <a:xfrm>
              <a:off x="3361535" y="3680614"/>
              <a:ext cx="103430" cy="23753"/>
            </a:xfrm>
            <a:custGeom>
              <a:avLst/>
              <a:gdLst/>
              <a:ahLst/>
              <a:cxnLst/>
              <a:rect l="l" t="t" r="r" b="b"/>
              <a:pathLst>
                <a:path w="6131" h="1408" extrusionOk="0">
                  <a:moveTo>
                    <a:pt x="1" y="1"/>
                  </a:moveTo>
                  <a:lnTo>
                    <a:pt x="1" y="1408"/>
                  </a:lnTo>
                  <a:lnTo>
                    <a:pt x="6130" y="1408"/>
                  </a:lnTo>
                  <a:lnTo>
                    <a:pt x="6130"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9;p74">
              <a:extLst>
                <a:ext uri="{FF2B5EF4-FFF2-40B4-BE49-F238E27FC236}">
                  <a16:creationId xmlns:a16="http://schemas.microsoft.com/office/drawing/2014/main" id="{1B49E47F-EF06-DDFD-553C-EBA1B2AC0520}"/>
                </a:ext>
              </a:extLst>
            </p:cNvPr>
            <p:cNvSpPr/>
            <p:nvPr/>
          </p:nvSpPr>
          <p:spPr>
            <a:xfrm>
              <a:off x="3147083" y="3749427"/>
              <a:ext cx="63988" cy="23753"/>
            </a:xfrm>
            <a:custGeom>
              <a:avLst/>
              <a:gdLst/>
              <a:ahLst/>
              <a:cxnLst/>
              <a:rect l="l" t="t" r="r" b="b"/>
              <a:pathLst>
                <a:path w="3793" h="1408" extrusionOk="0">
                  <a:moveTo>
                    <a:pt x="0" y="0"/>
                  </a:moveTo>
                  <a:lnTo>
                    <a:pt x="0" y="1407"/>
                  </a:lnTo>
                  <a:lnTo>
                    <a:pt x="3793" y="1407"/>
                  </a:lnTo>
                  <a:lnTo>
                    <a:pt x="3793"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0;p74">
              <a:extLst>
                <a:ext uri="{FF2B5EF4-FFF2-40B4-BE49-F238E27FC236}">
                  <a16:creationId xmlns:a16="http://schemas.microsoft.com/office/drawing/2014/main" id="{512D08C0-C8EE-0DE8-4E2C-E0233DFE1ECB}"/>
                </a:ext>
              </a:extLst>
            </p:cNvPr>
            <p:cNvSpPr/>
            <p:nvPr/>
          </p:nvSpPr>
          <p:spPr>
            <a:xfrm>
              <a:off x="3236815" y="3749427"/>
              <a:ext cx="63583" cy="23753"/>
            </a:xfrm>
            <a:custGeom>
              <a:avLst/>
              <a:gdLst/>
              <a:ahLst/>
              <a:cxnLst/>
              <a:rect l="l" t="t" r="r" b="b"/>
              <a:pathLst>
                <a:path w="3769" h="1408" extrusionOk="0">
                  <a:moveTo>
                    <a:pt x="0" y="0"/>
                  </a:moveTo>
                  <a:lnTo>
                    <a:pt x="0" y="1407"/>
                  </a:lnTo>
                  <a:lnTo>
                    <a:pt x="3768" y="1407"/>
                  </a:lnTo>
                  <a:lnTo>
                    <a:pt x="3768"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31;p74">
              <a:extLst>
                <a:ext uri="{FF2B5EF4-FFF2-40B4-BE49-F238E27FC236}">
                  <a16:creationId xmlns:a16="http://schemas.microsoft.com/office/drawing/2014/main" id="{CE1EE641-1203-EFA9-3D8B-FE6D4FA12F7A}"/>
                </a:ext>
              </a:extLst>
            </p:cNvPr>
            <p:cNvSpPr/>
            <p:nvPr/>
          </p:nvSpPr>
          <p:spPr>
            <a:xfrm>
              <a:off x="2820767" y="3749427"/>
              <a:ext cx="104240" cy="23753"/>
            </a:xfrm>
            <a:custGeom>
              <a:avLst/>
              <a:gdLst/>
              <a:ahLst/>
              <a:cxnLst/>
              <a:rect l="l" t="t" r="r" b="b"/>
              <a:pathLst>
                <a:path w="6179" h="1408" extrusionOk="0">
                  <a:moveTo>
                    <a:pt x="1" y="0"/>
                  </a:moveTo>
                  <a:lnTo>
                    <a:pt x="1" y="1407"/>
                  </a:lnTo>
                  <a:lnTo>
                    <a:pt x="6178" y="1407"/>
                  </a:lnTo>
                  <a:lnTo>
                    <a:pt x="6178"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2;p74">
              <a:extLst>
                <a:ext uri="{FF2B5EF4-FFF2-40B4-BE49-F238E27FC236}">
                  <a16:creationId xmlns:a16="http://schemas.microsoft.com/office/drawing/2014/main" id="{65A0A8C8-2FF3-1BBF-CE34-0ECDADF7D341}"/>
                </a:ext>
              </a:extLst>
            </p:cNvPr>
            <p:cNvSpPr/>
            <p:nvPr/>
          </p:nvSpPr>
          <p:spPr>
            <a:xfrm>
              <a:off x="2689198" y="3749427"/>
              <a:ext cx="101810" cy="23753"/>
            </a:xfrm>
            <a:custGeom>
              <a:avLst/>
              <a:gdLst/>
              <a:ahLst/>
              <a:cxnLst/>
              <a:rect l="l" t="t" r="r" b="b"/>
              <a:pathLst>
                <a:path w="6035" h="1408" extrusionOk="0">
                  <a:moveTo>
                    <a:pt x="1" y="0"/>
                  </a:moveTo>
                  <a:lnTo>
                    <a:pt x="1" y="1407"/>
                  </a:lnTo>
                  <a:lnTo>
                    <a:pt x="6035" y="1407"/>
                  </a:lnTo>
                  <a:lnTo>
                    <a:pt x="6035"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33;p74">
              <a:extLst>
                <a:ext uri="{FF2B5EF4-FFF2-40B4-BE49-F238E27FC236}">
                  <a16:creationId xmlns:a16="http://schemas.microsoft.com/office/drawing/2014/main" id="{90C14CC5-A1BC-9EED-1297-7F069B4CFAD4}"/>
                </a:ext>
              </a:extLst>
            </p:cNvPr>
            <p:cNvSpPr/>
            <p:nvPr/>
          </p:nvSpPr>
          <p:spPr>
            <a:xfrm>
              <a:off x="2953551" y="3749427"/>
              <a:ext cx="171416" cy="23753"/>
            </a:xfrm>
            <a:custGeom>
              <a:avLst/>
              <a:gdLst/>
              <a:ahLst/>
              <a:cxnLst/>
              <a:rect l="l" t="t" r="r" b="b"/>
              <a:pathLst>
                <a:path w="10161" h="1408" extrusionOk="0">
                  <a:moveTo>
                    <a:pt x="0" y="0"/>
                  </a:moveTo>
                  <a:lnTo>
                    <a:pt x="0" y="1407"/>
                  </a:lnTo>
                  <a:lnTo>
                    <a:pt x="10161" y="1407"/>
                  </a:lnTo>
                  <a:lnTo>
                    <a:pt x="10161"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34;p74">
              <a:extLst>
                <a:ext uri="{FF2B5EF4-FFF2-40B4-BE49-F238E27FC236}">
                  <a16:creationId xmlns:a16="http://schemas.microsoft.com/office/drawing/2014/main" id="{E6BACD54-336E-D65C-7F40-74801752DA31}"/>
                </a:ext>
              </a:extLst>
            </p:cNvPr>
            <p:cNvSpPr/>
            <p:nvPr/>
          </p:nvSpPr>
          <p:spPr>
            <a:xfrm>
              <a:off x="2701277" y="4750392"/>
              <a:ext cx="288511" cy="304301"/>
            </a:xfrm>
            <a:custGeom>
              <a:avLst/>
              <a:gdLst/>
              <a:ahLst/>
              <a:cxnLst/>
              <a:rect l="l" t="t" r="r" b="b"/>
              <a:pathLst>
                <a:path w="17102" h="18038" extrusionOk="0">
                  <a:moveTo>
                    <a:pt x="6555" y="1"/>
                  </a:moveTo>
                  <a:cubicBezTo>
                    <a:pt x="2236" y="1"/>
                    <a:pt x="0" y="1700"/>
                    <a:pt x="0" y="1700"/>
                  </a:cubicBezTo>
                  <a:lnTo>
                    <a:pt x="11115" y="5468"/>
                  </a:lnTo>
                  <a:cubicBezTo>
                    <a:pt x="11115" y="10462"/>
                    <a:pt x="15359" y="17993"/>
                    <a:pt x="15384" y="18037"/>
                  </a:cubicBezTo>
                  <a:lnTo>
                    <a:pt x="15384" y="18037"/>
                  </a:lnTo>
                  <a:cubicBezTo>
                    <a:pt x="15426" y="18032"/>
                    <a:pt x="17101" y="17942"/>
                    <a:pt x="17101" y="17942"/>
                  </a:cubicBezTo>
                  <a:cubicBezTo>
                    <a:pt x="16481" y="15891"/>
                    <a:pt x="15217" y="7209"/>
                    <a:pt x="14954" y="3822"/>
                  </a:cubicBezTo>
                  <a:cubicBezTo>
                    <a:pt x="14907" y="3107"/>
                    <a:pt x="6988" y="6"/>
                    <a:pt x="6988" y="6"/>
                  </a:cubicBezTo>
                  <a:cubicBezTo>
                    <a:pt x="6842" y="2"/>
                    <a:pt x="6698" y="1"/>
                    <a:pt x="6555" y="1"/>
                  </a:cubicBezTo>
                  <a:close/>
                  <a:moveTo>
                    <a:pt x="15384" y="18037"/>
                  </a:moveTo>
                  <a:cubicBezTo>
                    <a:pt x="15383" y="18037"/>
                    <a:pt x="15383" y="18037"/>
                    <a:pt x="15384" y="18037"/>
                  </a:cubicBezTo>
                  <a:cubicBezTo>
                    <a:pt x="15384" y="18037"/>
                    <a:pt x="15384" y="18037"/>
                    <a:pt x="15384" y="18037"/>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35;p74">
              <a:extLst>
                <a:ext uri="{FF2B5EF4-FFF2-40B4-BE49-F238E27FC236}">
                  <a16:creationId xmlns:a16="http://schemas.microsoft.com/office/drawing/2014/main" id="{A763A248-2012-E96B-B0B4-7B94877DE2DB}"/>
                </a:ext>
              </a:extLst>
            </p:cNvPr>
            <p:cNvSpPr/>
            <p:nvPr/>
          </p:nvSpPr>
          <p:spPr>
            <a:xfrm>
              <a:off x="2664652" y="4740034"/>
              <a:ext cx="237816" cy="319079"/>
            </a:xfrm>
            <a:custGeom>
              <a:avLst/>
              <a:gdLst/>
              <a:ahLst/>
              <a:cxnLst/>
              <a:rect l="l" t="t" r="r" b="b"/>
              <a:pathLst>
                <a:path w="14097" h="18914" extrusionOk="0">
                  <a:moveTo>
                    <a:pt x="1694" y="0"/>
                  </a:moveTo>
                  <a:cubicBezTo>
                    <a:pt x="1694" y="0"/>
                    <a:pt x="1599" y="72"/>
                    <a:pt x="1456" y="286"/>
                  </a:cubicBezTo>
                  <a:cubicBezTo>
                    <a:pt x="979" y="954"/>
                    <a:pt x="1" y="2528"/>
                    <a:pt x="287" y="4770"/>
                  </a:cubicBezTo>
                  <a:cubicBezTo>
                    <a:pt x="383" y="5486"/>
                    <a:pt x="931" y="5963"/>
                    <a:pt x="1742" y="6320"/>
                  </a:cubicBezTo>
                  <a:lnTo>
                    <a:pt x="2195" y="6487"/>
                  </a:lnTo>
                  <a:cubicBezTo>
                    <a:pt x="3806" y="7029"/>
                    <a:pt x="6103" y="7142"/>
                    <a:pt x="7742" y="7142"/>
                  </a:cubicBezTo>
                  <a:cubicBezTo>
                    <a:pt x="8918" y="7142"/>
                    <a:pt x="9756" y="7084"/>
                    <a:pt x="9756" y="7084"/>
                  </a:cubicBezTo>
                  <a:lnTo>
                    <a:pt x="9756" y="7084"/>
                  </a:lnTo>
                  <a:lnTo>
                    <a:pt x="9493" y="8061"/>
                  </a:lnTo>
                  <a:lnTo>
                    <a:pt x="9279" y="8825"/>
                  </a:lnTo>
                  <a:lnTo>
                    <a:pt x="8396" y="11878"/>
                  </a:lnTo>
                  <a:lnTo>
                    <a:pt x="8277" y="12283"/>
                  </a:lnTo>
                  <a:lnTo>
                    <a:pt x="6894" y="17005"/>
                  </a:lnTo>
                  <a:lnTo>
                    <a:pt x="6488" y="18508"/>
                  </a:lnTo>
                  <a:lnTo>
                    <a:pt x="6464" y="18556"/>
                  </a:lnTo>
                  <a:lnTo>
                    <a:pt x="8372" y="18913"/>
                  </a:lnTo>
                  <a:cubicBezTo>
                    <a:pt x="8396" y="18770"/>
                    <a:pt x="8444" y="18651"/>
                    <a:pt x="8516" y="18484"/>
                  </a:cubicBezTo>
                  <a:cubicBezTo>
                    <a:pt x="8516" y="18436"/>
                    <a:pt x="8539" y="18389"/>
                    <a:pt x="8539" y="18365"/>
                  </a:cubicBezTo>
                  <a:cubicBezTo>
                    <a:pt x="9040" y="16886"/>
                    <a:pt x="10161" y="14549"/>
                    <a:pt x="11234" y="12235"/>
                  </a:cubicBezTo>
                  <a:cubicBezTo>
                    <a:pt x="11282" y="12116"/>
                    <a:pt x="11354" y="11973"/>
                    <a:pt x="11401" y="11854"/>
                  </a:cubicBezTo>
                  <a:cubicBezTo>
                    <a:pt x="11902" y="10780"/>
                    <a:pt x="12427" y="9707"/>
                    <a:pt x="12832" y="8777"/>
                  </a:cubicBezTo>
                  <a:cubicBezTo>
                    <a:pt x="12952" y="8515"/>
                    <a:pt x="13071" y="8276"/>
                    <a:pt x="13166" y="8038"/>
                  </a:cubicBezTo>
                  <a:cubicBezTo>
                    <a:pt x="13262" y="7895"/>
                    <a:pt x="13309" y="7751"/>
                    <a:pt x="13381" y="7584"/>
                  </a:cubicBezTo>
                  <a:cubicBezTo>
                    <a:pt x="13572" y="7155"/>
                    <a:pt x="13715" y="6750"/>
                    <a:pt x="13858" y="6464"/>
                  </a:cubicBezTo>
                  <a:cubicBezTo>
                    <a:pt x="13882" y="6392"/>
                    <a:pt x="13906" y="6344"/>
                    <a:pt x="13906" y="6273"/>
                  </a:cubicBezTo>
                  <a:cubicBezTo>
                    <a:pt x="13977" y="6106"/>
                    <a:pt x="14025" y="5963"/>
                    <a:pt x="14025" y="5867"/>
                  </a:cubicBezTo>
                  <a:cubicBezTo>
                    <a:pt x="14096" y="5390"/>
                    <a:pt x="14025" y="5032"/>
                    <a:pt x="13906" y="4842"/>
                  </a:cubicBezTo>
                  <a:cubicBezTo>
                    <a:pt x="13834" y="4818"/>
                    <a:pt x="13238" y="4460"/>
                    <a:pt x="12451" y="3983"/>
                  </a:cubicBezTo>
                  <a:cubicBezTo>
                    <a:pt x="12403" y="3983"/>
                    <a:pt x="12403" y="3959"/>
                    <a:pt x="12379" y="3959"/>
                  </a:cubicBezTo>
                  <a:cubicBezTo>
                    <a:pt x="11974" y="3697"/>
                    <a:pt x="11473" y="3411"/>
                    <a:pt x="10924" y="3124"/>
                  </a:cubicBezTo>
                  <a:cubicBezTo>
                    <a:pt x="10519" y="2886"/>
                    <a:pt x="10090" y="2647"/>
                    <a:pt x="9684" y="2433"/>
                  </a:cubicBezTo>
                  <a:cubicBezTo>
                    <a:pt x="9279" y="2218"/>
                    <a:pt x="8897" y="2051"/>
                    <a:pt x="8539" y="1860"/>
                  </a:cubicBezTo>
                  <a:cubicBezTo>
                    <a:pt x="7824" y="1503"/>
                    <a:pt x="7228" y="1264"/>
                    <a:pt x="6846" y="1193"/>
                  </a:cubicBezTo>
                  <a:cubicBezTo>
                    <a:pt x="6488" y="1097"/>
                    <a:pt x="6107" y="1002"/>
                    <a:pt x="5701" y="906"/>
                  </a:cubicBezTo>
                  <a:lnTo>
                    <a:pt x="5653" y="906"/>
                  </a:lnTo>
                  <a:cubicBezTo>
                    <a:pt x="3745" y="501"/>
                    <a:pt x="1694" y="0"/>
                    <a:pt x="169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36;p74">
              <a:extLst>
                <a:ext uri="{FF2B5EF4-FFF2-40B4-BE49-F238E27FC236}">
                  <a16:creationId xmlns:a16="http://schemas.microsoft.com/office/drawing/2014/main" id="{658F913D-BF12-A72F-8278-D1657B0A0681}"/>
                </a:ext>
              </a:extLst>
            </p:cNvPr>
            <p:cNvSpPr/>
            <p:nvPr/>
          </p:nvSpPr>
          <p:spPr>
            <a:xfrm>
              <a:off x="2686381" y="4517822"/>
              <a:ext cx="251093" cy="239014"/>
            </a:xfrm>
            <a:custGeom>
              <a:avLst/>
              <a:gdLst/>
              <a:ahLst/>
              <a:cxnLst/>
              <a:rect l="l" t="t" r="r" b="b"/>
              <a:pathLst>
                <a:path w="14884" h="14168" extrusionOk="0">
                  <a:moveTo>
                    <a:pt x="4330" y="1"/>
                  </a:moveTo>
                  <a:cubicBezTo>
                    <a:pt x="4112" y="1"/>
                    <a:pt x="3984" y="7"/>
                    <a:pt x="3984" y="7"/>
                  </a:cubicBezTo>
                  <a:cubicBezTo>
                    <a:pt x="3984" y="7"/>
                    <a:pt x="359" y="340"/>
                    <a:pt x="192" y="1318"/>
                  </a:cubicBezTo>
                  <a:cubicBezTo>
                    <a:pt x="1" y="2296"/>
                    <a:pt x="1909" y="8569"/>
                    <a:pt x="1909" y="8569"/>
                  </a:cubicBezTo>
                  <a:lnTo>
                    <a:pt x="72" y="13482"/>
                  </a:lnTo>
                  <a:cubicBezTo>
                    <a:pt x="72" y="13482"/>
                    <a:pt x="2841" y="14168"/>
                    <a:pt x="5329" y="14168"/>
                  </a:cubicBezTo>
                  <a:cubicBezTo>
                    <a:pt x="6251" y="14168"/>
                    <a:pt x="7134" y="14074"/>
                    <a:pt x="7824" y="13816"/>
                  </a:cubicBezTo>
                  <a:cubicBezTo>
                    <a:pt x="7826" y="13817"/>
                    <a:pt x="7829" y="13818"/>
                    <a:pt x="7832" y="13818"/>
                  </a:cubicBezTo>
                  <a:cubicBezTo>
                    <a:pt x="8071" y="13818"/>
                    <a:pt x="8468" y="8664"/>
                    <a:pt x="8468" y="8664"/>
                  </a:cubicBezTo>
                  <a:lnTo>
                    <a:pt x="9374" y="6065"/>
                  </a:lnTo>
                  <a:lnTo>
                    <a:pt x="10519" y="9976"/>
                  </a:lnTo>
                  <a:lnTo>
                    <a:pt x="13166" y="13673"/>
                  </a:lnTo>
                  <a:lnTo>
                    <a:pt x="14883" y="12266"/>
                  </a:lnTo>
                  <a:lnTo>
                    <a:pt x="12975" y="8903"/>
                  </a:lnTo>
                  <a:cubicBezTo>
                    <a:pt x="12975" y="8903"/>
                    <a:pt x="9994" y="2129"/>
                    <a:pt x="9231" y="1318"/>
                  </a:cubicBezTo>
                  <a:cubicBezTo>
                    <a:pt x="8025" y="112"/>
                    <a:pt x="5295" y="1"/>
                    <a:pt x="4330"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37;p74">
              <a:extLst>
                <a:ext uri="{FF2B5EF4-FFF2-40B4-BE49-F238E27FC236}">
                  <a16:creationId xmlns:a16="http://schemas.microsoft.com/office/drawing/2014/main" id="{24F017DE-AA07-667A-002C-A3610F9BFB2A}"/>
                </a:ext>
              </a:extLst>
            </p:cNvPr>
            <p:cNvSpPr/>
            <p:nvPr/>
          </p:nvSpPr>
          <p:spPr>
            <a:xfrm>
              <a:off x="2745932" y="4459587"/>
              <a:ext cx="66012" cy="106230"/>
            </a:xfrm>
            <a:custGeom>
              <a:avLst/>
              <a:gdLst/>
              <a:ahLst/>
              <a:cxnLst/>
              <a:rect l="l" t="t" r="r" b="b"/>
              <a:pathLst>
                <a:path w="3913" h="6297" extrusionOk="0">
                  <a:moveTo>
                    <a:pt x="358" y="0"/>
                  </a:moveTo>
                  <a:lnTo>
                    <a:pt x="358" y="3506"/>
                  </a:lnTo>
                  <a:cubicBezTo>
                    <a:pt x="1" y="3530"/>
                    <a:pt x="716" y="6297"/>
                    <a:pt x="2910" y="6297"/>
                  </a:cubicBezTo>
                  <a:cubicBezTo>
                    <a:pt x="2887" y="6297"/>
                    <a:pt x="3912" y="5915"/>
                    <a:pt x="3340" y="3745"/>
                  </a:cubicBezTo>
                  <a:lnTo>
                    <a:pt x="3077"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38;p74">
              <a:extLst>
                <a:ext uri="{FF2B5EF4-FFF2-40B4-BE49-F238E27FC236}">
                  <a16:creationId xmlns:a16="http://schemas.microsoft.com/office/drawing/2014/main" id="{CEEF0DD1-E25D-B6D9-D05C-DAF4C44B1286}"/>
                </a:ext>
              </a:extLst>
            </p:cNvPr>
            <p:cNvSpPr/>
            <p:nvPr/>
          </p:nvSpPr>
          <p:spPr>
            <a:xfrm>
              <a:off x="2687595" y="4628573"/>
              <a:ext cx="112675" cy="127841"/>
            </a:xfrm>
            <a:custGeom>
              <a:avLst/>
              <a:gdLst/>
              <a:ahLst/>
              <a:cxnLst/>
              <a:rect l="l" t="t" r="r" b="b"/>
              <a:pathLst>
                <a:path w="6679" h="7578" extrusionOk="0">
                  <a:moveTo>
                    <a:pt x="1288" y="0"/>
                  </a:moveTo>
                  <a:cubicBezTo>
                    <a:pt x="1598" y="1145"/>
                    <a:pt x="1837" y="1980"/>
                    <a:pt x="1837" y="1980"/>
                  </a:cubicBezTo>
                  <a:lnTo>
                    <a:pt x="0" y="6893"/>
                  </a:lnTo>
                  <a:cubicBezTo>
                    <a:pt x="0" y="6893"/>
                    <a:pt x="2772" y="7578"/>
                    <a:pt x="5270" y="7578"/>
                  </a:cubicBezTo>
                  <a:cubicBezTo>
                    <a:pt x="5758" y="7578"/>
                    <a:pt x="6235" y="7552"/>
                    <a:pt x="6678" y="7490"/>
                  </a:cubicBezTo>
                  <a:cubicBezTo>
                    <a:pt x="6440" y="7323"/>
                    <a:pt x="3220" y="5176"/>
                    <a:pt x="3077" y="4222"/>
                  </a:cubicBezTo>
                  <a:cubicBezTo>
                    <a:pt x="2767" y="2243"/>
                    <a:pt x="1288" y="1"/>
                    <a:pt x="1288" y="0"/>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39;p74">
              <a:extLst>
                <a:ext uri="{FF2B5EF4-FFF2-40B4-BE49-F238E27FC236}">
                  <a16:creationId xmlns:a16="http://schemas.microsoft.com/office/drawing/2014/main" id="{D4D0C43A-1E01-C038-6C67-B7826C38A938}"/>
                </a:ext>
              </a:extLst>
            </p:cNvPr>
            <p:cNvSpPr/>
            <p:nvPr/>
          </p:nvSpPr>
          <p:spPr>
            <a:xfrm>
              <a:off x="2723798" y="4378695"/>
              <a:ext cx="130388" cy="143176"/>
            </a:xfrm>
            <a:custGeom>
              <a:avLst/>
              <a:gdLst/>
              <a:ahLst/>
              <a:cxnLst/>
              <a:rect l="l" t="t" r="r" b="b"/>
              <a:pathLst>
                <a:path w="7729" h="8487" extrusionOk="0">
                  <a:moveTo>
                    <a:pt x="4530" y="1"/>
                  </a:moveTo>
                  <a:cubicBezTo>
                    <a:pt x="4073" y="1"/>
                    <a:pt x="3563" y="34"/>
                    <a:pt x="3006" y="97"/>
                  </a:cubicBezTo>
                  <a:cubicBezTo>
                    <a:pt x="1408" y="264"/>
                    <a:pt x="1050" y="1766"/>
                    <a:pt x="1003" y="2840"/>
                  </a:cubicBezTo>
                  <a:cubicBezTo>
                    <a:pt x="979" y="2840"/>
                    <a:pt x="955" y="2840"/>
                    <a:pt x="955" y="2863"/>
                  </a:cubicBezTo>
                  <a:cubicBezTo>
                    <a:pt x="383" y="3054"/>
                    <a:pt x="1" y="3579"/>
                    <a:pt x="25" y="4151"/>
                  </a:cubicBezTo>
                  <a:cubicBezTo>
                    <a:pt x="49" y="4438"/>
                    <a:pt x="144" y="4724"/>
                    <a:pt x="359" y="4962"/>
                  </a:cubicBezTo>
                  <a:cubicBezTo>
                    <a:pt x="573" y="5272"/>
                    <a:pt x="931" y="5511"/>
                    <a:pt x="1313" y="5582"/>
                  </a:cubicBezTo>
                  <a:lnTo>
                    <a:pt x="1647" y="5582"/>
                  </a:lnTo>
                  <a:cubicBezTo>
                    <a:pt x="2254" y="6865"/>
                    <a:pt x="3371" y="8486"/>
                    <a:pt x="4956" y="8486"/>
                  </a:cubicBezTo>
                  <a:cubicBezTo>
                    <a:pt x="5052" y="8486"/>
                    <a:pt x="5149" y="8480"/>
                    <a:pt x="5248" y="8468"/>
                  </a:cubicBezTo>
                  <a:cubicBezTo>
                    <a:pt x="7728" y="6679"/>
                    <a:pt x="7061" y="1051"/>
                    <a:pt x="7061" y="1051"/>
                  </a:cubicBezTo>
                  <a:cubicBezTo>
                    <a:pt x="6880" y="326"/>
                    <a:pt x="5970" y="1"/>
                    <a:pt x="4530"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40;p74">
              <a:extLst>
                <a:ext uri="{FF2B5EF4-FFF2-40B4-BE49-F238E27FC236}">
                  <a16:creationId xmlns:a16="http://schemas.microsoft.com/office/drawing/2014/main" id="{46B71F5D-DCFB-15C9-7BB6-A3D536C20709}"/>
                </a:ext>
              </a:extLst>
            </p:cNvPr>
            <p:cNvSpPr/>
            <p:nvPr/>
          </p:nvSpPr>
          <p:spPr>
            <a:xfrm>
              <a:off x="2721386" y="4359902"/>
              <a:ext cx="135213" cy="78783"/>
            </a:xfrm>
            <a:custGeom>
              <a:avLst/>
              <a:gdLst/>
              <a:ahLst/>
              <a:cxnLst/>
              <a:rect l="l" t="t" r="r" b="b"/>
              <a:pathLst>
                <a:path w="8015" h="4670" extrusionOk="0">
                  <a:moveTo>
                    <a:pt x="3546" y="0"/>
                  </a:moveTo>
                  <a:cubicBezTo>
                    <a:pt x="2762" y="0"/>
                    <a:pt x="1968" y="209"/>
                    <a:pt x="1313" y="758"/>
                  </a:cubicBezTo>
                  <a:cubicBezTo>
                    <a:pt x="1" y="1855"/>
                    <a:pt x="168" y="4478"/>
                    <a:pt x="168" y="4478"/>
                  </a:cubicBezTo>
                  <a:cubicBezTo>
                    <a:pt x="449" y="4353"/>
                    <a:pt x="664" y="4305"/>
                    <a:pt x="844" y="4305"/>
                  </a:cubicBezTo>
                  <a:cubicBezTo>
                    <a:pt x="1216" y="4305"/>
                    <a:pt x="1445" y="4509"/>
                    <a:pt x="1813" y="4669"/>
                  </a:cubicBezTo>
                  <a:cubicBezTo>
                    <a:pt x="1813" y="4669"/>
                    <a:pt x="1313" y="3405"/>
                    <a:pt x="2457" y="2546"/>
                  </a:cubicBezTo>
                  <a:cubicBezTo>
                    <a:pt x="2746" y="2335"/>
                    <a:pt x="2969" y="2253"/>
                    <a:pt x="3159" y="2253"/>
                  </a:cubicBezTo>
                  <a:cubicBezTo>
                    <a:pt x="3741" y="2253"/>
                    <a:pt x="4021" y="3011"/>
                    <a:pt x="4938" y="3119"/>
                  </a:cubicBezTo>
                  <a:cubicBezTo>
                    <a:pt x="6154" y="3262"/>
                    <a:pt x="7371" y="3166"/>
                    <a:pt x="7275" y="3977"/>
                  </a:cubicBezTo>
                  <a:cubicBezTo>
                    <a:pt x="8015" y="2141"/>
                    <a:pt x="6941" y="1091"/>
                    <a:pt x="5725" y="495"/>
                  </a:cubicBezTo>
                  <a:cubicBezTo>
                    <a:pt x="5105" y="209"/>
                    <a:pt x="4330" y="0"/>
                    <a:pt x="3546"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41;p74">
              <a:extLst>
                <a:ext uri="{FF2B5EF4-FFF2-40B4-BE49-F238E27FC236}">
                  <a16:creationId xmlns:a16="http://schemas.microsoft.com/office/drawing/2014/main" id="{EA446EBA-8838-8C62-1B52-C692A93346B2}"/>
                </a:ext>
              </a:extLst>
            </p:cNvPr>
            <p:cNvSpPr/>
            <p:nvPr/>
          </p:nvSpPr>
          <p:spPr>
            <a:xfrm>
              <a:off x="2623287" y="4334141"/>
              <a:ext cx="120654" cy="173120"/>
            </a:xfrm>
            <a:custGeom>
              <a:avLst/>
              <a:gdLst/>
              <a:ahLst/>
              <a:cxnLst/>
              <a:rect l="l" t="t" r="r" b="b"/>
              <a:pathLst>
                <a:path w="7152" h="10262" extrusionOk="0">
                  <a:moveTo>
                    <a:pt x="4626" y="1"/>
                  </a:moveTo>
                  <a:cubicBezTo>
                    <a:pt x="4422" y="1"/>
                    <a:pt x="4207" y="36"/>
                    <a:pt x="3979" y="114"/>
                  </a:cubicBezTo>
                  <a:cubicBezTo>
                    <a:pt x="1928" y="830"/>
                    <a:pt x="2858" y="5004"/>
                    <a:pt x="2620" y="6816"/>
                  </a:cubicBezTo>
                  <a:cubicBezTo>
                    <a:pt x="2474" y="7928"/>
                    <a:pt x="1933" y="8385"/>
                    <a:pt x="1426" y="8385"/>
                  </a:cubicBezTo>
                  <a:cubicBezTo>
                    <a:pt x="1107" y="8385"/>
                    <a:pt x="801" y="8203"/>
                    <a:pt x="616" y="7889"/>
                  </a:cubicBezTo>
                  <a:lnTo>
                    <a:pt x="616" y="7889"/>
                  </a:lnTo>
                  <a:cubicBezTo>
                    <a:pt x="1" y="9069"/>
                    <a:pt x="1568" y="10262"/>
                    <a:pt x="2917" y="10262"/>
                  </a:cubicBezTo>
                  <a:cubicBezTo>
                    <a:pt x="3450" y="10262"/>
                    <a:pt x="3948" y="10076"/>
                    <a:pt x="4266" y="9631"/>
                  </a:cubicBezTo>
                  <a:cubicBezTo>
                    <a:pt x="5363" y="8033"/>
                    <a:pt x="4743" y="4050"/>
                    <a:pt x="5410" y="3620"/>
                  </a:cubicBezTo>
                  <a:cubicBezTo>
                    <a:pt x="5610" y="3507"/>
                    <a:pt x="5807" y="3466"/>
                    <a:pt x="5989" y="3466"/>
                  </a:cubicBezTo>
                  <a:cubicBezTo>
                    <a:pt x="6458" y="3466"/>
                    <a:pt x="6818" y="3739"/>
                    <a:pt x="6818" y="3739"/>
                  </a:cubicBezTo>
                  <a:lnTo>
                    <a:pt x="7151" y="2308"/>
                  </a:lnTo>
                  <a:cubicBezTo>
                    <a:pt x="7151" y="2308"/>
                    <a:pt x="6281" y="1"/>
                    <a:pt x="462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42;p74">
              <a:extLst>
                <a:ext uri="{FF2B5EF4-FFF2-40B4-BE49-F238E27FC236}">
                  <a16:creationId xmlns:a16="http://schemas.microsoft.com/office/drawing/2014/main" id="{84E75C40-529F-5902-87E5-A6DC1638EBA6}"/>
                </a:ext>
              </a:extLst>
            </p:cNvPr>
            <p:cNvSpPr/>
            <p:nvPr/>
          </p:nvSpPr>
          <p:spPr>
            <a:xfrm>
              <a:off x="2649368" y="4530238"/>
              <a:ext cx="149299" cy="230326"/>
            </a:xfrm>
            <a:custGeom>
              <a:avLst/>
              <a:gdLst/>
              <a:ahLst/>
              <a:cxnLst/>
              <a:rect l="l" t="t" r="r" b="b"/>
              <a:pathLst>
                <a:path w="8850" h="13653" extrusionOk="0">
                  <a:moveTo>
                    <a:pt x="3314" y="0"/>
                  </a:moveTo>
                  <a:cubicBezTo>
                    <a:pt x="3080" y="0"/>
                    <a:pt x="2805" y="81"/>
                    <a:pt x="2481" y="272"/>
                  </a:cubicBezTo>
                  <a:cubicBezTo>
                    <a:pt x="1599" y="773"/>
                    <a:pt x="1" y="6760"/>
                    <a:pt x="1" y="7737"/>
                  </a:cubicBezTo>
                  <a:cubicBezTo>
                    <a:pt x="1" y="8739"/>
                    <a:pt x="7680" y="13652"/>
                    <a:pt x="7680" y="13652"/>
                  </a:cubicBezTo>
                  <a:cubicBezTo>
                    <a:pt x="7680" y="13652"/>
                    <a:pt x="8038" y="12436"/>
                    <a:pt x="8849" y="12198"/>
                  </a:cubicBezTo>
                  <a:cubicBezTo>
                    <a:pt x="8682" y="12102"/>
                    <a:pt x="3101" y="6760"/>
                    <a:pt x="3101" y="6760"/>
                  </a:cubicBezTo>
                  <a:lnTo>
                    <a:pt x="4580" y="2562"/>
                  </a:lnTo>
                  <a:cubicBezTo>
                    <a:pt x="4620" y="2562"/>
                    <a:pt x="4626" y="0"/>
                    <a:pt x="3314" y="0"/>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4243;p74">
              <a:extLst>
                <a:ext uri="{FF2B5EF4-FFF2-40B4-BE49-F238E27FC236}">
                  <a16:creationId xmlns:a16="http://schemas.microsoft.com/office/drawing/2014/main" id="{483FC86B-7962-55F7-68D2-8931F16C4AB5}"/>
                </a:ext>
              </a:extLst>
            </p:cNvPr>
            <p:cNvSpPr/>
            <p:nvPr/>
          </p:nvSpPr>
          <p:spPr>
            <a:xfrm>
              <a:off x="2769668" y="4768999"/>
              <a:ext cx="218095" cy="39037"/>
            </a:xfrm>
            <a:custGeom>
              <a:avLst/>
              <a:gdLst/>
              <a:ahLst/>
              <a:cxnLst/>
              <a:rect l="l" t="t" r="r" b="b"/>
              <a:pathLst>
                <a:path w="12928" h="2314" extrusionOk="0">
                  <a:moveTo>
                    <a:pt x="7824" y="0"/>
                  </a:moveTo>
                  <a:lnTo>
                    <a:pt x="1" y="239"/>
                  </a:lnTo>
                  <a:lnTo>
                    <a:pt x="4318" y="2314"/>
                  </a:lnTo>
                  <a:lnTo>
                    <a:pt x="12928" y="1884"/>
                  </a:lnTo>
                  <a:lnTo>
                    <a:pt x="78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4244;p74">
              <a:extLst>
                <a:ext uri="{FF2B5EF4-FFF2-40B4-BE49-F238E27FC236}">
                  <a16:creationId xmlns:a16="http://schemas.microsoft.com/office/drawing/2014/main" id="{53DADF2E-1BF0-71F6-176C-19E321FAEB81}"/>
                </a:ext>
              </a:extLst>
            </p:cNvPr>
            <p:cNvSpPr/>
            <p:nvPr/>
          </p:nvSpPr>
          <p:spPr>
            <a:xfrm>
              <a:off x="2769668" y="4773014"/>
              <a:ext cx="78479" cy="35022"/>
            </a:xfrm>
            <a:custGeom>
              <a:avLst/>
              <a:gdLst/>
              <a:ahLst/>
              <a:cxnLst/>
              <a:rect l="l" t="t" r="r" b="b"/>
              <a:pathLst>
                <a:path w="4652" h="2076" extrusionOk="0">
                  <a:moveTo>
                    <a:pt x="1" y="1"/>
                  </a:moveTo>
                  <a:lnTo>
                    <a:pt x="1" y="430"/>
                  </a:lnTo>
                  <a:lnTo>
                    <a:pt x="4318" y="2076"/>
                  </a:lnTo>
                  <a:lnTo>
                    <a:pt x="4652" y="1670"/>
                  </a:lnTo>
                  <a:lnTo>
                    <a:pt x="1"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4245;p74">
              <a:extLst>
                <a:ext uri="{FF2B5EF4-FFF2-40B4-BE49-F238E27FC236}">
                  <a16:creationId xmlns:a16="http://schemas.microsoft.com/office/drawing/2014/main" id="{F49A2984-CB3C-5E2E-01CE-2ACC49BCB49D}"/>
                </a:ext>
              </a:extLst>
            </p:cNvPr>
            <p:cNvSpPr/>
            <p:nvPr/>
          </p:nvSpPr>
          <p:spPr>
            <a:xfrm>
              <a:off x="2842496" y="4688934"/>
              <a:ext cx="188725" cy="119102"/>
            </a:xfrm>
            <a:custGeom>
              <a:avLst/>
              <a:gdLst/>
              <a:ahLst/>
              <a:cxnLst/>
              <a:rect l="l" t="t" r="r" b="b"/>
              <a:pathLst>
                <a:path w="11187" h="7060" extrusionOk="0">
                  <a:moveTo>
                    <a:pt x="2577" y="0"/>
                  </a:moveTo>
                  <a:lnTo>
                    <a:pt x="1" y="7060"/>
                  </a:lnTo>
                  <a:lnTo>
                    <a:pt x="1" y="7060"/>
                  </a:lnTo>
                  <a:lnTo>
                    <a:pt x="8611" y="6797"/>
                  </a:lnTo>
                  <a:lnTo>
                    <a:pt x="11187" y="453"/>
                  </a:lnTo>
                  <a:lnTo>
                    <a:pt x="2577" y="0"/>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4246;p74">
              <a:extLst>
                <a:ext uri="{FF2B5EF4-FFF2-40B4-BE49-F238E27FC236}">
                  <a16:creationId xmlns:a16="http://schemas.microsoft.com/office/drawing/2014/main" id="{FAEFA7D9-B4C5-D330-424D-29EDE1A86818}"/>
                </a:ext>
              </a:extLst>
            </p:cNvPr>
            <p:cNvSpPr/>
            <p:nvPr/>
          </p:nvSpPr>
          <p:spPr>
            <a:xfrm>
              <a:off x="2926997" y="4730924"/>
              <a:ext cx="30585" cy="33065"/>
            </a:xfrm>
            <a:custGeom>
              <a:avLst/>
              <a:gdLst/>
              <a:ahLst/>
              <a:cxnLst/>
              <a:rect l="l" t="t" r="r" b="b"/>
              <a:pathLst>
                <a:path w="1813" h="1960" extrusionOk="0">
                  <a:moveTo>
                    <a:pt x="1106" y="1"/>
                  </a:moveTo>
                  <a:cubicBezTo>
                    <a:pt x="794" y="1"/>
                    <a:pt x="449" y="250"/>
                    <a:pt x="263" y="659"/>
                  </a:cubicBezTo>
                  <a:cubicBezTo>
                    <a:pt x="0" y="1160"/>
                    <a:pt x="96" y="1733"/>
                    <a:pt x="430" y="1900"/>
                  </a:cubicBezTo>
                  <a:cubicBezTo>
                    <a:pt x="506" y="1940"/>
                    <a:pt x="588" y="1959"/>
                    <a:pt x="673" y="1959"/>
                  </a:cubicBezTo>
                  <a:cubicBezTo>
                    <a:pt x="989" y="1959"/>
                    <a:pt x="1344" y="1698"/>
                    <a:pt x="1551" y="1303"/>
                  </a:cubicBezTo>
                  <a:cubicBezTo>
                    <a:pt x="1813" y="802"/>
                    <a:pt x="1718" y="230"/>
                    <a:pt x="1360" y="63"/>
                  </a:cubicBezTo>
                  <a:cubicBezTo>
                    <a:pt x="1281" y="21"/>
                    <a:pt x="1195"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4247;p74">
              <a:extLst>
                <a:ext uri="{FF2B5EF4-FFF2-40B4-BE49-F238E27FC236}">
                  <a16:creationId xmlns:a16="http://schemas.microsoft.com/office/drawing/2014/main" id="{D36E29EA-B639-0931-2EC4-DE46F36AE59C}"/>
                </a:ext>
              </a:extLst>
            </p:cNvPr>
            <p:cNvSpPr/>
            <p:nvPr/>
          </p:nvSpPr>
          <p:spPr>
            <a:xfrm>
              <a:off x="2778929" y="4735192"/>
              <a:ext cx="73250" cy="46342"/>
            </a:xfrm>
            <a:custGeom>
              <a:avLst/>
              <a:gdLst/>
              <a:ahLst/>
              <a:cxnLst/>
              <a:rect l="l" t="t" r="r" b="b"/>
              <a:pathLst>
                <a:path w="4342" h="2747" extrusionOk="0">
                  <a:moveTo>
                    <a:pt x="1193" y="1"/>
                  </a:moveTo>
                  <a:cubicBezTo>
                    <a:pt x="310" y="96"/>
                    <a:pt x="0" y="1456"/>
                    <a:pt x="0" y="1456"/>
                  </a:cubicBezTo>
                  <a:cubicBezTo>
                    <a:pt x="0" y="1456"/>
                    <a:pt x="787" y="1980"/>
                    <a:pt x="1527" y="2386"/>
                  </a:cubicBezTo>
                  <a:cubicBezTo>
                    <a:pt x="1970" y="2643"/>
                    <a:pt x="2654" y="2746"/>
                    <a:pt x="3203" y="2746"/>
                  </a:cubicBezTo>
                  <a:cubicBezTo>
                    <a:pt x="3568" y="2746"/>
                    <a:pt x="3874" y="2701"/>
                    <a:pt x="4007" y="2624"/>
                  </a:cubicBezTo>
                  <a:cubicBezTo>
                    <a:pt x="4341" y="2481"/>
                    <a:pt x="1193" y="1"/>
                    <a:pt x="1193"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4248;p74">
              <a:extLst>
                <a:ext uri="{FF2B5EF4-FFF2-40B4-BE49-F238E27FC236}">
                  <a16:creationId xmlns:a16="http://schemas.microsoft.com/office/drawing/2014/main" id="{2445C6BB-D6A6-9112-D643-2CA1BD246EE5}"/>
                </a:ext>
              </a:extLst>
            </p:cNvPr>
            <p:cNvSpPr/>
            <p:nvPr/>
          </p:nvSpPr>
          <p:spPr>
            <a:xfrm>
              <a:off x="2706102" y="4231842"/>
              <a:ext cx="127166" cy="35427"/>
            </a:xfrm>
            <a:custGeom>
              <a:avLst/>
              <a:gdLst/>
              <a:ahLst/>
              <a:cxnLst/>
              <a:rect l="l" t="t" r="r" b="b"/>
              <a:pathLst>
                <a:path w="7538" h="2100" extrusionOk="0">
                  <a:moveTo>
                    <a:pt x="1" y="1"/>
                  </a:moveTo>
                  <a:lnTo>
                    <a:pt x="1" y="2100"/>
                  </a:lnTo>
                  <a:lnTo>
                    <a:pt x="7537" y="2100"/>
                  </a:lnTo>
                  <a:lnTo>
                    <a:pt x="7537"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4249;p74">
              <a:extLst>
                <a:ext uri="{FF2B5EF4-FFF2-40B4-BE49-F238E27FC236}">
                  <a16:creationId xmlns:a16="http://schemas.microsoft.com/office/drawing/2014/main" id="{C7CB48F1-5932-6DBF-68C8-5568B144B6FC}"/>
                </a:ext>
              </a:extLst>
            </p:cNvPr>
            <p:cNvSpPr/>
            <p:nvPr/>
          </p:nvSpPr>
          <p:spPr>
            <a:xfrm>
              <a:off x="3030006" y="4231842"/>
              <a:ext cx="127149" cy="35427"/>
            </a:xfrm>
            <a:custGeom>
              <a:avLst/>
              <a:gdLst/>
              <a:ahLst/>
              <a:cxnLst/>
              <a:rect l="l" t="t" r="r" b="b"/>
              <a:pathLst>
                <a:path w="7537" h="2100" extrusionOk="0">
                  <a:moveTo>
                    <a:pt x="0" y="1"/>
                  </a:moveTo>
                  <a:lnTo>
                    <a:pt x="0" y="2100"/>
                  </a:lnTo>
                  <a:lnTo>
                    <a:pt x="7537" y="2100"/>
                  </a:lnTo>
                  <a:lnTo>
                    <a:pt x="7537"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4250;p74">
              <a:extLst>
                <a:ext uri="{FF2B5EF4-FFF2-40B4-BE49-F238E27FC236}">
                  <a16:creationId xmlns:a16="http://schemas.microsoft.com/office/drawing/2014/main" id="{D5F9F39E-046A-C5F2-5003-2E2110EFCDB4}"/>
                </a:ext>
              </a:extLst>
            </p:cNvPr>
            <p:cNvSpPr/>
            <p:nvPr/>
          </p:nvSpPr>
          <p:spPr>
            <a:xfrm>
              <a:off x="2868256" y="4231842"/>
              <a:ext cx="127149" cy="35427"/>
            </a:xfrm>
            <a:custGeom>
              <a:avLst/>
              <a:gdLst/>
              <a:ahLst/>
              <a:cxnLst/>
              <a:rect l="l" t="t" r="r" b="b"/>
              <a:pathLst>
                <a:path w="7537" h="2100" extrusionOk="0">
                  <a:moveTo>
                    <a:pt x="0" y="1"/>
                  </a:moveTo>
                  <a:lnTo>
                    <a:pt x="0" y="2100"/>
                  </a:lnTo>
                  <a:lnTo>
                    <a:pt x="7537" y="2100"/>
                  </a:lnTo>
                  <a:lnTo>
                    <a:pt x="7537"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4251;p74">
              <a:extLst>
                <a:ext uri="{FF2B5EF4-FFF2-40B4-BE49-F238E27FC236}">
                  <a16:creationId xmlns:a16="http://schemas.microsoft.com/office/drawing/2014/main" id="{6CFB4A9F-9002-52C6-C6D3-3DF5A74637E0}"/>
                </a:ext>
              </a:extLst>
            </p:cNvPr>
            <p:cNvSpPr/>
            <p:nvPr/>
          </p:nvSpPr>
          <p:spPr>
            <a:xfrm>
              <a:off x="2701277" y="3823858"/>
              <a:ext cx="452656" cy="369386"/>
            </a:xfrm>
            <a:custGeom>
              <a:avLst/>
              <a:gdLst/>
              <a:ahLst/>
              <a:cxnLst/>
              <a:rect l="l" t="t" r="r" b="b"/>
              <a:pathLst>
                <a:path w="26832" h="21896" extrusionOk="0">
                  <a:moveTo>
                    <a:pt x="0" y="1"/>
                  </a:moveTo>
                  <a:lnTo>
                    <a:pt x="0" y="21895"/>
                  </a:lnTo>
                  <a:lnTo>
                    <a:pt x="26832" y="21895"/>
                  </a:lnTo>
                  <a:lnTo>
                    <a:pt x="268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4252;p74">
              <a:extLst>
                <a:ext uri="{FF2B5EF4-FFF2-40B4-BE49-F238E27FC236}">
                  <a16:creationId xmlns:a16="http://schemas.microsoft.com/office/drawing/2014/main" id="{97FD4C24-851F-D37D-81FB-C4039651BF65}"/>
                </a:ext>
              </a:extLst>
            </p:cNvPr>
            <p:cNvSpPr/>
            <p:nvPr/>
          </p:nvSpPr>
          <p:spPr>
            <a:xfrm>
              <a:off x="3188128" y="4036301"/>
              <a:ext cx="890432" cy="166996"/>
            </a:xfrm>
            <a:custGeom>
              <a:avLst/>
              <a:gdLst/>
              <a:ahLst/>
              <a:cxnLst/>
              <a:rect l="l" t="t" r="r" b="b"/>
              <a:pathLst>
                <a:path w="52782" h="9899" extrusionOk="0">
                  <a:moveTo>
                    <a:pt x="1717" y="1"/>
                  </a:moveTo>
                  <a:cubicBezTo>
                    <a:pt x="763" y="1"/>
                    <a:pt x="0" y="764"/>
                    <a:pt x="0" y="1718"/>
                  </a:cubicBezTo>
                  <a:lnTo>
                    <a:pt x="0" y="8157"/>
                  </a:lnTo>
                  <a:cubicBezTo>
                    <a:pt x="0" y="9111"/>
                    <a:pt x="763" y="9899"/>
                    <a:pt x="1717" y="9899"/>
                  </a:cubicBezTo>
                  <a:lnTo>
                    <a:pt x="51040" y="9899"/>
                  </a:lnTo>
                  <a:cubicBezTo>
                    <a:pt x="51994" y="9899"/>
                    <a:pt x="52757" y="9159"/>
                    <a:pt x="52781" y="8157"/>
                  </a:cubicBezTo>
                  <a:lnTo>
                    <a:pt x="52781" y="1718"/>
                  </a:lnTo>
                  <a:cubicBezTo>
                    <a:pt x="52781" y="764"/>
                    <a:pt x="52018" y="1"/>
                    <a:pt x="51064"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4253;p74">
              <a:extLst>
                <a:ext uri="{FF2B5EF4-FFF2-40B4-BE49-F238E27FC236}">
                  <a16:creationId xmlns:a16="http://schemas.microsoft.com/office/drawing/2014/main" id="{2AC01F9D-38B5-7BBB-3040-7EF62F55ED9E}"/>
                </a:ext>
              </a:extLst>
            </p:cNvPr>
            <p:cNvSpPr/>
            <p:nvPr/>
          </p:nvSpPr>
          <p:spPr>
            <a:xfrm>
              <a:off x="3810564" y="4060847"/>
              <a:ext cx="241039" cy="118309"/>
            </a:xfrm>
            <a:custGeom>
              <a:avLst/>
              <a:gdLst/>
              <a:ahLst/>
              <a:cxnLst/>
              <a:rect l="l" t="t" r="r" b="b"/>
              <a:pathLst>
                <a:path w="14288" h="7013" extrusionOk="0">
                  <a:moveTo>
                    <a:pt x="1" y="0"/>
                  </a:moveTo>
                  <a:lnTo>
                    <a:pt x="1" y="7013"/>
                  </a:lnTo>
                  <a:lnTo>
                    <a:pt x="14287" y="7013"/>
                  </a:lnTo>
                  <a:lnTo>
                    <a:pt x="14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4254;p74">
              <a:extLst>
                <a:ext uri="{FF2B5EF4-FFF2-40B4-BE49-F238E27FC236}">
                  <a16:creationId xmlns:a16="http://schemas.microsoft.com/office/drawing/2014/main" id="{18D2004D-0915-2E92-1019-6CFA4704BDF4}"/>
                </a:ext>
              </a:extLst>
            </p:cNvPr>
            <p:cNvSpPr/>
            <p:nvPr/>
          </p:nvSpPr>
          <p:spPr>
            <a:xfrm>
              <a:off x="3220721" y="4067680"/>
              <a:ext cx="556474" cy="22960"/>
            </a:xfrm>
            <a:custGeom>
              <a:avLst/>
              <a:gdLst/>
              <a:ahLst/>
              <a:cxnLst/>
              <a:rect l="l" t="t" r="r" b="b"/>
              <a:pathLst>
                <a:path w="32986" h="1361" extrusionOk="0">
                  <a:moveTo>
                    <a:pt x="0" y="1"/>
                  </a:moveTo>
                  <a:lnTo>
                    <a:pt x="0" y="1360"/>
                  </a:lnTo>
                  <a:lnTo>
                    <a:pt x="32985" y="1360"/>
                  </a:lnTo>
                  <a:lnTo>
                    <a:pt x="329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4255;p74">
              <a:extLst>
                <a:ext uri="{FF2B5EF4-FFF2-40B4-BE49-F238E27FC236}">
                  <a16:creationId xmlns:a16="http://schemas.microsoft.com/office/drawing/2014/main" id="{A0BFD57A-D0E1-64A3-5F98-2716757BAE34}"/>
                </a:ext>
              </a:extLst>
            </p:cNvPr>
            <p:cNvSpPr/>
            <p:nvPr/>
          </p:nvSpPr>
          <p:spPr>
            <a:xfrm>
              <a:off x="3220721" y="4108724"/>
              <a:ext cx="556474" cy="22555"/>
            </a:xfrm>
            <a:custGeom>
              <a:avLst/>
              <a:gdLst/>
              <a:ahLst/>
              <a:cxnLst/>
              <a:rect l="l" t="t" r="r" b="b"/>
              <a:pathLst>
                <a:path w="32986" h="1337" extrusionOk="0">
                  <a:moveTo>
                    <a:pt x="0" y="1"/>
                  </a:moveTo>
                  <a:lnTo>
                    <a:pt x="0" y="1336"/>
                  </a:lnTo>
                  <a:lnTo>
                    <a:pt x="32985" y="1336"/>
                  </a:lnTo>
                  <a:lnTo>
                    <a:pt x="329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4256;p74">
              <a:extLst>
                <a:ext uri="{FF2B5EF4-FFF2-40B4-BE49-F238E27FC236}">
                  <a16:creationId xmlns:a16="http://schemas.microsoft.com/office/drawing/2014/main" id="{48FC72FF-D898-89C0-12F7-1F36562732CF}"/>
                </a:ext>
              </a:extLst>
            </p:cNvPr>
            <p:cNvSpPr/>
            <p:nvPr/>
          </p:nvSpPr>
          <p:spPr>
            <a:xfrm>
              <a:off x="3220721" y="4149364"/>
              <a:ext cx="374598" cy="22555"/>
            </a:xfrm>
            <a:custGeom>
              <a:avLst/>
              <a:gdLst/>
              <a:ahLst/>
              <a:cxnLst/>
              <a:rect l="l" t="t" r="r" b="b"/>
              <a:pathLst>
                <a:path w="22205" h="1337" extrusionOk="0">
                  <a:moveTo>
                    <a:pt x="0" y="1"/>
                  </a:moveTo>
                  <a:lnTo>
                    <a:pt x="0" y="1336"/>
                  </a:lnTo>
                  <a:lnTo>
                    <a:pt x="22205" y="1336"/>
                  </a:lnTo>
                  <a:lnTo>
                    <a:pt x="222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4257;p74">
              <a:extLst>
                <a:ext uri="{FF2B5EF4-FFF2-40B4-BE49-F238E27FC236}">
                  <a16:creationId xmlns:a16="http://schemas.microsoft.com/office/drawing/2014/main" id="{CBD4E88D-FA84-A657-4162-F8ACA836D963}"/>
                </a:ext>
              </a:extLst>
            </p:cNvPr>
            <p:cNvSpPr/>
            <p:nvPr/>
          </p:nvSpPr>
          <p:spPr>
            <a:xfrm>
              <a:off x="3187723" y="4358990"/>
              <a:ext cx="855832" cy="364965"/>
            </a:xfrm>
            <a:custGeom>
              <a:avLst/>
              <a:gdLst/>
              <a:ahLst/>
              <a:cxnLst/>
              <a:rect l="l" t="t" r="r" b="b"/>
              <a:pathLst>
                <a:path w="50731" h="23804" extrusionOk="0">
                  <a:moveTo>
                    <a:pt x="0" y="0"/>
                  </a:moveTo>
                  <a:lnTo>
                    <a:pt x="0" y="23803"/>
                  </a:lnTo>
                  <a:lnTo>
                    <a:pt x="50730" y="23803"/>
                  </a:lnTo>
                  <a:lnTo>
                    <a:pt x="50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4258;p74">
              <a:extLst>
                <a:ext uri="{FF2B5EF4-FFF2-40B4-BE49-F238E27FC236}">
                  <a16:creationId xmlns:a16="http://schemas.microsoft.com/office/drawing/2014/main" id="{953600C7-5FCB-F687-2211-16D051D47A63}"/>
                </a:ext>
              </a:extLst>
            </p:cNvPr>
            <p:cNvSpPr/>
            <p:nvPr/>
          </p:nvSpPr>
          <p:spPr>
            <a:xfrm>
              <a:off x="3187723" y="4322383"/>
              <a:ext cx="855832" cy="66400"/>
            </a:xfrm>
            <a:custGeom>
              <a:avLst/>
              <a:gdLst/>
              <a:ahLst/>
              <a:cxnLst/>
              <a:rect l="l" t="t" r="r" b="b"/>
              <a:pathLst>
                <a:path w="50731" h="3936" extrusionOk="0">
                  <a:moveTo>
                    <a:pt x="0" y="0"/>
                  </a:moveTo>
                  <a:lnTo>
                    <a:pt x="0" y="3936"/>
                  </a:lnTo>
                  <a:lnTo>
                    <a:pt x="50730" y="3936"/>
                  </a:lnTo>
                  <a:lnTo>
                    <a:pt x="5073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4259;p74">
              <a:extLst>
                <a:ext uri="{FF2B5EF4-FFF2-40B4-BE49-F238E27FC236}">
                  <a16:creationId xmlns:a16="http://schemas.microsoft.com/office/drawing/2014/main" id="{E7078201-0455-37F6-B13F-5E208C69D5FC}"/>
                </a:ext>
              </a:extLst>
            </p:cNvPr>
            <p:cNvSpPr/>
            <p:nvPr/>
          </p:nvSpPr>
          <p:spPr>
            <a:xfrm>
              <a:off x="3209047" y="4483728"/>
              <a:ext cx="493701" cy="33807"/>
            </a:xfrm>
            <a:custGeom>
              <a:avLst/>
              <a:gdLst/>
              <a:ahLst/>
              <a:cxnLst/>
              <a:rect l="l" t="t" r="r" b="b"/>
              <a:pathLst>
                <a:path w="29265" h="2004" extrusionOk="0">
                  <a:moveTo>
                    <a:pt x="0" y="0"/>
                  </a:moveTo>
                  <a:lnTo>
                    <a:pt x="0" y="2004"/>
                  </a:lnTo>
                  <a:lnTo>
                    <a:pt x="29265" y="2004"/>
                  </a:lnTo>
                  <a:lnTo>
                    <a:pt x="29265" y="0"/>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4260;p74">
              <a:extLst>
                <a:ext uri="{FF2B5EF4-FFF2-40B4-BE49-F238E27FC236}">
                  <a16:creationId xmlns:a16="http://schemas.microsoft.com/office/drawing/2014/main" id="{5B2863FC-7242-1D22-9C49-29D878DD33A8}"/>
                </a:ext>
              </a:extLst>
            </p:cNvPr>
            <p:cNvSpPr/>
            <p:nvPr/>
          </p:nvSpPr>
          <p:spPr>
            <a:xfrm>
              <a:off x="3209047" y="4543684"/>
              <a:ext cx="443006" cy="33807"/>
            </a:xfrm>
            <a:custGeom>
              <a:avLst/>
              <a:gdLst/>
              <a:ahLst/>
              <a:cxnLst/>
              <a:rect l="l" t="t" r="r" b="b"/>
              <a:pathLst>
                <a:path w="26260" h="2004" extrusionOk="0">
                  <a:moveTo>
                    <a:pt x="0" y="0"/>
                  </a:moveTo>
                  <a:lnTo>
                    <a:pt x="0" y="2003"/>
                  </a:lnTo>
                  <a:lnTo>
                    <a:pt x="26260" y="2003"/>
                  </a:lnTo>
                  <a:lnTo>
                    <a:pt x="26260" y="0"/>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4261;p74">
              <a:extLst>
                <a:ext uri="{FF2B5EF4-FFF2-40B4-BE49-F238E27FC236}">
                  <a16:creationId xmlns:a16="http://schemas.microsoft.com/office/drawing/2014/main" id="{CE3A8D37-724F-4D59-4119-0534241D1144}"/>
                </a:ext>
              </a:extLst>
            </p:cNvPr>
            <p:cNvSpPr/>
            <p:nvPr/>
          </p:nvSpPr>
          <p:spPr>
            <a:xfrm>
              <a:off x="3209047" y="4604028"/>
              <a:ext cx="298565" cy="33824"/>
            </a:xfrm>
            <a:custGeom>
              <a:avLst/>
              <a:gdLst/>
              <a:ahLst/>
              <a:cxnLst/>
              <a:rect l="l" t="t" r="r" b="b"/>
              <a:pathLst>
                <a:path w="17698" h="2005" extrusionOk="0">
                  <a:moveTo>
                    <a:pt x="0" y="1"/>
                  </a:moveTo>
                  <a:lnTo>
                    <a:pt x="0" y="2004"/>
                  </a:lnTo>
                  <a:lnTo>
                    <a:pt x="17697" y="2004"/>
                  </a:lnTo>
                  <a:lnTo>
                    <a:pt x="17697"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4262;p74">
              <a:extLst>
                <a:ext uri="{FF2B5EF4-FFF2-40B4-BE49-F238E27FC236}">
                  <a16:creationId xmlns:a16="http://schemas.microsoft.com/office/drawing/2014/main" id="{27A96395-A85A-A0FE-F10A-4C48BE5F1429}"/>
                </a:ext>
              </a:extLst>
            </p:cNvPr>
            <p:cNvSpPr/>
            <p:nvPr/>
          </p:nvSpPr>
          <p:spPr>
            <a:xfrm>
              <a:off x="3209047" y="4428192"/>
              <a:ext cx="177860" cy="33419"/>
            </a:xfrm>
            <a:custGeom>
              <a:avLst/>
              <a:gdLst/>
              <a:ahLst/>
              <a:cxnLst/>
              <a:rect l="l" t="t" r="r" b="b"/>
              <a:pathLst>
                <a:path w="10543" h="1981" extrusionOk="0">
                  <a:moveTo>
                    <a:pt x="0" y="1"/>
                  </a:moveTo>
                  <a:lnTo>
                    <a:pt x="0" y="1981"/>
                  </a:lnTo>
                  <a:lnTo>
                    <a:pt x="10542" y="1981"/>
                  </a:lnTo>
                  <a:lnTo>
                    <a:pt x="10542" y="1"/>
                  </a:ln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4263;p74">
              <a:extLst>
                <a:ext uri="{FF2B5EF4-FFF2-40B4-BE49-F238E27FC236}">
                  <a16:creationId xmlns:a16="http://schemas.microsoft.com/office/drawing/2014/main" id="{43FE04A7-A97C-DBAF-E42E-C398906B8AE7}"/>
                </a:ext>
              </a:extLst>
            </p:cNvPr>
            <p:cNvSpPr/>
            <p:nvPr/>
          </p:nvSpPr>
          <p:spPr>
            <a:xfrm>
              <a:off x="3750625" y="4426589"/>
              <a:ext cx="258718" cy="258330"/>
            </a:xfrm>
            <a:custGeom>
              <a:avLst/>
              <a:gdLst/>
              <a:ahLst/>
              <a:cxnLst/>
              <a:rect l="l" t="t" r="r" b="b"/>
              <a:pathLst>
                <a:path w="15336" h="15313" extrusionOk="0">
                  <a:moveTo>
                    <a:pt x="0" y="1"/>
                  </a:moveTo>
                  <a:lnTo>
                    <a:pt x="0" y="15313"/>
                  </a:lnTo>
                  <a:lnTo>
                    <a:pt x="15336" y="15313"/>
                  </a:lnTo>
                  <a:lnTo>
                    <a:pt x="1533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4264;p74">
              <a:extLst>
                <a:ext uri="{FF2B5EF4-FFF2-40B4-BE49-F238E27FC236}">
                  <a16:creationId xmlns:a16="http://schemas.microsoft.com/office/drawing/2014/main" id="{E8F138AA-9978-25B1-8EF8-EED1DDE62363}"/>
                </a:ext>
              </a:extLst>
            </p:cNvPr>
            <p:cNvSpPr/>
            <p:nvPr/>
          </p:nvSpPr>
          <p:spPr>
            <a:xfrm>
              <a:off x="3802922" y="4481720"/>
              <a:ext cx="162964" cy="146465"/>
            </a:xfrm>
            <a:custGeom>
              <a:avLst/>
              <a:gdLst/>
              <a:ahLst/>
              <a:cxnLst/>
              <a:rect l="l" t="t" r="r" b="b"/>
              <a:pathLst>
                <a:path w="9660" h="8682" extrusionOk="0">
                  <a:moveTo>
                    <a:pt x="4604" y="0"/>
                  </a:moveTo>
                  <a:cubicBezTo>
                    <a:pt x="3530" y="0"/>
                    <a:pt x="2672" y="859"/>
                    <a:pt x="2672" y="1956"/>
                  </a:cubicBezTo>
                  <a:lnTo>
                    <a:pt x="2672" y="3101"/>
                  </a:lnTo>
                  <a:cubicBezTo>
                    <a:pt x="2672" y="3554"/>
                    <a:pt x="2815" y="3959"/>
                    <a:pt x="3077" y="4341"/>
                  </a:cubicBezTo>
                  <a:cubicBezTo>
                    <a:pt x="1288" y="4961"/>
                    <a:pt x="1" y="6654"/>
                    <a:pt x="1" y="8682"/>
                  </a:cubicBezTo>
                  <a:lnTo>
                    <a:pt x="9660" y="8682"/>
                  </a:lnTo>
                  <a:cubicBezTo>
                    <a:pt x="9612" y="8682"/>
                    <a:pt x="9255" y="5199"/>
                    <a:pt x="6154" y="4269"/>
                  </a:cubicBezTo>
                  <a:cubicBezTo>
                    <a:pt x="6392" y="3935"/>
                    <a:pt x="6536" y="3554"/>
                    <a:pt x="6536" y="3101"/>
                  </a:cubicBezTo>
                  <a:lnTo>
                    <a:pt x="6536" y="1956"/>
                  </a:lnTo>
                  <a:cubicBezTo>
                    <a:pt x="6536" y="859"/>
                    <a:pt x="5677" y="0"/>
                    <a:pt x="4604"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4265;p74">
              <a:extLst>
                <a:ext uri="{FF2B5EF4-FFF2-40B4-BE49-F238E27FC236}">
                  <a16:creationId xmlns:a16="http://schemas.microsoft.com/office/drawing/2014/main" id="{05084CCD-C593-E7B6-17D8-2B2ABE849C3B}"/>
                </a:ext>
              </a:extLst>
            </p:cNvPr>
            <p:cNvSpPr/>
            <p:nvPr/>
          </p:nvSpPr>
          <p:spPr>
            <a:xfrm>
              <a:off x="3752632" y="3664925"/>
              <a:ext cx="299358" cy="299375"/>
            </a:xfrm>
            <a:custGeom>
              <a:avLst/>
              <a:gdLst/>
              <a:ahLst/>
              <a:cxnLst/>
              <a:rect l="l" t="t" r="r" b="b"/>
              <a:pathLst>
                <a:path w="17745" h="17746" extrusionOk="0">
                  <a:moveTo>
                    <a:pt x="2195" y="1"/>
                  </a:moveTo>
                  <a:cubicBezTo>
                    <a:pt x="1002" y="1"/>
                    <a:pt x="0" y="979"/>
                    <a:pt x="0" y="2171"/>
                  </a:cubicBezTo>
                  <a:lnTo>
                    <a:pt x="0" y="15575"/>
                  </a:lnTo>
                  <a:cubicBezTo>
                    <a:pt x="0" y="16768"/>
                    <a:pt x="1002" y="17745"/>
                    <a:pt x="2195" y="17745"/>
                  </a:cubicBezTo>
                  <a:lnTo>
                    <a:pt x="15575" y="17745"/>
                  </a:lnTo>
                  <a:cubicBezTo>
                    <a:pt x="16767" y="17745"/>
                    <a:pt x="17745" y="16768"/>
                    <a:pt x="17745" y="15575"/>
                  </a:cubicBezTo>
                  <a:lnTo>
                    <a:pt x="17745" y="2171"/>
                  </a:lnTo>
                  <a:cubicBezTo>
                    <a:pt x="17745" y="979"/>
                    <a:pt x="16767" y="1"/>
                    <a:pt x="15575"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4266;p74">
              <a:extLst>
                <a:ext uri="{FF2B5EF4-FFF2-40B4-BE49-F238E27FC236}">
                  <a16:creationId xmlns:a16="http://schemas.microsoft.com/office/drawing/2014/main" id="{4C53BB0D-D8EA-9206-45B9-D1030B44B886}"/>
                </a:ext>
              </a:extLst>
            </p:cNvPr>
            <p:cNvSpPr/>
            <p:nvPr/>
          </p:nvSpPr>
          <p:spPr>
            <a:xfrm>
              <a:off x="3017117" y="3855236"/>
              <a:ext cx="88939" cy="88939"/>
            </a:xfrm>
            <a:custGeom>
              <a:avLst/>
              <a:gdLst/>
              <a:ahLst/>
              <a:cxnLst/>
              <a:rect l="l" t="t" r="r" b="b"/>
              <a:pathLst>
                <a:path w="5272" h="5272" extrusionOk="0">
                  <a:moveTo>
                    <a:pt x="1980" y="1"/>
                  </a:moveTo>
                  <a:lnTo>
                    <a:pt x="1980" y="2004"/>
                  </a:lnTo>
                  <a:lnTo>
                    <a:pt x="1" y="2004"/>
                  </a:lnTo>
                  <a:lnTo>
                    <a:pt x="1" y="3245"/>
                  </a:lnTo>
                  <a:lnTo>
                    <a:pt x="1980" y="3245"/>
                  </a:lnTo>
                  <a:lnTo>
                    <a:pt x="1980" y="5272"/>
                  </a:lnTo>
                  <a:lnTo>
                    <a:pt x="3244" y="5272"/>
                  </a:lnTo>
                  <a:lnTo>
                    <a:pt x="3244" y="3245"/>
                  </a:lnTo>
                  <a:lnTo>
                    <a:pt x="5272" y="3245"/>
                  </a:lnTo>
                  <a:lnTo>
                    <a:pt x="5272" y="2004"/>
                  </a:lnTo>
                  <a:lnTo>
                    <a:pt x="3244" y="2004"/>
                  </a:lnTo>
                  <a:lnTo>
                    <a:pt x="3244"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4267;p74">
              <a:extLst>
                <a:ext uri="{FF2B5EF4-FFF2-40B4-BE49-F238E27FC236}">
                  <a16:creationId xmlns:a16="http://schemas.microsoft.com/office/drawing/2014/main" id="{9F4C8A56-E280-8D8F-4C1C-946B9F4339C8}"/>
                </a:ext>
              </a:extLst>
            </p:cNvPr>
            <p:cNvSpPr/>
            <p:nvPr/>
          </p:nvSpPr>
          <p:spPr>
            <a:xfrm>
              <a:off x="2738290" y="4044348"/>
              <a:ext cx="105842" cy="105438"/>
            </a:xfrm>
            <a:custGeom>
              <a:avLst/>
              <a:gdLst/>
              <a:ahLst/>
              <a:cxnLst/>
              <a:rect l="l" t="t" r="r" b="b"/>
              <a:pathLst>
                <a:path w="6274" h="6250" extrusionOk="0">
                  <a:moveTo>
                    <a:pt x="3125" y="1646"/>
                  </a:moveTo>
                  <a:cubicBezTo>
                    <a:pt x="3960" y="1646"/>
                    <a:pt x="4628" y="2314"/>
                    <a:pt x="4628" y="3125"/>
                  </a:cubicBezTo>
                  <a:cubicBezTo>
                    <a:pt x="4628" y="3960"/>
                    <a:pt x="3960" y="4628"/>
                    <a:pt x="3125" y="4628"/>
                  </a:cubicBezTo>
                  <a:cubicBezTo>
                    <a:pt x="2290" y="4628"/>
                    <a:pt x="1646" y="3936"/>
                    <a:pt x="1646" y="3125"/>
                  </a:cubicBezTo>
                  <a:cubicBezTo>
                    <a:pt x="1646" y="2290"/>
                    <a:pt x="2338" y="1646"/>
                    <a:pt x="3125" y="1646"/>
                  </a:cubicBezTo>
                  <a:close/>
                  <a:moveTo>
                    <a:pt x="3125" y="1"/>
                  </a:moveTo>
                  <a:cubicBezTo>
                    <a:pt x="1408" y="1"/>
                    <a:pt x="1" y="1408"/>
                    <a:pt x="1" y="3125"/>
                  </a:cubicBezTo>
                  <a:cubicBezTo>
                    <a:pt x="1" y="4866"/>
                    <a:pt x="1408" y="6249"/>
                    <a:pt x="3125" y="6249"/>
                  </a:cubicBezTo>
                  <a:cubicBezTo>
                    <a:pt x="4866" y="6249"/>
                    <a:pt x="6273" y="4866"/>
                    <a:pt x="6273" y="3125"/>
                  </a:cubicBezTo>
                  <a:cubicBezTo>
                    <a:pt x="6273" y="1408"/>
                    <a:pt x="4866" y="1"/>
                    <a:pt x="3125"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4268;p74">
              <a:extLst>
                <a:ext uri="{FF2B5EF4-FFF2-40B4-BE49-F238E27FC236}">
                  <a16:creationId xmlns:a16="http://schemas.microsoft.com/office/drawing/2014/main" id="{855450D3-0C4A-644B-97DC-A6A65C2382AE}"/>
                </a:ext>
              </a:extLst>
            </p:cNvPr>
            <p:cNvSpPr/>
            <p:nvPr/>
          </p:nvSpPr>
          <p:spPr>
            <a:xfrm>
              <a:off x="3786828" y="3694701"/>
              <a:ext cx="105842" cy="105842"/>
            </a:xfrm>
            <a:custGeom>
              <a:avLst/>
              <a:gdLst/>
              <a:ahLst/>
              <a:cxnLst/>
              <a:rect l="l" t="t" r="r" b="b"/>
              <a:pathLst>
                <a:path w="6274" h="6274" extrusionOk="0">
                  <a:moveTo>
                    <a:pt x="3149" y="1646"/>
                  </a:moveTo>
                  <a:cubicBezTo>
                    <a:pt x="3984" y="1646"/>
                    <a:pt x="4628" y="2338"/>
                    <a:pt x="4628" y="3125"/>
                  </a:cubicBezTo>
                  <a:cubicBezTo>
                    <a:pt x="4628" y="3960"/>
                    <a:pt x="3984" y="4628"/>
                    <a:pt x="3149" y="4628"/>
                  </a:cubicBezTo>
                  <a:cubicBezTo>
                    <a:pt x="2314" y="4628"/>
                    <a:pt x="1646" y="3936"/>
                    <a:pt x="1646" y="3125"/>
                  </a:cubicBezTo>
                  <a:cubicBezTo>
                    <a:pt x="1646" y="2290"/>
                    <a:pt x="2338" y="1646"/>
                    <a:pt x="3149" y="1646"/>
                  </a:cubicBezTo>
                  <a:close/>
                  <a:moveTo>
                    <a:pt x="3149" y="1"/>
                  </a:moveTo>
                  <a:cubicBezTo>
                    <a:pt x="1408" y="1"/>
                    <a:pt x="1" y="1408"/>
                    <a:pt x="1" y="3125"/>
                  </a:cubicBezTo>
                  <a:cubicBezTo>
                    <a:pt x="1" y="4866"/>
                    <a:pt x="1408" y="6273"/>
                    <a:pt x="3149" y="6273"/>
                  </a:cubicBezTo>
                  <a:cubicBezTo>
                    <a:pt x="4866" y="6273"/>
                    <a:pt x="6273" y="4866"/>
                    <a:pt x="6273" y="3125"/>
                  </a:cubicBezTo>
                  <a:cubicBezTo>
                    <a:pt x="6273" y="1408"/>
                    <a:pt x="4866" y="1"/>
                    <a:pt x="3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99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290FD868-DB28-D518-DCCF-F179955BC726}"/>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1200FCCF-C212-88CF-278C-4CFE3DB4FAD2}"/>
              </a:ext>
            </a:extLst>
          </p:cNvPr>
          <p:cNvSpPr txBox="1">
            <a:spLocks noGrp="1"/>
          </p:cNvSpPr>
          <p:nvPr>
            <p:ph type="title"/>
          </p:nvPr>
        </p:nvSpPr>
        <p:spPr>
          <a:xfrm>
            <a:off x="2739942" y="2994926"/>
            <a:ext cx="5679300" cy="976200"/>
          </a:xfrm>
          <a:prstGeom prst="rect">
            <a:avLst/>
          </a:prstGeom>
        </p:spPr>
        <p:txBody>
          <a:bodyPr spcFirstLastPara="1" wrap="square" lIns="91425" tIns="91425" rIns="91425" bIns="91425" anchor="ctr" anchorCtr="0">
            <a:noAutofit/>
          </a:bodyPr>
          <a:lstStyle/>
          <a:p>
            <a:r>
              <a:rPr lang="en-US" dirty="0"/>
              <a:t>Methodology of Proposed Approach</a:t>
            </a:r>
            <a:br>
              <a:rPr lang="en-US" dirty="0"/>
            </a:br>
            <a:r>
              <a:rPr lang="en-US" sz="1400" b="0" dirty="0"/>
              <a:t>1-ML</a:t>
            </a:r>
            <a:br>
              <a:rPr lang="en-US" sz="1400" b="0" dirty="0"/>
            </a:br>
            <a:r>
              <a:rPr lang="en-US" sz="1400" b="0" dirty="0"/>
              <a:t>2-Web app</a:t>
            </a:r>
            <a:br>
              <a:rPr lang="en-US" sz="1400" b="0" dirty="0"/>
            </a:br>
            <a:br>
              <a:rPr lang="en-US" sz="4000" dirty="0">
                <a:latin typeface="Muli"/>
              </a:rPr>
            </a:br>
            <a:endParaRPr lang="en-US" dirty="0"/>
          </a:p>
        </p:txBody>
      </p:sp>
      <p:sp>
        <p:nvSpPr>
          <p:cNvPr id="3724" name="Google Shape;3724;p63">
            <a:extLst>
              <a:ext uri="{FF2B5EF4-FFF2-40B4-BE49-F238E27FC236}">
                <a16:creationId xmlns:a16="http://schemas.microsoft.com/office/drawing/2014/main" id="{3819EE2A-A476-517D-1223-E7F8A954CF94}"/>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4</a:t>
            </a:r>
            <a:endParaRPr dirty="0"/>
          </a:p>
        </p:txBody>
      </p:sp>
    </p:spTree>
    <p:extLst>
      <p:ext uri="{BB962C8B-B14F-4D97-AF65-F5344CB8AC3E}">
        <p14:creationId xmlns:p14="http://schemas.microsoft.com/office/powerpoint/2010/main" val="89341646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F308ADEE-109D-7E3E-76F9-D303F4F855DD}"/>
              </a:ext>
            </a:extLst>
          </p:cNvPr>
          <p:cNvGraphicFramePr/>
          <p:nvPr>
            <p:extLst>
              <p:ext uri="{D42A27DB-BD31-4B8C-83A1-F6EECF244321}">
                <p14:modId xmlns:p14="http://schemas.microsoft.com/office/powerpoint/2010/main" val="1841082376"/>
              </p:ext>
            </p:extLst>
          </p:nvPr>
        </p:nvGraphicFramePr>
        <p:xfrm>
          <a:off x="450718" y="-14663"/>
          <a:ext cx="8345044" cy="3767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oogle Shape;4115;p74">
            <a:extLst>
              <a:ext uri="{FF2B5EF4-FFF2-40B4-BE49-F238E27FC236}">
                <a16:creationId xmlns:a16="http://schemas.microsoft.com/office/drawing/2014/main" id="{345C1DC0-B84F-812D-AA52-F1BC859A1E48}"/>
              </a:ext>
            </a:extLst>
          </p:cNvPr>
          <p:cNvGrpSpPr/>
          <p:nvPr/>
        </p:nvGrpSpPr>
        <p:grpSpPr>
          <a:xfrm>
            <a:off x="8062403" y="3840480"/>
            <a:ext cx="1261757" cy="1303020"/>
            <a:chOff x="5646575" y="2794275"/>
            <a:chExt cx="660675" cy="779350"/>
          </a:xfrm>
        </p:grpSpPr>
        <p:sp>
          <p:nvSpPr>
            <p:cNvPr id="3" name="Google Shape;4116;p74">
              <a:extLst>
                <a:ext uri="{FF2B5EF4-FFF2-40B4-BE49-F238E27FC236}">
                  <a16:creationId xmlns:a16="http://schemas.microsoft.com/office/drawing/2014/main" id="{6940B08E-CD6D-6920-8C51-B1FB61B60F90}"/>
                </a:ext>
              </a:extLst>
            </p:cNvPr>
            <p:cNvSpPr/>
            <p:nvPr/>
          </p:nvSpPr>
          <p:spPr>
            <a:xfrm>
              <a:off x="5646575" y="3079375"/>
              <a:ext cx="103175" cy="34600"/>
            </a:xfrm>
            <a:custGeom>
              <a:avLst/>
              <a:gdLst/>
              <a:ahLst/>
              <a:cxnLst/>
              <a:rect l="l" t="t" r="r" b="b"/>
              <a:pathLst>
                <a:path w="4127" h="1384" extrusionOk="0">
                  <a:moveTo>
                    <a:pt x="669" y="0"/>
                  </a:moveTo>
                  <a:cubicBezTo>
                    <a:pt x="287" y="0"/>
                    <a:pt x="1" y="310"/>
                    <a:pt x="1" y="692"/>
                  </a:cubicBezTo>
                  <a:cubicBezTo>
                    <a:pt x="1" y="1073"/>
                    <a:pt x="287" y="1383"/>
                    <a:pt x="669" y="1383"/>
                  </a:cubicBezTo>
                  <a:lnTo>
                    <a:pt x="4127" y="1383"/>
                  </a:lnTo>
                  <a:lnTo>
                    <a:pt x="412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117;p74">
              <a:extLst>
                <a:ext uri="{FF2B5EF4-FFF2-40B4-BE49-F238E27FC236}">
                  <a16:creationId xmlns:a16="http://schemas.microsoft.com/office/drawing/2014/main" id="{0B378111-B3C0-6B2C-6D2F-3821AD6BA164}"/>
                </a:ext>
              </a:extLst>
            </p:cNvPr>
            <p:cNvSpPr/>
            <p:nvPr/>
          </p:nvSpPr>
          <p:spPr>
            <a:xfrm>
              <a:off x="5646575" y="2968450"/>
              <a:ext cx="103175" cy="34025"/>
            </a:xfrm>
            <a:custGeom>
              <a:avLst/>
              <a:gdLst/>
              <a:ahLst/>
              <a:cxnLst/>
              <a:rect l="l" t="t" r="r" b="b"/>
              <a:pathLst>
                <a:path w="4127" h="1361" extrusionOk="0">
                  <a:moveTo>
                    <a:pt x="669" y="1"/>
                  </a:moveTo>
                  <a:cubicBezTo>
                    <a:pt x="287" y="1"/>
                    <a:pt x="1" y="287"/>
                    <a:pt x="1" y="693"/>
                  </a:cubicBezTo>
                  <a:cubicBezTo>
                    <a:pt x="1" y="1074"/>
                    <a:pt x="287" y="1360"/>
                    <a:pt x="669" y="1360"/>
                  </a:cubicBezTo>
                  <a:lnTo>
                    <a:pt x="4127" y="1360"/>
                  </a:lnTo>
                  <a:lnTo>
                    <a:pt x="4127"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18;p74">
              <a:extLst>
                <a:ext uri="{FF2B5EF4-FFF2-40B4-BE49-F238E27FC236}">
                  <a16:creationId xmlns:a16="http://schemas.microsoft.com/office/drawing/2014/main" id="{08103B85-964B-ABCF-831C-9F41E80A596F}"/>
                </a:ext>
              </a:extLst>
            </p:cNvPr>
            <p:cNvSpPr/>
            <p:nvPr/>
          </p:nvSpPr>
          <p:spPr>
            <a:xfrm>
              <a:off x="5731850" y="2914800"/>
              <a:ext cx="159225" cy="251650"/>
            </a:xfrm>
            <a:custGeom>
              <a:avLst/>
              <a:gdLst/>
              <a:ahLst/>
              <a:cxnLst/>
              <a:rect l="l" t="t" r="r" b="b"/>
              <a:pathLst>
                <a:path w="6369" h="10066" extrusionOk="0">
                  <a:moveTo>
                    <a:pt x="0" y="0"/>
                  </a:moveTo>
                  <a:lnTo>
                    <a:pt x="0" y="10065"/>
                  </a:lnTo>
                  <a:lnTo>
                    <a:pt x="120" y="10065"/>
                  </a:lnTo>
                  <a:cubicBezTo>
                    <a:pt x="3554" y="10065"/>
                    <a:pt x="6368" y="7800"/>
                    <a:pt x="6368" y="5033"/>
                  </a:cubicBezTo>
                  <a:cubicBezTo>
                    <a:pt x="6368" y="2266"/>
                    <a:pt x="3578" y="0"/>
                    <a:pt x="120" y="0"/>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19;p74">
              <a:extLst>
                <a:ext uri="{FF2B5EF4-FFF2-40B4-BE49-F238E27FC236}">
                  <a16:creationId xmlns:a16="http://schemas.microsoft.com/office/drawing/2014/main" id="{CF044896-CCD7-8166-F2A3-E055E252C567}"/>
                </a:ext>
              </a:extLst>
            </p:cNvPr>
            <p:cNvSpPr/>
            <p:nvPr/>
          </p:nvSpPr>
          <p:spPr>
            <a:xfrm>
              <a:off x="5951875" y="3111575"/>
              <a:ext cx="61425" cy="54525"/>
            </a:xfrm>
            <a:custGeom>
              <a:avLst/>
              <a:gdLst/>
              <a:ahLst/>
              <a:cxnLst/>
              <a:rect l="l" t="t" r="r" b="b"/>
              <a:pathLst>
                <a:path w="2457" h="2181" extrusionOk="0">
                  <a:moveTo>
                    <a:pt x="1741" y="0"/>
                  </a:moveTo>
                  <a:cubicBezTo>
                    <a:pt x="1670" y="72"/>
                    <a:pt x="1646" y="167"/>
                    <a:pt x="1622" y="191"/>
                  </a:cubicBezTo>
                  <a:lnTo>
                    <a:pt x="1431" y="310"/>
                  </a:lnTo>
                  <a:cubicBezTo>
                    <a:pt x="1288" y="382"/>
                    <a:pt x="1145" y="429"/>
                    <a:pt x="1026" y="501"/>
                  </a:cubicBezTo>
                  <a:cubicBezTo>
                    <a:pt x="930" y="525"/>
                    <a:pt x="835" y="596"/>
                    <a:pt x="739" y="620"/>
                  </a:cubicBezTo>
                  <a:cubicBezTo>
                    <a:pt x="620" y="668"/>
                    <a:pt x="549" y="739"/>
                    <a:pt x="429" y="763"/>
                  </a:cubicBezTo>
                  <a:cubicBezTo>
                    <a:pt x="310" y="787"/>
                    <a:pt x="191" y="787"/>
                    <a:pt x="95" y="787"/>
                  </a:cubicBezTo>
                  <a:cubicBezTo>
                    <a:pt x="72" y="787"/>
                    <a:pt x="72" y="787"/>
                    <a:pt x="24" y="835"/>
                  </a:cubicBezTo>
                  <a:cubicBezTo>
                    <a:pt x="0" y="859"/>
                    <a:pt x="0" y="883"/>
                    <a:pt x="0" y="930"/>
                  </a:cubicBezTo>
                  <a:cubicBezTo>
                    <a:pt x="0" y="978"/>
                    <a:pt x="0" y="1026"/>
                    <a:pt x="72" y="1097"/>
                  </a:cubicBezTo>
                  <a:cubicBezTo>
                    <a:pt x="95" y="1121"/>
                    <a:pt x="119" y="1169"/>
                    <a:pt x="143" y="1169"/>
                  </a:cubicBezTo>
                  <a:cubicBezTo>
                    <a:pt x="215" y="1193"/>
                    <a:pt x="239" y="1216"/>
                    <a:pt x="286" y="1216"/>
                  </a:cubicBezTo>
                  <a:lnTo>
                    <a:pt x="453" y="1216"/>
                  </a:lnTo>
                  <a:cubicBezTo>
                    <a:pt x="525" y="1216"/>
                    <a:pt x="620" y="1216"/>
                    <a:pt x="716" y="1240"/>
                  </a:cubicBezTo>
                  <a:cubicBezTo>
                    <a:pt x="692" y="1240"/>
                    <a:pt x="620" y="1407"/>
                    <a:pt x="620" y="1431"/>
                  </a:cubicBezTo>
                  <a:cubicBezTo>
                    <a:pt x="596" y="1479"/>
                    <a:pt x="573" y="1574"/>
                    <a:pt x="549" y="1670"/>
                  </a:cubicBezTo>
                  <a:lnTo>
                    <a:pt x="549" y="1693"/>
                  </a:lnTo>
                  <a:lnTo>
                    <a:pt x="573" y="1693"/>
                  </a:lnTo>
                  <a:lnTo>
                    <a:pt x="620" y="1765"/>
                  </a:lnTo>
                  <a:cubicBezTo>
                    <a:pt x="668" y="1789"/>
                    <a:pt x="692" y="1789"/>
                    <a:pt x="716" y="1789"/>
                  </a:cubicBezTo>
                  <a:cubicBezTo>
                    <a:pt x="739" y="1813"/>
                    <a:pt x="787" y="1837"/>
                    <a:pt x="787" y="1884"/>
                  </a:cubicBezTo>
                  <a:cubicBezTo>
                    <a:pt x="811" y="1932"/>
                    <a:pt x="859" y="1956"/>
                    <a:pt x="930" y="1956"/>
                  </a:cubicBezTo>
                  <a:cubicBezTo>
                    <a:pt x="954" y="1956"/>
                    <a:pt x="978" y="2004"/>
                    <a:pt x="978" y="2027"/>
                  </a:cubicBezTo>
                  <a:cubicBezTo>
                    <a:pt x="1026" y="2051"/>
                    <a:pt x="1026" y="2075"/>
                    <a:pt x="1050" y="2123"/>
                  </a:cubicBezTo>
                  <a:cubicBezTo>
                    <a:pt x="1057" y="2131"/>
                    <a:pt x="1071" y="2133"/>
                    <a:pt x="1086" y="2133"/>
                  </a:cubicBezTo>
                  <a:cubicBezTo>
                    <a:pt x="1116" y="2133"/>
                    <a:pt x="1153" y="2123"/>
                    <a:pt x="1169" y="2123"/>
                  </a:cubicBezTo>
                  <a:cubicBezTo>
                    <a:pt x="1216" y="2123"/>
                    <a:pt x="1216" y="2147"/>
                    <a:pt x="1264" y="2170"/>
                  </a:cubicBezTo>
                  <a:cubicBezTo>
                    <a:pt x="1271" y="2177"/>
                    <a:pt x="1280" y="2180"/>
                    <a:pt x="1291" y="2180"/>
                  </a:cubicBezTo>
                  <a:cubicBezTo>
                    <a:pt x="1316" y="2180"/>
                    <a:pt x="1350" y="2163"/>
                    <a:pt x="1383" y="2147"/>
                  </a:cubicBezTo>
                  <a:cubicBezTo>
                    <a:pt x="1527" y="2051"/>
                    <a:pt x="1693" y="1956"/>
                    <a:pt x="1813" y="1837"/>
                  </a:cubicBezTo>
                  <a:cubicBezTo>
                    <a:pt x="1908" y="1717"/>
                    <a:pt x="1980" y="1550"/>
                    <a:pt x="2051" y="1407"/>
                  </a:cubicBezTo>
                  <a:cubicBezTo>
                    <a:pt x="2075" y="1216"/>
                    <a:pt x="2170" y="1049"/>
                    <a:pt x="2266" y="859"/>
                  </a:cubicBezTo>
                  <a:lnTo>
                    <a:pt x="2457" y="668"/>
                  </a:lnTo>
                  <a:cubicBezTo>
                    <a:pt x="2218" y="429"/>
                    <a:pt x="1980" y="191"/>
                    <a:pt x="174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20;p74">
              <a:extLst>
                <a:ext uri="{FF2B5EF4-FFF2-40B4-BE49-F238E27FC236}">
                  <a16:creationId xmlns:a16="http://schemas.microsoft.com/office/drawing/2014/main" id="{A155C739-D64F-5082-7633-9A60969B4BD4}"/>
                </a:ext>
              </a:extLst>
            </p:cNvPr>
            <p:cNvSpPr/>
            <p:nvPr/>
          </p:nvSpPr>
          <p:spPr>
            <a:xfrm>
              <a:off x="5990025" y="3032575"/>
              <a:ext cx="87675" cy="101075"/>
            </a:xfrm>
            <a:custGeom>
              <a:avLst/>
              <a:gdLst/>
              <a:ahLst/>
              <a:cxnLst/>
              <a:rect l="l" t="t" r="r" b="b"/>
              <a:pathLst>
                <a:path w="3507" h="4043" extrusionOk="0">
                  <a:moveTo>
                    <a:pt x="2894" y="0"/>
                  </a:moveTo>
                  <a:cubicBezTo>
                    <a:pt x="2828" y="0"/>
                    <a:pt x="2754" y="12"/>
                    <a:pt x="2672" y="36"/>
                  </a:cubicBezTo>
                  <a:cubicBezTo>
                    <a:pt x="2433" y="60"/>
                    <a:pt x="2290" y="274"/>
                    <a:pt x="2171" y="465"/>
                  </a:cubicBezTo>
                  <a:cubicBezTo>
                    <a:pt x="1479" y="1538"/>
                    <a:pt x="1" y="3422"/>
                    <a:pt x="1" y="3422"/>
                  </a:cubicBezTo>
                  <a:lnTo>
                    <a:pt x="740" y="4043"/>
                  </a:lnTo>
                  <a:cubicBezTo>
                    <a:pt x="1002" y="3780"/>
                    <a:pt x="1360" y="3399"/>
                    <a:pt x="1646" y="3136"/>
                  </a:cubicBezTo>
                  <a:cubicBezTo>
                    <a:pt x="2171" y="2588"/>
                    <a:pt x="2672" y="2015"/>
                    <a:pt x="3196" y="1419"/>
                  </a:cubicBezTo>
                  <a:cubicBezTo>
                    <a:pt x="3340" y="1276"/>
                    <a:pt x="3459" y="1109"/>
                    <a:pt x="3483" y="894"/>
                  </a:cubicBezTo>
                  <a:cubicBezTo>
                    <a:pt x="3507" y="775"/>
                    <a:pt x="3483" y="680"/>
                    <a:pt x="3459" y="560"/>
                  </a:cubicBezTo>
                  <a:cubicBezTo>
                    <a:pt x="3435" y="513"/>
                    <a:pt x="3387" y="417"/>
                    <a:pt x="3363" y="346"/>
                  </a:cubicBezTo>
                  <a:cubicBezTo>
                    <a:pt x="3238" y="112"/>
                    <a:pt x="3098" y="0"/>
                    <a:pt x="2894"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21;p74">
              <a:extLst>
                <a:ext uri="{FF2B5EF4-FFF2-40B4-BE49-F238E27FC236}">
                  <a16:creationId xmlns:a16="http://schemas.microsoft.com/office/drawing/2014/main" id="{7346690A-2570-937C-299E-71B4F6015F3A}"/>
                </a:ext>
              </a:extLst>
            </p:cNvPr>
            <p:cNvSpPr/>
            <p:nvPr/>
          </p:nvSpPr>
          <p:spPr>
            <a:xfrm>
              <a:off x="5962000" y="3134100"/>
              <a:ext cx="29250" cy="34725"/>
            </a:xfrm>
            <a:custGeom>
              <a:avLst/>
              <a:gdLst/>
              <a:ahLst/>
              <a:cxnLst/>
              <a:rect l="l" t="t" r="r" b="b"/>
              <a:pathLst>
                <a:path w="1170" h="1389" extrusionOk="0">
                  <a:moveTo>
                    <a:pt x="453" y="0"/>
                  </a:moveTo>
                  <a:cubicBezTo>
                    <a:pt x="404" y="0"/>
                    <a:pt x="348" y="9"/>
                    <a:pt x="287" y="29"/>
                  </a:cubicBezTo>
                  <a:cubicBezTo>
                    <a:pt x="287" y="29"/>
                    <a:pt x="1" y="626"/>
                    <a:pt x="1" y="697"/>
                  </a:cubicBezTo>
                  <a:lnTo>
                    <a:pt x="1" y="816"/>
                  </a:lnTo>
                  <a:cubicBezTo>
                    <a:pt x="48" y="864"/>
                    <a:pt x="96" y="888"/>
                    <a:pt x="120" y="912"/>
                  </a:cubicBezTo>
                  <a:cubicBezTo>
                    <a:pt x="168" y="983"/>
                    <a:pt x="168" y="1031"/>
                    <a:pt x="215" y="1103"/>
                  </a:cubicBezTo>
                  <a:cubicBezTo>
                    <a:pt x="239" y="1126"/>
                    <a:pt x="311" y="1126"/>
                    <a:pt x="334" y="1150"/>
                  </a:cubicBezTo>
                  <a:cubicBezTo>
                    <a:pt x="358" y="1174"/>
                    <a:pt x="358" y="1246"/>
                    <a:pt x="406" y="1269"/>
                  </a:cubicBezTo>
                  <a:cubicBezTo>
                    <a:pt x="430" y="1293"/>
                    <a:pt x="454" y="1293"/>
                    <a:pt x="478" y="1341"/>
                  </a:cubicBezTo>
                  <a:lnTo>
                    <a:pt x="525" y="1365"/>
                  </a:lnTo>
                  <a:cubicBezTo>
                    <a:pt x="549" y="1389"/>
                    <a:pt x="573" y="1389"/>
                    <a:pt x="645" y="1389"/>
                  </a:cubicBezTo>
                  <a:lnTo>
                    <a:pt x="692" y="1389"/>
                  </a:lnTo>
                  <a:cubicBezTo>
                    <a:pt x="931" y="1293"/>
                    <a:pt x="1169" y="769"/>
                    <a:pt x="1074" y="673"/>
                  </a:cubicBezTo>
                  <a:cubicBezTo>
                    <a:pt x="1050" y="626"/>
                    <a:pt x="1026" y="614"/>
                    <a:pt x="1008" y="614"/>
                  </a:cubicBezTo>
                  <a:cubicBezTo>
                    <a:pt x="990" y="614"/>
                    <a:pt x="978" y="626"/>
                    <a:pt x="978" y="626"/>
                  </a:cubicBezTo>
                  <a:lnTo>
                    <a:pt x="798" y="896"/>
                  </a:lnTo>
                  <a:lnTo>
                    <a:pt x="798" y="896"/>
                  </a:lnTo>
                  <a:cubicBezTo>
                    <a:pt x="813" y="866"/>
                    <a:pt x="819" y="812"/>
                    <a:pt x="859" y="792"/>
                  </a:cubicBezTo>
                  <a:cubicBezTo>
                    <a:pt x="907" y="626"/>
                    <a:pt x="907" y="673"/>
                    <a:pt x="978" y="506"/>
                  </a:cubicBezTo>
                  <a:cubicBezTo>
                    <a:pt x="978" y="506"/>
                    <a:pt x="910" y="428"/>
                    <a:pt x="830" y="428"/>
                  </a:cubicBezTo>
                  <a:cubicBezTo>
                    <a:pt x="784" y="428"/>
                    <a:pt x="735" y="453"/>
                    <a:pt x="692" y="530"/>
                  </a:cubicBezTo>
                  <a:lnTo>
                    <a:pt x="788" y="196"/>
                  </a:lnTo>
                  <a:cubicBezTo>
                    <a:pt x="788" y="196"/>
                    <a:pt x="690" y="0"/>
                    <a:pt x="453"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22;p74">
              <a:extLst>
                <a:ext uri="{FF2B5EF4-FFF2-40B4-BE49-F238E27FC236}">
                  <a16:creationId xmlns:a16="http://schemas.microsoft.com/office/drawing/2014/main" id="{C3420520-CD40-2DF3-3AFD-6A09077D4C30}"/>
                </a:ext>
              </a:extLst>
            </p:cNvPr>
            <p:cNvSpPr/>
            <p:nvPr/>
          </p:nvSpPr>
          <p:spPr>
            <a:xfrm>
              <a:off x="5953050" y="2936125"/>
              <a:ext cx="121075" cy="125125"/>
            </a:xfrm>
            <a:custGeom>
              <a:avLst/>
              <a:gdLst/>
              <a:ahLst/>
              <a:cxnLst/>
              <a:rect l="l" t="t" r="r" b="b"/>
              <a:pathLst>
                <a:path w="4843" h="5005" extrusionOk="0">
                  <a:moveTo>
                    <a:pt x="1105" y="0"/>
                  </a:moveTo>
                  <a:cubicBezTo>
                    <a:pt x="933" y="0"/>
                    <a:pt x="697" y="56"/>
                    <a:pt x="597" y="197"/>
                  </a:cubicBezTo>
                  <a:cubicBezTo>
                    <a:pt x="1" y="865"/>
                    <a:pt x="669" y="1580"/>
                    <a:pt x="1122" y="2105"/>
                  </a:cubicBezTo>
                  <a:cubicBezTo>
                    <a:pt x="1336" y="2367"/>
                    <a:pt x="1551" y="2606"/>
                    <a:pt x="1766" y="2844"/>
                  </a:cubicBezTo>
                  <a:cubicBezTo>
                    <a:pt x="2243" y="3369"/>
                    <a:pt x="2744" y="3918"/>
                    <a:pt x="3221" y="4490"/>
                  </a:cubicBezTo>
                  <a:cubicBezTo>
                    <a:pt x="3411" y="4728"/>
                    <a:pt x="3626" y="4919"/>
                    <a:pt x="3865" y="4991"/>
                  </a:cubicBezTo>
                  <a:cubicBezTo>
                    <a:pt x="3912" y="4999"/>
                    <a:pt x="3960" y="5004"/>
                    <a:pt x="4007" y="5004"/>
                  </a:cubicBezTo>
                  <a:cubicBezTo>
                    <a:pt x="4100" y="5004"/>
                    <a:pt x="4191" y="4983"/>
                    <a:pt x="4270" y="4919"/>
                  </a:cubicBezTo>
                  <a:cubicBezTo>
                    <a:pt x="4580" y="4800"/>
                    <a:pt x="4842" y="4538"/>
                    <a:pt x="4747" y="4180"/>
                  </a:cubicBezTo>
                  <a:cubicBezTo>
                    <a:pt x="4652" y="3846"/>
                    <a:pt x="4389" y="3560"/>
                    <a:pt x="4222" y="3297"/>
                  </a:cubicBezTo>
                  <a:cubicBezTo>
                    <a:pt x="4008" y="2964"/>
                    <a:pt x="3745" y="2653"/>
                    <a:pt x="3507" y="2367"/>
                  </a:cubicBezTo>
                  <a:cubicBezTo>
                    <a:pt x="3101" y="1890"/>
                    <a:pt x="2720" y="1437"/>
                    <a:pt x="2314" y="984"/>
                  </a:cubicBezTo>
                  <a:cubicBezTo>
                    <a:pt x="2100" y="793"/>
                    <a:pt x="1861" y="435"/>
                    <a:pt x="1599" y="221"/>
                  </a:cubicBezTo>
                  <a:cubicBezTo>
                    <a:pt x="1480" y="101"/>
                    <a:pt x="1360" y="30"/>
                    <a:pt x="1193" y="6"/>
                  </a:cubicBezTo>
                  <a:cubicBezTo>
                    <a:pt x="1167" y="2"/>
                    <a:pt x="1137" y="0"/>
                    <a:pt x="1105"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23;p74">
              <a:extLst>
                <a:ext uri="{FF2B5EF4-FFF2-40B4-BE49-F238E27FC236}">
                  <a16:creationId xmlns:a16="http://schemas.microsoft.com/office/drawing/2014/main" id="{1FC102AB-F1E2-4D49-AF1B-5D6E3BE25A7A}"/>
                </a:ext>
              </a:extLst>
            </p:cNvPr>
            <p:cNvSpPr/>
            <p:nvPr/>
          </p:nvSpPr>
          <p:spPr>
            <a:xfrm>
              <a:off x="5940525" y="2927975"/>
              <a:ext cx="102600" cy="100150"/>
            </a:xfrm>
            <a:custGeom>
              <a:avLst/>
              <a:gdLst/>
              <a:ahLst/>
              <a:cxnLst/>
              <a:rect l="l" t="t" r="r" b="b"/>
              <a:pathLst>
                <a:path w="4104" h="4006" extrusionOk="0">
                  <a:moveTo>
                    <a:pt x="1298" y="1"/>
                  </a:moveTo>
                  <a:cubicBezTo>
                    <a:pt x="1125" y="1"/>
                    <a:pt x="967" y="57"/>
                    <a:pt x="836" y="189"/>
                  </a:cubicBezTo>
                  <a:cubicBezTo>
                    <a:pt x="1" y="1048"/>
                    <a:pt x="1837" y="3290"/>
                    <a:pt x="2267" y="4005"/>
                  </a:cubicBezTo>
                  <a:lnTo>
                    <a:pt x="4103" y="2216"/>
                  </a:lnTo>
                  <a:cubicBezTo>
                    <a:pt x="4103" y="2216"/>
                    <a:pt x="2384" y="1"/>
                    <a:pt x="1298" y="1"/>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24;p74">
              <a:extLst>
                <a:ext uri="{FF2B5EF4-FFF2-40B4-BE49-F238E27FC236}">
                  <a16:creationId xmlns:a16="http://schemas.microsoft.com/office/drawing/2014/main" id="{89E68223-4D8D-1E19-CB22-64AAC4572E44}"/>
                </a:ext>
              </a:extLst>
            </p:cNvPr>
            <p:cNvSpPr/>
            <p:nvPr/>
          </p:nvSpPr>
          <p:spPr>
            <a:xfrm>
              <a:off x="5886275" y="3028150"/>
              <a:ext cx="420975" cy="524075"/>
            </a:xfrm>
            <a:custGeom>
              <a:avLst/>
              <a:gdLst/>
              <a:ahLst/>
              <a:cxnLst/>
              <a:rect l="l" t="t" r="r" b="b"/>
              <a:pathLst>
                <a:path w="16839" h="20963" extrusionOk="0">
                  <a:moveTo>
                    <a:pt x="1137" y="1"/>
                  </a:moveTo>
                  <a:cubicBezTo>
                    <a:pt x="453" y="1"/>
                    <a:pt x="13" y="81"/>
                    <a:pt x="1" y="93"/>
                  </a:cubicBezTo>
                  <a:lnTo>
                    <a:pt x="96" y="833"/>
                  </a:lnTo>
                  <a:lnTo>
                    <a:pt x="168" y="1572"/>
                  </a:lnTo>
                  <a:cubicBezTo>
                    <a:pt x="227" y="1566"/>
                    <a:pt x="613" y="1504"/>
                    <a:pt x="1186" y="1504"/>
                  </a:cubicBezTo>
                  <a:cubicBezTo>
                    <a:pt x="2918" y="1504"/>
                    <a:pt x="6354" y="2070"/>
                    <a:pt x="7609" y="6461"/>
                  </a:cubicBezTo>
                  <a:lnTo>
                    <a:pt x="7967" y="7726"/>
                  </a:lnTo>
                  <a:cubicBezTo>
                    <a:pt x="9708" y="13951"/>
                    <a:pt x="11687" y="20963"/>
                    <a:pt x="16505" y="20963"/>
                  </a:cubicBezTo>
                  <a:lnTo>
                    <a:pt x="16839" y="20963"/>
                  </a:lnTo>
                  <a:cubicBezTo>
                    <a:pt x="16600" y="20533"/>
                    <a:pt x="16433" y="20056"/>
                    <a:pt x="16243" y="19436"/>
                  </a:cubicBezTo>
                  <a:cubicBezTo>
                    <a:pt x="12546" y="19102"/>
                    <a:pt x="10852" y="13092"/>
                    <a:pt x="9207" y="7249"/>
                  </a:cubicBezTo>
                  <a:lnTo>
                    <a:pt x="8849" y="5984"/>
                  </a:lnTo>
                  <a:cubicBezTo>
                    <a:pt x="7333" y="706"/>
                    <a:pt x="3165" y="1"/>
                    <a:pt x="1137"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25;p74">
              <a:extLst>
                <a:ext uri="{FF2B5EF4-FFF2-40B4-BE49-F238E27FC236}">
                  <a16:creationId xmlns:a16="http://schemas.microsoft.com/office/drawing/2014/main" id="{993EA995-3A40-985A-D401-3FE3DCA191AB}"/>
                </a:ext>
              </a:extLst>
            </p:cNvPr>
            <p:cNvSpPr/>
            <p:nvPr/>
          </p:nvSpPr>
          <p:spPr>
            <a:xfrm>
              <a:off x="5902800" y="3082975"/>
              <a:ext cx="118850" cy="243625"/>
            </a:xfrm>
            <a:custGeom>
              <a:avLst/>
              <a:gdLst/>
              <a:ahLst/>
              <a:cxnLst/>
              <a:rect l="l" t="t" r="r" b="b"/>
              <a:pathLst>
                <a:path w="4754" h="9745" extrusionOk="0">
                  <a:moveTo>
                    <a:pt x="691" y="0"/>
                  </a:moveTo>
                  <a:cubicBezTo>
                    <a:pt x="119" y="0"/>
                    <a:pt x="0" y="206"/>
                    <a:pt x="79" y="1120"/>
                  </a:cubicBezTo>
                  <a:cubicBezTo>
                    <a:pt x="150" y="1860"/>
                    <a:pt x="127" y="4507"/>
                    <a:pt x="246" y="5223"/>
                  </a:cubicBezTo>
                  <a:cubicBezTo>
                    <a:pt x="461" y="6654"/>
                    <a:pt x="723" y="8156"/>
                    <a:pt x="1271" y="9492"/>
                  </a:cubicBezTo>
                  <a:cubicBezTo>
                    <a:pt x="1271" y="9492"/>
                    <a:pt x="1598" y="9745"/>
                    <a:pt x="2055" y="9745"/>
                  </a:cubicBezTo>
                  <a:cubicBezTo>
                    <a:pt x="2379" y="9745"/>
                    <a:pt x="2770" y="9617"/>
                    <a:pt x="3156" y="9182"/>
                  </a:cubicBezTo>
                  <a:cubicBezTo>
                    <a:pt x="3370" y="8395"/>
                    <a:pt x="3561" y="7393"/>
                    <a:pt x="3680" y="6606"/>
                  </a:cubicBezTo>
                  <a:cubicBezTo>
                    <a:pt x="4014" y="4722"/>
                    <a:pt x="4754" y="1383"/>
                    <a:pt x="2559" y="285"/>
                  </a:cubicBezTo>
                  <a:cubicBezTo>
                    <a:pt x="2369" y="166"/>
                    <a:pt x="2178" y="119"/>
                    <a:pt x="1963" y="95"/>
                  </a:cubicBezTo>
                  <a:cubicBezTo>
                    <a:pt x="1397" y="54"/>
                    <a:pt x="985" y="0"/>
                    <a:pt x="69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26;p74">
              <a:extLst>
                <a:ext uri="{FF2B5EF4-FFF2-40B4-BE49-F238E27FC236}">
                  <a16:creationId xmlns:a16="http://schemas.microsoft.com/office/drawing/2014/main" id="{0E5D5011-6C50-01F2-8A15-A2494D4BF0B8}"/>
                </a:ext>
              </a:extLst>
            </p:cNvPr>
            <p:cNvSpPr/>
            <p:nvPr/>
          </p:nvSpPr>
          <p:spPr>
            <a:xfrm>
              <a:off x="5956625" y="3434750"/>
              <a:ext cx="124050" cy="133750"/>
            </a:xfrm>
            <a:custGeom>
              <a:avLst/>
              <a:gdLst/>
              <a:ahLst/>
              <a:cxnLst/>
              <a:rect l="l" t="t" r="r" b="b"/>
              <a:pathLst>
                <a:path w="4962" h="5350" extrusionOk="0">
                  <a:moveTo>
                    <a:pt x="3268" y="0"/>
                  </a:moveTo>
                  <a:lnTo>
                    <a:pt x="1933" y="596"/>
                  </a:lnTo>
                  <a:cubicBezTo>
                    <a:pt x="1933" y="596"/>
                    <a:pt x="2648" y="1670"/>
                    <a:pt x="2768" y="2457"/>
                  </a:cubicBezTo>
                  <a:cubicBezTo>
                    <a:pt x="2314" y="3053"/>
                    <a:pt x="1456" y="3983"/>
                    <a:pt x="1456" y="3983"/>
                  </a:cubicBezTo>
                  <a:cubicBezTo>
                    <a:pt x="1456" y="3983"/>
                    <a:pt x="359" y="4722"/>
                    <a:pt x="287" y="4770"/>
                  </a:cubicBezTo>
                  <a:cubicBezTo>
                    <a:pt x="239" y="4842"/>
                    <a:pt x="120" y="4961"/>
                    <a:pt x="1" y="5199"/>
                  </a:cubicBezTo>
                  <a:cubicBezTo>
                    <a:pt x="1" y="5199"/>
                    <a:pt x="1" y="5350"/>
                    <a:pt x="396" y="5350"/>
                  </a:cubicBezTo>
                  <a:cubicBezTo>
                    <a:pt x="630" y="5350"/>
                    <a:pt x="1004" y="5297"/>
                    <a:pt x="1599" y="5128"/>
                  </a:cubicBezTo>
                  <a:cubicBezTo>
                    <a:pt x="1599" y="5128"/>
                    <a:pt x="2314" y="4985"/>
                    <a:pt x="3268" y="4365"/>
                  </a:cubicBezTo>
                  <a:cubicBezTo>
                    <a:pt x="3483" y="4245"/>
                    <a:pt x="3698" y="4126"/>
                    <a:pt x="3936" y="4007"/>
                  </a:cubicBezTo>
                  <a:cubicBezTo>
                    <a:pt x="4127" y="3888"/>
                    <a:pt x="4819" y="3530"/>
                    <a:pt x="4890" y="3434"/>
                  </a:cubicBezTo>
                  <a:cubicBezTo>
                    <a:pt x="4914" y="3411"/>
                    <a:pt x="4914" y="3339"/>
                    <a:pt x="4914" y="3315"/>
                  </a:cubicBezTo>
                  <a:cubicBezTo>
                    <a:pt x="4962" y="2981"/>
                    <a:pt x="4676" y="2671"/>
                    <a:pt x="4556" y="2457"/>
                  </a:cubicBezTo>
                  <a:cubicBezTo>
                    <a:pt x="4485" y="2361"/>
                    <a:pt x="4413" y="2266"/>
                    <a:pt x="4318" y="2194"/>
                  </a:cubicBezTo>
                  <a:cubicBezTo>
                    <a:pt x="4294" y="2147"/>
                    <a:pt x="4079" y="1908"/>
                    <a:pt x="4055" y="1860"/>
                  </a:cubicBezTo>
                  <a:cubicBezTo>
                    <a:pt x="3817" y="1383"/>
                    <a:pt x="3268" y="0"/>
                    <a:pt x="326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27;p74">
              <a:extLst>
                <a:ext uri="{FF2B5EF4-FFF2-40B4-BE49-F238E27FC236}">
                  <a16:creationId xmlns:a16="http://schemas.microsoft.com/office/drawing/2014/main" id="{22037CB7-DC37-90E4-2499-7CE2A67E1B3C}"/>
                </a:ext>
              </a:extLst>
            </p:cNvPr>
            <p:cNvSpPr/>
            <p:nvPr/>
          </p:nvSpPr>
          <p:spPr>
            <a:xfrm>
              <a:off x="5956625" y="3488400"/>
              <a:ext cx="123450" cy="79500"/>
            </a:xfrm>
            <a:custGeom>
              <a:avLst/>
              <a:gdLst/>
              <a:ahLst/>
              <a:cxnLst/>
              <a:rect l="l" t="t" r="r" b="b"/>
              <a:pathLst>
                <a:path w="4938" h="3180" extrusionOk="0">
                  <a:moveTo>
                    <a:pt x="4318" y="1"/>
                  </a:moveTo>
                  <a:cubicBezTo>
                    <a:pt x="3984" y="215"/>
                    <a:pt x="3626" y="358"/>
                    <a:pt x="3292" y="454"/>
                  </a:cubicBezTo>
                  <a:cubicBezTo>
                    <a:pt x="3054" y="525"/>
                    <a:pt x="2791" y="573"/>
                    <a:pt x="2529" y="573"/>
                  </a:cubicBezTo>
                  <a:cubicBezTo>
                    <a:pt x="2076" y="1145"/>
                    <a:pt x="1456" y="1789"/>
                    <a:pt x="1456" y="1789"/>
                  </a:cubicBezTo>
                  <a:cubicBezTo>
                    <a:pt x="1456" y="1789"/>
                    <a:pt x="335" y="2553"/>
                    <a:pt x="287" y="2600"/>
                  </a:cubicBezTo>
                  <a:cubicBezTo>
                    <a:pt x="216" y="2672"/>
                    <a:pt x="96" y="2791"/>
                    <a:pt x="1" y="3030"/>
                  </a:cubicBezTo>
                  <a:cubicBezTo>
                    <a:pt x="1" y="3030"/>
                    <a:pt x="1" y="3180"/>
                    <a:pt x="396" y="3180"/>
                  </a:cubicBezTo>
                  <a:cubicBezTo>
                    <a:pt x="630" y="3180"/>
                    <a:pt x="1004" y="3127"/>
                    <a:pt x="1599" y="2958"/>
                  </a:cubicBezTo>
                  <a:cubicBezTo>
                    <a:pt x="1599" y="2958"/>
                    <a:pt x="2314" y="2815"/>
                    <a:pt x="3268" y="2195"/>
                  </a:cubicBezTo>
                  <a:cubicBezTo>
                    <a:pt x="3483" y="2076"/>
                    <a:pt x="3674" y="1956"/>
                    <a:pt x="3936" y="1837"/>
                  </a:cubicBezTo>
                  <a:cubicBezTo>
                    <a:pt x="4127" y="1718"/>
                    <a:pt x="4819" y="1360"/>
                    <a:pt x="4890" y="1265"/>
                  </a:cubicBezTo>
                  <a:cubicBezTo>
                    <a:pt x="4914" y="1241"/>
                    <a:pt x="4914" y="1169"/>
                    <a:pt x="4914" y="1145"/>
                  </a:cubicBezTo>
                  <a:cubicBezTo>
                    <a:pt x="4938" y="883"/>
                    <a:pt x="4652" y="549"/>
                    <a:pt x="4532" y="334"/>
                  </a:cubicBezTo>
                  <a:cubicBezTo>
                    <a:pt x="4485" y="191"/>
                    <a:pt x="4366" y="96"/>
                    <a:pt x="4318"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28;p74">
              <a:extLst>
                <a:ext uri="{FF2B5EF4-FFF2-40B4-BE49-F238E27FC236}">
                  <a16:creationId xmlns:a16="http://schemas.microsoft.com/office/drawing/2014/main" id="{BDFEBD41-BD74-95C4-599E-6CCA22E4A7FF}"/>
                </a:ext>
              </a:extLst>
            </p:cNvPr>
            <p:cNvSpPr/>
            <p:nvPr/>
          </p:nvSpPr>
          <p:spPr>
            <a:xfrm>
              <a:off x="5921450" y="3264850"/>
              <a:ext cx="131800" cy="206275"/>
            </a:xfrm>
            <a:custGeom>
              <a:avLst/>
              <a:gdLst/>
              <a:ahLst/>
              <a:cxnLst/>
              <a:rect l="l" t="t" r="r" b="b"/>
              <a:pathLst>
                <a:path w="5272" h="8251" extrusionOk="0">
                  <a:moveTo>
                    <a:pt x="986" y="1"/>
                  </a:moveTo>
                  <a:cubicBezTo>
                    <a:pt x="902" y="1"/>
                    <a:pt x="819" y="15"/>
                    <a:pt x="740" y="46"/>
                  </a:cubicBezTo>
                  <a:cubicBezTo>
                    <a:pt x="478" y="118"/>
                    <a:pt x="120" y="404"/>
                    <a:pt x="48" y="690"/>
                  </a:cubicBezTo>
                  <a:cubicBezTo>
                    <a:pt x="1" y="929"/>
                    <a:pt x="239" y="1597"/>
                    <a:pt x="311" y="1787"/>
                  </a:cubicBezTo>
                  <a:cubicBezTo>
                    <a:pt x="621" y="2384"/>
                    <a:pt x="2386" y="6438"/>
                    <a:pt x="3292" y="8251"/>
                  </a:cubicBezTo>
                  <a:lnTo>
                    <a:pt x="5272" y="7273"/>
                  </a:lnTo>
                  <a:cubicBezTo>
                    <a:pt x="4818" y="5580"/>
                    <a:pt x="3292" y="2097"/>
                    <a:pt x="1790" y="404"/>
                  </a:cubicBezTo>
                  <a:cubicBezTo>
                    <a:pt x="1603" y="181"/>
                    <a:pt x="1286" y="1"/>
                    <a:pt x="986"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29;p74">
              <a:extLst>
                <a:ext uri="{FF2B5EF4-FFF2-40B4-BE49-F238E27FC236}">
                  <a16:creationId xmlns:a16="http://schemas.microsoft.com/office/drawing/2014/main" id="{DC7C596D-E528-2F65-FED9-4088E26AEFC7}"/>
                </a:ext>
              </a:extLst>
            </p:cNvPr>
            <p:cNvSpPr/>
            <p:nvPr/>
          </p:nvSpPr>
          <p:spPr>
            <a:xfrm>
              <a:off x="5820100" y="3111575"/>
              <a:ext cx="178900" cy="220200"/>
            </a:xfrm>
            <a:custGeom>
              <a:avLst/>
              <a:gdLst/>
              <a:ahLst/>
              <a:cxnLst/>
              <a:rect l="l" t="t" r="r" b="b"/>
              <a:pathLst>
                <a:path w="7156" h="8808" extrusionOk="0">
                  <a:moveTo>
                    <a:pt x="1646" y="0"/>
                  </a:moveTo>
                  <a:cubicBezTo>
                    <a:pt x="1312" y="1002"/>
                    <a:pt x="644" y="2767"/>
                    <a:pt x="525" y="3339"/>
                  </a:cubicBezTo>
                  <a:cubicBezTo>
                    <a:pt x="239" y="4746"/>
                    <a:pt x="0" y="6845"/>
                    <a:pt x="48" y="8324"/>
                  </a:cubicBezTo>
                  <a:cubicBezTo>
                    <a:pt x="48" y="8324"/>
                    <a:pt x="468" y="8808"/>
                    <a:pt x="1169" y="8808"/>
                  </a:cubicBezTo>
                  <a:cubicBezTo>
                    <a:pt x="1427" y="8808"/>
                    <a:pt x="1724" y="8742"/>
                    <a:pt x="2051" y="8562"/>
                  </a:cubicBezTo>
                  <a:cubicBezTo>
                    <a:pt x="2504" y="7871"/>
                    <a:pt x="2886" y="6535"/>
                    <a:pt x="3315" y="5820"/>
                  </a:cubicBezTo>
                  <a:cubicBezTo>
                    <a:pt x="3602" y="5271"/>
                    <a:pt x="3983" y="4651"/>
                    <a:pt x="4317" y="3959"/>
                  </a:cubicBezTo>
                  <a:cubicBezTo>
                    <a:pt x="4913" y="3816"/>
                    <a:pt x="6654" y="3244"/>
                    <a:pt x="6964" y="1837"/>
                  </a:cubicBezTo>
                  <a:cubicBezTo>
                    <a:pt x="6964" y="1837"/>
                    <a:pt x="7155" y="1097"/>
                    <a:pt x="7012"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30;p74">
              <a:extLst>
                <a:ext uri="{FF2B5EF4-FFF2-40B4-BE49-F238E27FC236}">
                  <a16:creationId xmlns:a16="http://schemas.microsoft.com/office/drawing/2014/main" id="{CEC3761D-0B25-1F2E-CE97-20FB7FF08130}"/>
                </a:ext>
              </a:extLst>
            </p:cNvPr>
            <p:cNvSpPr/>
            <p:nvPr/>
          </p:nvSpPr>
          <p:spPr>
            <a:xfrm>
              <a:off x="5731850" y="3473500"/>
              <a:ext cx="138950" cy="100125"/>
            </a:xfrm>
            <a:custGeom>
              <a:avLst/>
              <a:gdLst/>
              <a:ahLst/>
              <a:cxnLst/>
              <a:rect l="l" t="t" r="r" b="b"/>
              <a:pathLst>
                <a:path w="5558" h="4005" extrusionOk="0">
                  <a:moveTo>
                    <a:pt x="3888" y="0"/>
                  </a:moveTo>
                  <a:lnTo>
                    <a:pt x="3888" y="0"/>
                  </a:lnTo>
                  <a:cubicBezTo>
                    <a:pt x="3888" y="0"/>
                    <a:pt x="4055" y="1288"/>
                    <a:pt x="3864" y="2028"/>
                  </a:cubicBezTo>
                  <a:cubicBezTo>
                    <a:pt x="3196" y="2385"/>
                    <a:pt x="2004" y="2839"/>
                    <a:pt x="2004" y="2839"/>
                  </a:cubicBezTo>
                  <a:cubicBezTo>
                    <a:pt x="2004" y="2839"/>
                    <a:pt x="692" y="3029"/>
                    <a:pt x="597" y="3053"/>
                  </a:cubicBezTo>
                  <a:cubicBezTo>
                    <a:pt x="549" y="3077"/>
                    <a:pt x="358" y="3101"/>
                    <a:pt x="167" y="3292"/>
                  </a:cubicBezTo>
                  <a:cubicBezTo>
                    <a:pt x="167" y="3292"/>
                    <a:pt x="0" y="3626"/>
                    <a:pt x="1646" y="3912"/>
                  </a:cubicBezTo>
                  <a:cubicBezTo>
                    <a:pt x="1646" y="3912"/>
                    <a:pt x="1992" y="4004"/>
                    <a:pt x="2588" y="4004"/>
                  </a:cubicBezTo>
                  <a:cubicBezTo>
                    <a:pt x="2849" y="4004"/>
                    <a:pt x="3158" y="3986"/>
                    <a:pt x="3506" y="3936"/>
                  </a:cubicBezTo>
                  <a:cubicBezTo>
                    <a:pt x="3721" y="3912"/>
                    <a:pt x="4007" y="3912"/>
                    <a:pt x="4246" y="3888"/>
                  </a:cubicBezTo>
                  <a:cubicBezTo>
                    <a:pt x="4508" y="3864"/>
                    <a:pt x="5247" y="3864"/>
                    <a:pt x="5343" y="3793"/>
                  </a:cubicBezTo>
                  <a:lnTo>
                    <a:pt x="5438" y="3697"/>
                  </a:lnTo>
                  <a:cubicBezTo>
                    <a:pt x="5557" y="3506"/>
                    <a:pt x="5438" y="3077"/>
                    <a:pt x="5414" y="2815"/>
                  </a:cubicBezTo>
                  <a:cubicBezTo>
                    <a:pt x="5414" y="2695"/>
                    <a:pt x="5343" y="2576"/>
                    <a:pt x="5319" y="2457"/>
                  </a:cubicBezTo>
                  <a:cubicBezTo>
                    <a:pt x="5319" y="2433"/>
                    <a:pt x="5224" y="2099"/>
                    <a:pt x="5224" y="2075"/>
                  </a:cubicBezTo>
                  <a:cubicBezTo>
                    <a:pt x="5224" y="1527"/>
                    <a:pt x="5343" y="72"/>
                    <a:pt x="5343" y="72"/>
                  </a:cubicBezTo>
                  <a:lnTo>
                    <a:pt x="388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31;p74">
              <a:extLst>
                <a:ext uri="{FF2B5EF4-FFF2-40B4-BE49-F238E27FC236}">
                  <a16:creationId xmlns:a16="http://schemas.microsoft.com/office/drawing/2014/main" id="{ACEF1C1B-FC78-CDDB-0751-F954DE29866C}"/>
                </a:ext>
              </a:extLst>
            </p:cNvPr>
            <p:cNvSpPr/>
            <p:nvPr/>
          </p:nvSpPr>
          <p:spPr>
            <a:xfrm>
              <a:off x="5843950" y="3474700"/>
              <a:ext cx="3600" cy="5975"/>
            </a:xfrm>
            <a:custGeom>
              <a:avLst/>
              <a:gdLst/>
              <a:ahLst/>
              <a:cxnLst/>
              <a:rect l="l" t="t" r="r" b="b"/>
              <a:pathLst>
                <a:path w="144" h="239" extrusionOk="0">
                  <a:moveTo>
                    <a:pt x="0" y="0"/>
                  </a:moveTo>
                  <a:cubicBezTo>
                    <a:pt x="24" y="72"/>
                    <a:pt x="48" y="143"/>
                    <a:pt x="48" y="239"/>
                  </a:cubicBezTo>
                  <a:cubicBezTo>
                    <a:pt x="96" y="143"/>
                    <a:pt x="119" y="72"/>
                    <a:pt x="143" y="0"/>
                  </a:cubicBezTo>
                  <a:close/>
                </a:path>
              </a:pathLst>
            </a:custGeom>
            <a:solidFill>
              <a:srgbClr val="F4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32;p74">
              <a:extLst>
                <a:ext uri="{FF2B5EF4-FFF2-40B4-BE49-F238E27FC236}">
                  <a16:creationId xmlns:a16="http://schemas.microsoft.com/office/drawing/2014/main" id="{D8344283-B43A-24A5-2964-A976C57E4417}"/>
                </a:ext>
              </a:extLst>
            </p:cNvPr>
            <p:cNvSpPr/>
            <p:nvPr/>
          </p:nvSpPr>
          <p:spPr>
            <a:xfrm>
              <a:off x="5730650" y="3528950"/>
              <a:ext cx="138950" cy="44675"/>
            </a:xfrm>
            <a:custGeom>
              <a:avLst/>
              <a:gdLst/>
              <a:ahLst/>
              <a:cxnLst/>
              <a:rect l="l" t="t" r="r" b="b"/>
              <a:pathLst>
                <a:path w="5558" h="1787" extrusionOk="0">
                  <a:moveTo>
                    <a:pt x="5272" y="0"/>
                  </a:moveTo>
                  <a:lnTo>
                    <a:pt x="5081" y="96"/>
                  </a:lnTo>
                  <a:cubicBezTo>
                    <a:pt x="4755" y="246"/>
                    <a:pt x="4410" y="311"/>
                    <a:pt x="4058" y="311"/>
                  </a:cubicBezTo>
                  <a:cubicBezTo>
                    <a:pt x="3741" y="311"/>
                    <a:pt x="3418" y="258"/>
                    <a:pt x="3101" y="167"/>
                  </a:cubicBezTo>
                  <a:lnTo>
                    <a:pt x="3053" y="167"/>
                  </a:lnTo>
                  <a:cubicBezTo>
                    <a:pt x="2529" y="406"/>
                    <a:pt x="1980" y="621"/>
                    <a:pt x="1980" y="621"/>
                  </a:cubicBezTo>
                  <a:cubicBezTo>
                    <a:pt x="1980" y="621"/>
                    <a:pt x="668" y="811"/>
                    <a:pt x="597" y="835"/>
                  </a:cubicBezTo>
                  <a:cubicBezTo>
                    <a:pt x="525" y="859"/>
                    <a:pt x="358" y="883"/>
                    <a:pt x="144" y="1074"/>
                  </a:cubicBezTo>
                  <a:cubicBezTo>
                    <a:pt x="144" y="1074"/>
                    <a:pt x="1" y="1408"/>
                    <a:pt x="1622" y="1694"/>
                  </a:cubicBezTo>
                  <a:cubicBezTo>
                    <a:pt x="1622" y="1694"/>
                    <a:pt x="1969" y="1786"/>
                    <a:pt x="2565" y="1786"/>
                  </a:cubicBezTo>
                  <a:cubicBezTo>
                    <a:pt x="2826" y="1786"/>
                    <a:pt x="3134" y="1768"/>
                    <a:pt x="3483" y="1718"/>
                  </a:cubicBezTo>
                  <a:cubicBezTo>
                    <a:pt x="3721" y="1694"/>
                    <a:pt x="3984" y="1694"/>
                    <a:pt x="4222" y="1670"/>
                  </a:cubicBezTo>
                  <a:cubicBezTo>
                    <a:pt x="4484" y="1646"/>
                    <a:pt x="5248" y="1646"/>
                    <a:pt x="5343" y="1575"/>
                  </a:cubicBezTo>
                  <a:lnTo>
                    <a:pt x="5415" y="1479"/>
                  </a:lnTo>
                  <a:cubicBezTo>
                    <a:pt x="5558" y="1241"/>
                    <a:pt x="5462" y="835"/>
                    <a:pt x="5415" y="597"/>
                  </a:cubicBezTo>
                  <a:cubicBezTo>
                    <a:pt x="5415" y="477"/>
                    <a:pt x="5391" y="358"/>
                    <a:pt x="5343" y="239"/>
                  </a:cubicBezTo>
                  <a:cubicBezTo>
                    <a:pt x="5343" y="215"/>
                    <a:pt x="5295" y="96"/>
                    <a:pt x="5272"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33;p74">
              <a:extLst>
                <a:ext uri="{FF2B5EF4-FFF2-40B4-BE49-F238E27FC236}">
                  <a16:creationId xmlns:a16="http://schemas.microsoft.com/office/drawing/2014/main" id="{D29763C0-D368-2F4F-07C0-4F6661AD107A}"/>
                </a:ext>
              </a:extLst>
            </p:cNvPr>
            <p:cNvSpPr/>
            <p:nvPr/>
          </p:nvSpPr>
          <p:spPr>
            <a:xfrm>
              <a:off x="5818300" y="3303750"/>
              <a:ext cx="59050" cy="188850"/>
            </a:xfrm>
            <a:custGeom>
              <a:avLst/>
              <a:gdLst/>
              <a:ahLst/>
              <a:cxnLst/>
              <a:rect l="l" t="t" r="r" b="b"/>
              <a:pathLst>
                <a:path w="2362" h="7554" extrusionOk="0">
                  <a:moveTo>
                    <a:pt x="1115" y="1"/>
                  </a:moveTo>
                  <a:cubicBezTo>
                    <a:pt x="888" y="1"/>
                    <a:pt x="661" y="55"/>
                    <a:pt x="478" y="160"/>
                  </a:cubicBezTo>
                  <a:cubicBezTo>
                    <a:pt x="168" y="327"/>
                    <a:pt x="96" y="708"/>
                    <a:pt x="96" y="1066"/>
                  </a:cubicBezTo>
                  <a:cubicBezTo>
                    <a:pt x="96" y="1758"/>
                    <a:pt x="1" y="5407"/>
                    <a:pt x="72" y="7434"/>
                  </a:cubicBezTo>
                  <a:cubicBezTo>
                    <a:pt x="72" y="7458"/>
                    <a:pt x="2028" y="7554"/>
                    <a:pt x="2028" y="7554"/>
                  </a:cubicBezTo>
                  <a:cubicBezTo>
                    <a:pt x="2338" y="6003"/>
                    <a:pt x="2314" y="5168"/>
                    <a:pt x="2314" y="3570"/>
                  </a:cubicBezTo>
                  <a:cubicBezTo>
                    <a:pt x="2314" y="3022"/>
                    <a:pt x="2362" y="2616"/>
                    <a:pt x="2314" y="2068"/>
                  </a:cubicBezTo>
                  <a:cubicBezTo>
                    <a:pt x="2243" y="1496"/>
                    <a:pt x="2243" y="422"/>
                    <a:pt x="1646" y="112"/>
                  </a:cubicBezTo>
                  <a:cubicBezTo>
                    <a:pt x="1485" y="37"/>
                    <a:pt x="1300" y="1"/>
                    <a:pt x="1115"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34;p74">
              <a:extLst>
                <a:ext uri="{FF2B5EF4-FFF2-40B4-BE49-F238E27FC236}">
                  <a16:creationId xmlns:a16="http://schemas.microsoft.com/office/drawing/2014/main" id="{104E5C7E-8B4A-734F-BAA0-749636D4A92E}"/>
                </a:ext>
              </a:extLst>
            </p:cNvPr>
            <p:cNvSpPr/>
            <p:nvPr/>
          </p:nvSpPr>
          <p:spPr>
            <a:xfrm>
              <a:off x="5861825" y="2861125"/>
              <a:ext cx="12550" cy="24475"/>
            </a:xfrm>
            <a:custGeom>
              <a:avLst/>
              <a:gdLst/>
              <a:ahLst/>
              <a:cxnLst/>
              <a:rect l="l" t="t" r="r" b="b"/>
              <a:pathLst>
                <a:path w="502" h="979" extrusionOk="0">
                  <a:moveTo>
                    <a:pt x="287" y="1"/>
                  </a:moveTo>
                  <a:lnTo>
                    <a:pt x="1" y="979"/>
                  </a:lnTo>
                  <a:lnTo>
                    <a:pt x="502" y="860"/>
                  </a:lnTo>
                  <a:lnTo>
                    <a:pt x="287"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35;p74">
              <a:extLst>
                <a:ext uri="{FF2B5EF4-FFF2-40B4-BE49-F238E27FC236}">
                  <a16:creationId xmlns:a16="http://schemas.microsoft.com/office/drawing/2014/main" id="{BE5EED21-A02B-C257-E7D3-6B98768F5A1D}"/>
                </a:ext>
              </a:extLst>
            </p:cNvPr>
            <p:cNvSpPr/>
            <p:nvPr/>
          </p:nvSpPr>
          <p:spPr>
            <a:xfrm>
              <a:off x="5902375" y="2860550"/>
              <a:ext cx="40575" cy="74800"/>
            </a:xfrm>
            <a:custGeom>
              <a:avLst/>
              <a:gdLst/>
              <a:ahLst/>
              <a:cxnLst/>
              <a:rect l="l" t="t" r="r" b="b"/>
              <a:pathLst>
                <a:path w="1623" h="2992" extrusionOk="0">
                  <a:moveTo>
                    <a:pt x="1527" y="0"/>
                  </a:moveTo>
                  <a:lnTo>
                    <a:pt x="72" y="954"/>
                  </a:lnTo>
                  <a:cubicBezTo>
                    <a:pt x="72" y="1216"/>
                    <a:pt x="1" y="2814"/>
                    <a:pt x="1" y="2814"/>
                  </a:cubicBezTo>
                  <a:cubicBezTo>
                    <a:pt x="103" y="2916"/>
                    <a:pt x="382" y="2991"/>
                    <a:pt x="668" y="2991"/>
                  </a:cubicBezTo>
                  <a:cubicBezTo>
                    <a:pt x="916" y="2991"/>
                    <a:pt x="1168" y="2935"/>
                    <a:pt x="1312" y="2791"/>
                  </a:cubicBezTo>
                  <a:cubicBezTo>
                    <a:pt x="1598" y="2552"/>
                    <a:pt x="1622" y="2337"/>
                    <a:pt x="1622" y="2337"/>
                  </a:cubicBezTo>
                  <a:lnTo>
                    <a:pt x="1527"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36;p74">
              <a:extLst>
                <a:ext uri="{FF2B5EF4-FFF2-40B4-BE49-F238E27FC236}">
                  <a16:creationId xmlns:a16="http://schemas.microsoft.com/office/drawing/2014/main" id="{99978C42-11C1-C89D-EA1B-7BB493083BB9}"/>
                </a:ext>
              </a:extLst>
            </p:cNvPr>
            <p:cNvSpPr/>
            <p:nvPr/>
          </p:nvSpPr>
          <p:spPr>
            <a:xfrm>
              <a:off x="5863025" y="2815825"/>
              <a:ext cx="81125" cy="94425"/>
            </a:xfrm>
            <a:custGeom>
              <a:avLst/>
              <a:gdLst/>
              <a:ahLst/>
              <a:cxnLst/>
              <a:rect l="l" t="t" r="r" b="b"/>
              <a:pathLst>
                <a:path w="3245" h="3777" extrusionOk="0">
                  <a:moveTo>
                    <a:pt x="2982" y="0"/>
                  </a:moveTo>
                  <a:lnTo>
                    <a:pt x="0" y="406"/>
                  </a:lnTo>
                  <a:cubicBezTo>
                    <a:pt x="0" y="406"/>
                    <a:pt x="191" y="3053"/>
                    <a:pt x="644" y="3530"/>
                  </a:cubicBezTo>
                  <a:cubicBezTo>
                    <a:pt x="785" y="3687"/>
                    <a:pt x="1029" y="3777"/>
                    <a:pt x="1321" y="3777"/>
                  </a:cubicBezTo>
                  <a:cubicBezTo>
                    <a:pt x="1918" y="3777"/>
                    <a:pt x="2716" y="3402"/>
                    <a:pt x="3244" y="2457"/>
                  </a:cubicBezTo>
                  <a:lnTo>
                    <a:pt x="3220" y="2099"/>
                  </a:lnTo>
                  <a:lnTo>
                    <a:pt x="3077" y="835"/>
                  </a:lnTo>
                  <a:lnTo>
                    <a:pt x="2982"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37;p74">
              <a:extLst>
                <a:ext uri="{FF2B5EF4-FFF2-40B4-BE49-F238E27FC236}">
                  <a16:creationId xmlns:a16="http://schemas.microsoft.com/office/drawing/2014/main" id="{85A02059-D992-32F0-53B1-7CADB195565F}"/>
                </a:ext>
              </a:extLst>
            </p:cNvPr>
            <p:cNvSpPr/>
            <p:nvPr/>
          </p:nvSpPr>
          <p:spPr>
            <a:xfrm>
              <a:off x="5831425" y="2794275"/>
              <a:ext cx="135375" cy="114000"/>
            </a:xfrm>
            <a:custGeom>
              <a:avLst/>
              <a:gdLst/>
              <a:ahLst/>
              <a:cxnLst/>
              <a:rect l="l" t="t" r="r" b="b"/>
              <a:pathLst>
                <a:path w="5415" h="4560" extrusionOk="0">
                  <a:moveTo>
                    <a:pt x="3335" y="0"/>
                  </a:moveTo>
                  <a:cubicBezTo>
                    <a:pt x="2838" y="0"/>
                    <a:pt x="2290" y="131"/>
                    <a:pt x="1932" y="385"/>
                  </a:cubicBezTo>
                  <a:cubicBezTo>
                    <a:pt x="1769" y="494"/>
                    <a:pt x="1620" y="536"/>
                    <a:pt x="1483" y="536"/>
                  </a:cubicBezTo>
                  <a:cubicBezTo>
                    <a:pt x="1031" y="536"/>
                    <a:pt x="726" y="75"/>
                    <a:pt x="558" y="75"/>
                  </a:cubicBezTo>
                  <a:cubicBezTo>
                    <a:pt x="555" y="75"/>
                    <a:pt x="552" y="75"/>
                    <a:pt x="549" y="75"/>
                  </a:cubicBezTo>
                  <a:cubicBezTo>
                    <a:pt x="334" y="147"/>
                    <a:pt x="0" y="576"/>
                    <a:pt x="549" y="1411"/>
                  </a:cubicBezTo>
                  <a:cubicBezTo>
                    <a:pt x="1121" y="2246"/>
                    <a:pt x="2195" y="2007"/>
                    <a:pt x="2528" y="2198"/>
                  </a:cubicBezTo>
                  <a:cubicBezTo>
                    <a:pt x="2815" y="2365"/>
                    <a:pt x="3864" y="4559"/>
                    <a:pt x="3864" y="4559"/>
                  </a:cubicBezTo>
                  <a:lnTo>
                    <a:pt x="4317" y="4368"/>
                  </a:lnTo>
                  <a:cubicBezTo>
                    <a:pt x="4651" y="4273"/>
                    <a:pt x="5009" y="3176"/>
                    <a:pt x="5200" y="1864"/>
                  </a:cubicBezTo>
                  <a:cubicBezTo>
                    <a:pt x="5414" y="552"/>
                    <a:pt x="4460" y="457"/>
                    <a:pt x="4460" y="457"/>
                  </a:cubicBezTo>
                  <a:cubicBezTo>
                    <a:pt x="4337" y="149"/>
                    <a:pt x="3865" y="0"/>
                    <a:pt x="3335"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38;p74">
              <a:extLst>
                <a:ext uri="{FF2B5EF4-FFF2-40B4-BE49-F238E27FC236}">
                  <a16:creationId xmlns:a16="http://schemas.microsoft.com/office/drawing/2014/main" id="{16BE7138-3FCE-EBEB-42CB-E6EAFEF954F4}"/>
                </a:ext>
              </a:extLst>
            </p:cNvPr>
            <p:cNvSpPr/>
            <p:nvPr/>
          </p:nvSpPr>
          <p:spPr>
            <a:xfrm>
              <a:off x="5897600" y="2847250"/>
              <a:ext cx="23275" cy="38350"/>
            </a:xfrm>
            <a:custGeom>
              <a:avLst/>
              <a:gdLst/>
              <a:ahLst/>
              <a:cxnLst/>
              <a:rect l="l" t="t" r="r" b="b"/>
              <a:pathLst>
                <a:path w="931" h="1534" extrusionOk="0">
                  <a:moveTo>
                    <a:pt x="391" y="0"/>
                  </a:moveTo>
                  <a:cubicBezTo>
                    <a:pt x="213" y="0"/>
                    <a:pt x="35" y="141"/>
                    <a:pt x="1" y="294"/>
                  </a:cubicBezTo>
                  <a:lnTo>
                    <a:pt x="263" y="1534"/>
                  </a:lnTo>
                  <a:cubicBezTo>
                    <a:pt x="931" y="1128"/>
                    <a:pt x="931" y="341"/>
                    <a:pt x="597" y="79"/>
                  </a:cubicBezTo>
                  <a:cubicBezTo>
                    <a:pt x="535" y="24"/>
                    <a:pt x="463" y="0"/>
                    <a:pt x="39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39;p74">
              <a:extLst>
                <a:ext uri="{FF2B5EF4-FFF2-40B4-BE49-F238E27FC236}">
                  <a16:creationId xmlns:a16="http://schemas.microsoft.com/office/drawing/2014/main" id="{37855FC2-7E70-DF9A-F87E-6AFD02FDA299}"/>
                </a:ext>
              </a:extLst>
            </p:cNvPr>
            <p:cNvSpPr/>
            <p:nvPr/>
          </p:nvSpPr>
          <p:spPr>
            <a:xfrm>
              <a:off x="5833200" y="2920750"/>
              <a:ext cx="175925" cy="259100"/>
            </a:xfrm>
            <a:custGeom>
              <a:avLst/>
              <a:gdLst/>
              <a:ahLst/>
              <a:cxnLst/>
              <a:rect l="l" t="t" r="r" b="b"/>
              <a:pathLst>
                <a:path w="7037" h="10364" extrusionOk="0">
                  <a:moveTo>
                    <a:pt x="4270" y="1"/>
                  </a:moveTo>
                  <a:cubicBezTo>
                    <a:pt x="3340" y="25"/>
                    <a:pt x="1909" y="216"/>
                    <a:pt x="1551" y="1217"/>
                  </a:cubicBezTo>
                  <a:cubicBezTo>
                    <a:pt x="1384" y="1766"/>
                    <a:pt x="1360" y="2362"/>
                    <a:pt x="1408" y="2958"/>
                  </a:cubicBezTo>
                  <a:cubicBezTo>
                    <a:pt x="1480" y="3388"/>
                    <a:pt x="1503" y="3841"/>
                    <a:pt x="1503" y="4294"/>
                  </a:cubicBezTo>
                  <a:cubicBezTo>
                    <a:pt x="1527" y="5057"/>
                    <a:pt x="1551" y="5892"/>
                    <a:pt x="1313" y="6655"/>
                  </a:cubicBezTo>
                  <a:lnTo>
                    <a:pt x="1" y="9756"/>
                  </a:lnTo>
                  <a:cubicBezTo>
                    <a:pt x="1" y="9756"/>
                    <a:pt x="1730" y="10364"/>
                    <a:pt x="3594" y="10364"/>
                  </a:cubicBezTo>
                  <a:cubicBezTo>
                    <a:pt x="4841" y="10364"/>
                    <a:pt x="6148" y="10092"/>
                    <a:pt x="7037" y="9183"/>
                  </a:cubicBezTo>
                  <a:cubicBezTo>
                    <a:pt x="7037" y="9183"/>
                    <a:pt x="6917" y="2004"/>
                    <a:pt x="6059" y="502"/>
                  </a:cubicBezTo>
                  <a:cubicBezTo>
                    <a:pt x="5963" y="311"/>
                    <a:pt x="5677" y="239"/>
                    <a:pt x="5486" y="168"/>
                  </a:cubicBezTo>
                  <a:cubicBezTo>
                    <a:pt x="5105" y="25"/>
                    <a:pt x="4699" y="1"/>
                    <a:pt x="4270" y="1"/>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40;p74">
              <a:extLst>
                <a:ext uri="{FF2B5EF4-FFF2-40B4-BE49-F238E27FC236}">
                  <a16:creationId xmlns:a16="http://schemas.microsoft.com/office/drawing/2014/main" id="{23C41CDB-31F1-3F0D-9091-9203B31CAC6A}"/>
                </a:ext>
              </a:extLst>
            </p:cNvPr>
            <p:cNvSpPr/>
            <p:nvPr/>
          </p:nvSpPr>
          <p:spPr>
            <a:xfrm>
              <a:off x="5759875" y="3088300"/>
              <a:ext cx="84100" cy="84100"/>
            </a:xfrm>
            <a:custGeom>
              <a:avLst/>
              <a:gdLst/>
              <a:ahLst/>
              <a:cxnLst/>
              <a:rect l="l" t="t" r="r" b="b"/>
              <a:pathLst>
                <a:path w="3364" h="3364" extrusionOk="0">
                  <a:moveTo>
                    <a:pt x="2147" y="1"/>
                  </a:moveTo>
                  <a:cubicBezTo>
                    <a:pt x="1956" y="383"/>
                    <a:pt x="1431" y="1432"/>
                    <a:pt x="1431" y="1432"/>
                  </a:cubicBezTo>
                  <a:lnTo>
                    <a:pt x="907" y="1790"/>
                  </a:lnTo>
                  <a:lnTo>
                    <a:pt x="597" y="2004"/>
                  </a:lnTo>
                  <a:cubicBezTo>
                    <a:pt x="501" y="2052"/>
                    <a:pt x="382" y="2100"/>
                    <a:pt x="263" y="2100"/>
                  </a:cubicBezTo>
                  <a:lnTo>
                    <a:pt x="72" y="2100"/>
                  </a:lnTo>
                  <a:cubicBezTo>
                    <a:pt x="48" y="2100"/>
                    <a:pt x="0" y="2147"/>
                    <a:pt x="24" y="2171"/>
                  </a:cubicBezTo>
                  <a:cubicBezTo>
                    <a:pt x="24" y="2219"/>
                    <a:pt x="48" y="2243"/>
                    <a:pt x="48" y="2267"/>
                  </a:cubicBezTo>
                  <a:cubicBezTo>
                    <a:pt x="121" y="2340"/>
                    <a:pt x="208" y="2371"/>
                    <a:pt x="298" y="2371"/>
                  </a:cubicBezTo>
                  <a:cubicBezTo>
                    <a:pt x="326" y="2371"/>
                    <a:pt x="354" y="2368"/>
                    <a:pt x="382" y="2362"/>
                  </a:cubicBezTo>
                  <a:cubicBezTo>
                    <a:pt x="406" y="2362"/>
                    <a:pt x="453" y="2338"/>
                    <a:pt x="501" y="2291"/>
                  </a:cubicBezTo>
                  <a:cubicBezTo>
                    <a:pt x="525" y="2267"/>
                    <a:pt x="573" y="2267"/>
                    <a:pt x="620" y="2267"/>
                  </a:cubicBezTo>
                  <a:cubicBezTo>
                    <a:pt x="668" y="2267"/>
                    <a:pt x="692" y="2291"/>
                    <a:pt x="740" y="2338"/>
                  </a:cubicBezTo>
                  <a:cubicBezTo>
                    <a:pt x="763" y="2386"/>
                    <a:pt x="740" y="2410"/>
                    <a:pt x="692" y="2458"/>
                  </a:cubicBezTo>
                  <a:cubicBezTo>
                    <a:pt x="668" y="2481"/>
                    <a:pt x="620" y="2529"/>
                    <a:pt x="573" y="2601"/>
                  </a:cubicBezTo>
                  <a:cubicBezTo>
                    <a:pt x="501" y="2744"/>
                    <a:pt x="406" y="2863"/>
                    <a:pt x="286" y="3006"/>
                  </a:cubicBezTo>
                  <a:cubicBezTo>
                    <a:pt x="263" y="3078"/>
                    <a:pt x="191" y="3125"/>
                    <a:pt x="215" y="3221"/>
                  </a:cubicBezTo>
                  <a:cubicBezTo>
                    <a:pt x="263" y="3316"/>
                    <a:pt x="334" y="3364"/>
                    <a:pt x="430" y="3364"/>
                  </a:cubicBezTo>
                  <a:cubicBezTo>
                    <a:pt x="525" y="3340"/>
                    <a:pt x="620" y="3268"/>
                    <a:pt x="692" y="3245"/>
                  </a:cubicBezTo>
                  <a:cubicBezTo>
                    <a:pt x="740" y="3245"/>
                    <a:pt x="930" y="3125"/>
                    <a:pt x="930" y="3125"/>
                  </a:cubicBezTo>
                  <a:cubicBezTo>
                    <a:pt x="1021" y="3197"/>
                    <a:pt x="1083" y="3270"/>
                    <a:pt x="1160" y="3270"/>
                  </a:cubicBezTo>
                  <a:cubicBezTo>
                    <a:pt x="1185" y="3270"/>
                    <a:pt x="1211" y="3262"/>
                    <a:pt x="1241" y="3245"/>
                  </a:cubicBezTo>
                  <a:cubicBezTo>
                    <a:pt x="1313" y="3226"/>
                    <a:pt x="1358" y="3181"/>
                    <a:pt x="1428" y="3181"/>
                  </a:cubicBezTo>
                  <a:cubicBezTo>
                    <a:pt x="1450" y="3181"/>
                    <a:pt x="1474" y="3185"/>
                    <a:pt x="1503" y="3197"/>
                  </a:cubicBezTo>
                  <a:cubicBezTo>
                    <a:pt x="1622" y="3221"/>
                    <a:pt x="1694" y="3364"/>
                    <a:pt x="1837" y="3364"/>
                  </a:cubicBezTo>
                  <a:cubicBezTo>
                    <a:pt x="1956" y="3364"/>
                    <a:pt x="2099" y="3340"/>
                    <a:pt x="2171" y="3221"/>
                  </a:cubicBezTo>
                  <a:lnTo>
                    <a:pt x="2791" y="1432"/>
                  </a:lnTo>
                  <a:cubicBezTo>
                    <a:pt x="2886" y="1217"/>
                    <a:pt x="3172" y="979"/>
                    <a:pt x="3363" y="716"/>
                  </a:cubicBezTo>
                  <a:lnTo>
                    <a:pt x="2147"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41;p74">
              <a:extLst>
                <a:ext uri="{FF2B5EF4-FFF2-40B4-BE49-F238E27FC236}">
                  <a16:creationId xmlns:a16="http://schemas.microsoft.com/office/drawing/2014/main" id="{37605CB3-ADDF-91E4-03A5-1F859016D9E9}"/>
                </a:ext>
              </a:extLst>
            </p:cNvPr>
            <p:cNvSpPr/>
            <p:nvPr/>
          </p:nvSpPr>
          <p:spPr>
            <a:xfrm>
              <a:off x="5811150" y="2979225"/>
              <a:ext cx="76350" cy="136100"/>
            </a:xfrm>
            <a:custGeom>
              <a:avLst/>
              <a:gdLst/>
              <a:ahLst/>
              <a:cxnLst/>
              <a:rect l="l" t="t" r="r" b="b"/>
              <a:pathLst>
                <a:path w="3054" h="5444" extrusionOk="0">
                  <a:moveTo>
                    <a:pt x="2139" y="1"/>
                  </a:moveTo>
                  <a:cubicBezTo>
                    <a:pt x="2001" y="1"/>
                    <a:pt x="1851" y="48"/>
                    <a:pt x="1741" y="95"/>
                  </a:cubicBezTo>
                  <a:cubicBezTo>
                    <a:pt x="1646" y="166"/>
                    <a:pt x="1551" y="285"/>
                    <a:pt x="1479" y="405"/>
                  </a:cubicBezTo>
                  <a:cubicBezTo>
                    <a:pt x="1312" y="667"/>
                    <a:pt x="1217" y="1049"/>
                    <a:pt x="1121" y="1335"/>
                  </a:cubicBezTo>
                  <a:cubicBezTo>
                    <a:pt x="907" y="1860"/>
                    <a:pt x="740" y="2408"/>
                    <a:pt x="525" y="2933"/>
                  </a:cubicBezTo>
                  <a:cubicBezTo>
                    <a:pt x="406" y="3291"/>
                    <a:pt x="287" y="3625"/>
                    <a:pt x="191" y="3982"/>
                  </a:cubicBezTo>
                  <a:cubicBezTo>
                    <a:pt x="120" y="4269"/>
                    <a:pt x="0" y="4626"/>
                    <a:pt x="48" y="4936"/>
                  </a:cubicBezTo>
                  <a:cubicBezTo>
                    <a:pt x="120" y="5270"/>
                    <a:pt x="430" y="5413"/>
                    <a:pt x="716" y="5437"/>
                  </a:cubicBezTo>
                  <a:cubicBezTo>
                    <a:pt x="741" y="5441"/>
                    <a:pt x="766" y="5443"/>
                    <a:pt x="790" y="5443"/>
                  </a:cubicBezTo>
                  <a:cubicBezTo>
                    <a:pt x="901" y="5443"/>
                    <a:pt x="999" y="5401"/>
                    <a:pt x="1098" y="5342"/>
                  </a:cubicBezTo>
                  <a:cubicBezTo>
                    <a:pt x="1288" y="5199"/>
                    <a:pt x="1408" y="4960"/>
                    <a:pt x="1479" y="4698"/>
                  </a:cubicBezTo>
                  <a:cubicBezTo>
                    <a:pt x="1718" y="4030"/>
                    <a:pt x="1956" y="3410"/>
                    <a:pt x="2195" y="2766"/>
                  </a:cubicBezTo>
                  <a:cubicBezTo>
                    <a:pt x="2314" y="2456"/>
                    <a:pt x="2409" y="2194"/>
                    <a:pt x="2529" y="1883"/>
                  </a:cubicBezTo>
                  <a:cubicBezTo>
                    <a:pt x="2743" y="1287"/>
                    <a:pt x="3053" y="452"/>
                    <a:pt x="2338" y="47"/>
                  </a:cubicBezTo>
                  <a:cubicBezTo>
                    <a:pt x="2280" y="14"/>
                    <a:pt x="2211" y="1"/>
                    <a:pt x="2139"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42;p74">
              <a:extLst>
                <a:ext uri="{FF2B5EF4-FFF2-40B4-BE49-F238E27FC236}">
                  <a16:creationId xmlns:a16="http://schemas.microsoft.com/office/drawing/2014/main" id="{416BE811-9584-38C8-93B3-E0978CAF845A}"/>
                </a:ext>
              </a:extLst>
            </p:cNvPr>
            <p:cNvSpPr/>
            <p:nvPr/>
          </p:nvSpPr>
          <p:spPr>
            <a:xfrm>
              <a:off x="5824850" y="2941925"/>
              <a:ext cx="91275" cy="104675"/>
            </a:xfrm>
            <a:custGeom>
              <a:avLst/>
              <a:gdLst/>
              <a:ahLst/>
              <a:cxnLst/>
              <a:rect l="l" t="t" r="r" b="b"/>
              <a:pathLst>
                <a:path w="3651" h="4187" extrusionOk="0">
                  <a:moveTo>
                    <a:pt x="2312" y="1"/>
                  </a:moveTo>
                  <a:cubicBezTo>
                    <a:pt x="1225" y="1"/>
                    <a:pt x="1" y="3232"/>
                    <a:pt x="1" y="3232"/>
                  </a:cubicBezTo>
                  <a:lnTo>
                    <a:pt x="2100" y="4186"/>
                  </a:lnTo>
                  <a:cubicBezTo>
                    <a:pt x="2362" y="3375"/>
                    <a:pt x="3650" y="704"/>
                    <a:pt x="2601" y="84"/>
                  </a:cubicBezTo>
                  <a:cubicBezTo>
                    <a:pt x="2506" y="27"/>
                    <a:pt x="2409" y="1"/>
                    <a:pt x="2312" y="1"/>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4300;p75">
            <a:extLst>
              <a:ext uri="{FF2B5EF4-FFF2-40B4-BE49-F238E27FC236}">
                <a16:creationId xmlns:a16="http://schemas.microsoft.com/office/drawing/2014/main" id="{E31C2F57-39AD-9339-ECF5-798877E99BDF}"/>
              </a:ext>
            </a:extLst>
          </p:cNvPr>
          <p:cNvSpPr/>
          <p:nvPr/>
        </p:nvSpPr>
        <p:spPr>
          <a:xfrm>
            <a:off x="-464391" y="-236663"/>
            <a:ext cx="1108618" cy="1108618"/>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4275;p75">
            <a:extLst>
              <a:ext uri="{FF2B5EF4-FFF2-40B4-BE49-F238E27FC236}">
                <a16:creationId xmlns:a16="http://schemas.microsoft.com/office/drawing/2014/main" id="{87F985C7-9770-D55F-C2AE-B7A17850A67E}"/>
              </a:ext>
            </a:extLst>
          </p:cNvPr>
          <p:cNvGrpSpPr/>
          <p:nvPr/>
        </p:nvGrpSpPr>
        <p:grpSpPr>
          <a:xfrm>
            <a:off x="-1074032" y="12905"/>
            <a:ext cx="1717686" cy="1718100"/>
            <a:chOff x="1347125" y="349025"/>
            <a:chExt cx="4978800" cy="4980000"/>
          </a:xfrm>
          <a:solidFill>
            <a:srgbClr val="00899D"/>
          </a:solidFill>
        </p:grpSpPr>
        <p:sp>
          <p:nvSpPr>
            <p:cNvPr id="108" name="Google Shape;4276;p75">
              <a:extLst>
                <a:ext uri="{FF2B5EF4-FFF2-40B4-BE49-F238E27FC236}">
                  <a16:creationId xmlns:a16="http://schemas.microsoft.com/office/drawing/2014/main" id="{FDFDDED5-3B24-3E00-58B9-A000EB382ACD}"/>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277;p75">
              <a:extLst>
                <a:ext uri="{FF2B5EF4-FFF2-40B4-BE49-F238E27FC236}">
                  <a16:creationId xmlns:a16="http://schemas.microsoft.com/office/drawing/2014/main" id="{B4BA959D-A8E6-2E47-0A69-CFB86D8D14E7}"/>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78;p75">
              <a:extLst>
                <a:ext uri="{FF2B5EF4-FFF2-40B4-BE49-F238E27FC236}">
                  <a16:creationId xmlns:a16="http://schemas.microsoft.com/office/drawing/2014/main" id="{66357CAB-A7B1-412A-7957-CCEFBF142B64}"/>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79;p75">
              <a:extLst>
                <a:ext uri="{FF2B5EF4-FFF2-40B4-BE49-F238E27FC236}">
                  <a16:creationId xmlns:a16="http://schemas.microsoft.com/office/drawing/2014/main" id="{2E9AD494-8930-9DAF-E1C8-67A77DEDFD55}"/>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280;p75">
              <a:extLst>
                <a:ext uri="{FF2B5EF4-FFF2-40B4-BE49-F238E27FC236}">
                  <a16:creationId xmlns:a16="http://schemas.microsoft.com/office/drawing/2014/main" id="{8CF26DCD-474A-04B0-893A-BEA45EA6676A}"/>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81;p75">
              <a:extLst>
                <a:ext uri="{FF2B5EF4-FFF2-40B4-BE49-F238E27FC236}">
                  <a16:creationId xmlns:a16="http://schemas.microsoft.com/office/drawing/2014/main" id="{52543A50-1A25-6ECF-CDA9-16B6A230DE18}"/>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282;p75">
              <a:extLst>
                <a:ext uri="{FF2B5EF4-FFF2-40B4-BE49-F238E27FC236}">
                  <a16:creationId xmlns:a16="http://schemas.microsoft.com/office/drawing/2014/main" id="{313CA125-B4AC-6571-0C1E-B1E0DB4F819B}"/>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83;p75">
              <a:extLst>
                <a:ext uri="{FF2B5EF4-FFF2-40B4-BE49-F238E27FC236}">
                  <a16:creationId xmlns:a16="http://schemas.microsoft.com/office/drawing/2014/main" id="{83E5A8AF-F19B-1AF5-CB14-7A6930834B2B}"/>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284;p75">
              <a:extLst>
                <a:ext uri="{FF2B5EF4-FFF2-40B4-BE49-F238E27FC236}">
                  <a16:creationId xmlns:a16="http://schemas.microsoft.com/office/drawing/2014/main" id="{93A99BA8-D970-2658-5D50-3D27DF838C6F}"/>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285;p75">
              <a:extLst>
                <a:ext uri="{FF2B5EF4-FFF2-40B4-BE49-F238E27FC236}">
                  <a16:creationId xmlns:a16="http://schemas.microsoft.com/office/drawing/2014/main" id="{6CC5AB3A-4D1B-5CD8-4C3D-0601AA3DF266}"/>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86;p75">
              <a:extLst>
                <a:ext uri="{FF2B5EF4-FFF2-40B4-BE49-F238E27FC236}">
                  <a16:creationId xmlns:a16="http://schemas.microsoft.com/office/drawing/2014/main" id="{BDF856D8-93CB-DFE9-BD78-F1EC05CECC3D}"/>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87;p75">
              <a:extLst>
                <a:ext uri="{FF2B5EF4-FFF2-40B4-BE49-F238E27FC236}">
                  <a16:creationId xmlns:a16="http://schemas.microsoft.com/office/drawing/2014/main" id="{809D2EBF-2E36-76B9-2B0F-FFA67A09EA90}"/>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88;p75">
              <a:extLst>
                <a:ext uri="{FF2B5EF4-FFF2-40B4-BE49-F238E27FC236}">
                  <a16:creationId xmlns:a16="http://schemas.microsoft.com/office/drawing/2014/main" id="{9BDE7E6B-62FD-6836-9066-F5D8D2D07063}"/>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89;p75">
              <a:extLst>
                <a:ext uri="{FF2B5EF4-FFF2-40B4-BE49-F238E27FC236}">
                  <a16:creationId xmlns:a16="http://schemas.microsoft.com/office/drawing/2014/main" id="{AD682542-97B6-2F1B-8716-0B8A7C3FEFDF}"/>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90;p75">
              <a:extLst>
                <a:ext uri="{FF2B5EF4-FFF2-40B4-BE49-F238E27FC236}">
                  <a16:creationId xmlns:a16="http://schemas.microsoft.com/office/drawing/2014/main" id="{49EA10BB-1339-DC64-24FA-05134A4CC8CF}"/>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91;p75">
              <a:extLst>
                <a:ext uri="{FF2B5EF4-FFF2-40B4-BE49-F238E27FC236}">
                  <a16:creationId xmlns:a16="http://schemas.microsoft.com/office/drawing/2014/main" id="{CE392BE8-E765-9745-3C8C-A4A0B33CFF34}"/>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92;p75">
              <a:extLst>
                <a:ext uri="{FF2B5EF4-FFF2-40B4-BE49-F238E27FC236}">
                  <a16:creationId xmlns:a16="http://schemas.microsoft.com/office/drawing/2014/main" id="{2347BA34-8D22-CC9A-0D41-FC16684BAAC5}"/>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93;p75">
              <a:extLst>
                <a:ext uri="{FF2B5EF4-FFF2-40B4-BE49-F238E27FC236}">
                  <a16:creationId xmlns:a16="http://schemas.microsoft.com/office/drawing/2014/main" id="{1C9F1160-853F-C9A8-8EA5-A4829000BE61}"/>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94;p75">
              <a:extLst>
                <a:ext uri="{FF2B5EF4-FFF2-40B4-BE49-F238E27FC236}">
                  <a16:creationId xmlns:a16="http://schemas.microsoft.com/office/drawing/2014/main" id="{2BBF62AD-70DA-068D-8700-51E8927320D4}"/>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95;p75">
              <a:extLst>
                <a:ext uri="{FF2B5EF4-FFF2-40B4-BE49-F238E27FC236}">
                  <a16:creationId xmlns:a16="http://schemas.microsoft.com/office/drawing/2014/main" id="{B11B816F-302B-EA95-4547-A1B0BFEDC200}"/>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96;p75">
              <a:extLst>
                <a:ext uri="{FF2B5EF4-FFF2-40B4-BE49-F238E27FC236}">
                  <a16:creationId xmlns:a16="http://schemas.microsoft.com/office/drawing/2014/main" id="{99A21685-30CE-E5EE-8008-D04F0F6BD9E9}"/>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97;p75">
              <a:extLst>
                <a:ext uri="{FF2B5EF4-FFF2-40B4-BE49-F238E27FC236}">
                  <a16:creationId xmlns:a16="http://schemas.microsoft.com/office/drawing/2014/main" id="{09DAAA67-3D5A-8B5E-73BD-DF30D92931E9}"/>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4301;p75">
            <a:extLst>
              <a:ext uri="{FF2B5EF4-FFF2-40B4-BE49-F238E27FC236}">
                <a16:creationId xmlns:a16="http://schemas.microsoft.com/office/drawing/2014/main" id="{BBDB8712-F1D2-33A7-6C59-EE0311100AC8}"/>
              </a:ext>
            </a:extLst>
          </p:cNvPr>
          <p:cNvSpPr/>
          <p:nvPr/>
        </p:nvSpPr>
        <p:spPr>
          <a:xfrm>
            <a:off x="-724323" y="4400484"/>
            <a:ext cx="251100" cy="251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2387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fade">
                                      <p:cBhvr>
                                        <p:cTn id="13" dur="500"/>
                                        <p:tgtEl>
                                          <p:spTgt spid="106"/>
                                        </p:tgtEl>
                                      </p:cBhvr>
                                    </p:animEffect>
                                  </p:childTnLst>
                                </p:cTn>
                              </p:par>
                              <p:par>
                                <p:cTn id="14" presetID="10" presetClass="entr" presetSubtype="0" fill="hold"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fade">
                                      <p:cBhvr>
                                        <p:cTn id="16" dur="500"/>
                                        <p:tgtEl>
                                          <p:spTgt spid="10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0"/>
                                        </p:tgtEl>
                                        <p:attrNameLst>
                                          <p:attrName>style.visibility</p:attrName>
                                        </p:attrNameLst>
                                      </p:cBhvr>
                                      <p:to>
                                        <p:strVal val="visible"/>
                                      </p:to>
                                    </p:set>
                                    <p:animEffect transition="in" filter="fade">
                                      <p:cBhvr>
                                        <p:cTn id="19"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06" grpId="0" animBg="1"/>
      <p:bldP spid="1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oogle Shape;6691;p10">
            <a:extLst>
              <a:ext uri="{FF2B5EF4-FFF2-40B4-BE49-F238E27FC236}">
                <a16:creationId xmlns:a16="http://schemas.microsoft.com/office/drawing/2014/main" id="{93C85CE7-2C85-3121-E9B0-96DFD927EB15}"/>
              </a:ext>
            </a:extLst>
          </p:cNvPr>
          <p:cNvGrpSpPr/>
          <p:nvPr/>
        </p:nvGrpSpPr>
        <p:grpSpPr>
          <a:xfrm>
            <a:off x="226470" y="367809"/>
            <a:ext cx="4761330" cy="4312359"/>
            <a:chOff x="2372094" y="2665858"/>
            <a:chExt cx="830101" cy="672610"/>
          </a:xfrm>
        </p:grpSpPr>
        <p:grpSp>
          <p:nvGrpSpPr>
            <p:cNvPr id="88" name="Google Shape;6692;p10">
              <a:extLst>
                <a:ext uri="{FF2B5EF4-FFF2-40B4-BE49-F238E27FC236}">
                  <a16:creationId xmlns:a16="http://schemas.microsoft.com/office/drawing/2014/main" id="{0B2A7260-4CAB-7208-77B5-7DFC734B758B}"/>
                </a:ext>
              </a:extLst>
            </p:cNvPr>
            <p:cNvGrpSpPr/>
            <p:nvPr/>
          </p:nvGrpSpPr>
          <p:grpSpPr>
            <a:xfrm>
              <a:off x="2492145" y="2881565"/>
              <a:ext cx="607243" cy="229690"/>
              <a:chOff x="2492145" y="2881565"/>
              <a:chExt cx="607243" cy="229690"/>
            </a:xfrm>
          </p:grpSpPr>
          <p:sp>
            <p:nvSpPr>
              <p:cNvPr id="113" name="Google Shape;6693;p10">
                <a:extLst>
                  <a:ext uri="{FF2B5EF4-FFF2-40B4-BE49-F238E27FC236}">
                    <a16:creationId xmlns:a16="http://schemas.microsoft.com/office/drawing/2014/main" id="{3CB3B96E-55D6-2191-9F5E-6C0C9C75FB1F}"/>
                  </a:ext>
                </a:extLst>
              </p:cNvPr>
              <p:cNvSpPr/>
              <p:nvPr/>
            </p:nvSpPr>
            <p:spPr>
              <a:xfrm>
                <a:off x="2530550" y="2913581"/>
                <a:ext cx="530449" cy="165654"/>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114" name="Google Shape;6694;p10">
                <a:extLst>
                  <a:ext uri="{FF2B5EF4-FFF2-40B4-BE49-F238E27FC236}">
                    <a16:creationId xmlns:a16="http://schemas.microsoft.com/office/drawing/2014/main" id="{4D07472E-FC5F-910C-151C-95989D0669C3}"/>
                  </a:ext>
                </a:extLst>
              </p:cNvPr>
              <p:cNvSpPr/>
              <p:nvPr/>
            </p:nvSpPr>
            <p:spPr>
              <a:xfrm>
                <a:off x="2886492" y="2881565"/>
                <a:ext cx="212896" cy="229690"/>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115" name="Google Shape;6695;p10">
                <a:extLst>
                  <a:ext uri="{FF2B5EF4-FFF2-40B4-BE49-F238E27FC236}">
                    <a16:creationId xmlns:a16="http://schemas.microsoft.com/office/drawing/2014/main" id="{E5893EC8-777C-8145-B3C0-DB2F4406D26B}"/>
                  </a:ext>
                </a:extLst>
              </p:cNvPr>
              <p:cNvSpPr/>
              <p:nvPr/>
            </p:nvSpPr>
            <p:spPr>
              <a:xfrm>
                <a:off x="2492145" y="2881565"/>
                <a:ext cx="212878" cy="229690"/>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grpSp>
        <p:grpSp>
          <p:nvGrpSpPr>
            <p:cNvPr id="89" name="Google Shape;6696;p10">
              <a:extLst>
                <a:ext uri="{FF2B5EF4-FFF2-40B4-BE49-F238E27FC236}">
                  <a16:creationId xmlns:a16="http://schemas.microsoft.com/office/drawing/2014/main" id="{96821F0C-E235-E147-92C2-B03F9456E36D}"/>
                </a:ext>
              </a:extLst>
            </p:cNvPr>
            <p:cNvGrpSpPr/>
            <p:nvPr/>
          </p:nvGrpSpPr>
          <p:grpSpPr>
            <a:xfrm>
              <a:off x="2372094" y="2665858"/>
              <a:ext cx="481728" cy="226704"/>
              <a:chOff x="2372094" y="2665858"/>
              <a:chExt cx="481728" cy="226704"/>
            </a:xfrm>
          </p:grpSpPr>
          <p:grpSp>
            <p:nvGrpSpPr>
              <p:cNvPr id="102" name="Google Shape;6697;p10">
                <a:extLst>
                  <a:ext uri="{FF2B5EF4-FFF2-40B4-BE49-F238E27FC236}">
                    <a16:creationId xmlns:a16="http://schemas.microsoft.com/office/drawing/2014/main" id="{E9B98952-C289-9588-74AA-2BCCE9EAD4FF}"/>
                  </a:ext>
                </a:extLst>
              </p:cNvPr>
              <p:cNvGrpSpPr/>
              <p:nvPr/>
            </p:nvGrpSpPr>
            <p:grpSpPr>
              <a:xfrm>
                <a:off x="2372094" y="2665858"/>
                <a:ext cx="380939" cy="226704"/>
                <a:chOff x="2372094" y="2665858"/>
                <a:chExt cx="380939" cy="226704"/>
              </a:xfrm>
            </p:grpSpPr>
            <p:grpSp>
              <p:nvGrpSpPr>
                <p:cNvPr id="108" name="Google Shape;6698;p10">
                  <a:extLst>
                    <a:ext uri="{FF2B5EF4-FFF2-40B4-BE49-F238E27FC236}">
                      <a16:creationId xmlns:a16="http://schemas.microsoft.com/office/drawing/2014/main" id="{C0E1F12A-ECA7-3295-B38D-847AEA7A26E0}"/>
                    </a:ext>
                  </a:extLst>
                </p:cNvPr>
                <p:cNvGrpSpPr/>
                <p:nvPr/>
              </p:nvGrpSpPr>
              <p:grpSpPr>
                <a:xfrm>
                  <a:off x="2493852" y="2794333"/>
                  <a:ext cx="259181" cy="98229"/>
                  <a:chOff x="2493852" y="2794333"/>
                  <a:chExt cx="259181" cy="98229"/>
                </a:xfrm>
              </p:grpSpPr>
              <p:sp>
                <p:nvSpPr>
                  <p:cNvPr id="110" name="Google Shape;6699;p10">
                    <a:extLst>
                      <a:ext uri="{FF2B5EF4-FFF2-40B4-BE49-F238E27FC236}">
                        <a16:creationId xmlns:a16="http://schemas.microsoft.com/office/drawing/2014/main" id="{FF76DAF3-20E5-4875-2E4B-927C3104658F}"/>
                      </a:ext>
                    </a:extLst>
                  </p:cNvPr>
                  <p:cNvSpPr/>
                  <p:nvPr/>
                </p:nvSpPr>
                <p:spPr>
                  <a:xfrm>
                    <a:off x="2500419" y="2800896"/>
                    <a:ext cx="246071" cy="85100"/>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111" name="Google Shape;6700;p10">
                    <a:extLst>
                      <a:ext uri="{FF2B5EF4-FFF2-40B4-BE49-F238E27FC236}">
                        <a16:creationId xmlns:a16="http://schemas.microsoft.com/office/drawing/2014/main" id="{8CB05E78-5F0C-DFBC-ABA6-0DC2E4A64245}"/>
                      </a:ext>
                    </a:extLst>
                  </p:cNvPr>
                  <p:cNvSpPr/>
                  <p:nvPr/>
                </p:nvSpPr>
                <p:spPr>
                  <a:xfrm>
                    <a:off x="2493852" y="2794333"/>
                    <a:ext cx="15356" cy="15352"/>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112" name="Google Shape;6701;p10">
                    <a:extLst>
                      <a:ext uri="{FF2B5EF4-FFF2-40B4-BE49-F238E27FC236}">
                        <a16:creationId xmlns:a16="http://schemas.microsoft.com/office/drawing/2014/main" id="{1F44E77F-8972-3220-6CCC-60F78B28C4B7}"/>
                      </a:ext>
                    </a:extLst>
                  </p:cNvPr>
                  <p:cNvSpPr/>
                  <p:nvPr/>
                </p:nvSpPr>
                <p:spPr>
                  <a:xfrm>
                    <a:off x="2737686" y="2877210"/>
                    <a:ext cx="15347" cy="15352"/>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grpSp>
            <p:sp>
              <p:nvSpPr>
                <p:cNvPr id="109" name="Google Shape;6703;p10">
                  <a:extLst>
                    <a:ext uri="{FF2B5EF4-FFF2-40B4-BE49-F238E27FC236}">
                      <a16:creationId xmlns:a16="http://schemas.microsoft.com/office/drawing/2014/main" id="{5F5B1B42-ECB5-6B51-723D-78124F4D09D5}"/>
                    </a:ext>
                  </a:extLst>
                </p:cNvPr>
                <p:cNvSpPr/>
                <p:nvPr/>
              </p:nvSpPr>
              <p:spPr>
                <a:xfrm>
                  <a:off x="2372094" y="2665858"/>
                  <a:ext cx="365435" cy="111825"/>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chemeClr val="bg1"/>
                    </a:solidFill>
                    <a:effectLst/>
                    <a:highlight>
                      <a:srgbClr val="000000"/>
                    </a:highlight>
                    <a:uLnTx/>
                    <a:uFillTx/>
                    <a:latin typeface="Arial"/>
                    <a:cs typeface="Arial"/>
                    <a:sym typeface="Arial"/>
                  </a:endParaRPr>
                </a:p>
              </p:txBody>
            </p:sp>
          </p:grpSp>
          <p:grpSp>
            <p:nvGrpSpPr>
              <p:cNvPr id="103" name="Google Shape;6706;p10">
                <a:extLst>
                  <a:ext uri="{FF2B5EF4-FFF2-40B4-BE49-F238E27FC236}">
                    <a16:creationId xmlns:a16="http://schemas.microsoft.com/office/drawing/2014/main" id="{15082BA3-6713-D048-CB78-98DBCD64E925}"/>
                  </a:ext>
                </a:extLst>
              </p:cNvPr>
              <p:cNvGrpSpPr/>
              <p:nvPr/>
            </p:nvGrpSpPr>
            <p:grpSpPr>
              <a:xfrm>
                <a:off x="2788083" y="2794333"/>
                <a:ext cx="15352" cy="98228"/>
                <a:chOff x="2788083" y="2794333"/>
                <a:chExt cx="15352" cy="98228"/>
              </a:xfrm>
            </p:grpSpPr>
            <p:sp>
              <p:nvSpPr>
                <p:cNvPr id="105" name="Google Shape;6707;p10">
                  <a:extLst>
                    <a:ext uri="{FF2B5EF4-FFF2-40B4-BE49-F238E27FC236}">
                      <a16:creationId xmlns:a16="http://schemas.microsoft.com/office/drawing/2014/main" id="{A5853FF6-D023-0230-241F-21E0F74FA1ED}"/>
                    </a:ext>
                  </a:extLst>
                </p:cNvPr>
                <p:cNvSpPr/>
                <p:nvPr/>
              </p:nvSpPr>
              <p:spPr>
                <a:xfrm>
                  <a:off x="2794655" y="2800905"/>
                  <a:ext cx="2212" cy="85091"/>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106" name="Google Shape;6708;p10">
                  <a:extLst>
                    <a:ext uri="{FF2B5EF4-FFF2-40B4-BE49-F238E27FC236}">
                      <a16:creationId xmlns:a16="http://schemas.microsoft.com/office/drawing/2014/main" id="{7892F198-1698-3814-EED2-FF369F57B583}"/>
                    </a:ext>
                  </a:extLst>
                </p:cNvPr>
                <p:cNvSpPr/>
                <p:nvPr/>
              </p:nvSpPr>
              <p:spPr>
                <a:xfrm>
                  <a:off x="2788083" y="2794333"/>
                  <a:ext cx="15352" cy="15352"/>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107" name="Google Shape;6709;p10">
                  <a:extLst>
                    <a:ext uri="{FF2B5EF4-FFF2-40B4-BE49-F238E27FC236}">
                      <a16:creationId xmlns:a16="http://schemas.microsoft.com/office/drawing/2014/main" id="{E28BA3AE-DD22-A4D9-74E8-1D4075E158E2}"/>
                    </a:ext>
                  </a:extLst>
                </p:cNvPr>
                <p:cNvSpPr/>
                <p:nvPr/>
              </p:nvSpPr>
              <p:spPr>
                <a:xfrm>
                  <a:off x="2788083" y="2877210"/>
                  <a:ext cx="15352" cy="15352"/>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grpSp>
          <p:sp>
            <p:nvSpPr>
              <p:cNvPr id="104" name="Google Shape;6717;p10">
                <a:extLst>
                  <a:ext uri="{FF2B5EF4-FFF2-40B4-BE49-F238E27FC236}">
                    <a16:creationId xmlns:a16="http://schemas.microsoft.com/office/drawing/2014/main" id="{ED43F423-D3E1-EEFA-B635-F2D92CCECA28}"/>
                  </a:ext>
                </a:extLst>
              </p:cNvPr>
              <p:cNvSpPr/>
              <p:nvPr/>
            </p:nvSpPr>
            <p:spPr>
              <a:xfrm>
                <a:off x="2838475" y="2877210"/>
                <a:ext cx="15347" cy="15352"/>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grpSp>
        <p:grpSp>
          <p:nvGrpSpPr>
            <p:cNvPr id="90" name="Google Shape;6721;p10">
              <a:extLst>
                <a:ext uri="{FF2B5EF4-FFF2-40B4-BE49-F238E27FC236}">
                  <a16:creationId xmlns:a16="http://schemas.microsoft.com/office/drawing/2014/main" id="{0C033015-F1B9-2CDF-B04E-DAECF1349528}"/>
                </a:ext>
              </a:extLst>
            </p:cNvPr>
            <p:cNvGrpSpPr/>
            <p:nvPr/>
          </p:nvGrpSpPr>
          <p:grpSpPr>
            <a:xfrm>
              <a:off x="2737686" y="3100241"/>
              <a:ext cx="464509" cy="238227"/>
              <a:chOff x="2737686" y="3100241"/>
              <a:chExt cx="464509" cy="238227"/>
            </a:xfrm>
          </p:grpSpPr>
          <p:grpSp>
            <p:nvGrpSpPr>
              <p:cNvPr id="91" name="Google Shape;6723;p10">
                <a:extLst>
                  <a:ext uri="{FF2B5EF4-FFF2-40B4-BE49-F238E27FC236}">
                    <a16:creationId xmlns:a16="http://schemas.microsoft.com/office/drawing/2014/main" id="{8C76B539-C521-7818-B5C1-914C47AC3A47}"/>
                  </a:ext>
                </a:extLst>
              </p:cNvPr>
              <p:cNvGrpSpPr/>
              <p:nvPr/>
            </p:nvGrpSpPr>
            <p:grpSpPr>
              <a:xfrm>
                <a:off x="2788083" y="3100241"/>
                <a:ext cx="15356" cy="98237"/>
                <a:chOff x="2788083" y="3100241"/>
                <a:chExt cx="15356" cy="98237"/>
              </a:xfrm>
            </p:grpSpPr>
            <p:sp>
              <p:nvSpPr>
                <p:cNvPr id="99" name="Google Shape;6724;p10">
                  <a:extLst>
                    <a:ext uri="{FF2B5EF4-FFF2-40B4-BE49-F238E27FC236}">
                      <a16:creationId xmlns:a16="http://schemas.microsoft.com/office/drawing/2014/main" id="{F7B653AB-296F-F827-BA31-602E1AF12DDA}"/>
                    </a:ext>
                  </a:extLst>
                </p:cNvPr>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100" name="Google Shape;6725;p10">
                  <a:extLst>
                    <a:ext uri="{FF2B5EF4-FFF2-40B4-BE49-F238E27FC236}">
                      <a16:creationId xmlns:a16="http://schemas.microsoft.com/office/drawing/2014/main" id="{BF2F1E61-3564-36F9-5694-E42EAA268D9E}"/>
                    </a:ext>
                  </a:extLst>
                </p:cNvPr>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101" name="Google Shape;6726;p10">
                  <a:extLst>
                    <a:ext uri="{FF2B5EF4-FFF2-40B4-BE49-F238E27FC236}">
                      <a16:creationId xmlns:a16="http://schemas.microsoft.com/office/drawing/2014/main" id="{EC922088-8985-8AA0-9269-F0AAE10AB00E}"/>
                    </a:ext>
                  </a:extLst>
                </p:cNvPr>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grpSp>
          <p:sp>
            <p:nvSpPr>
              <p:cNvPr id="92" name="Google Shape;6734;p10">
                <a:extLst>
                  <a:ext uri="{FF2B5EF4-FFF2-40B4-BE49-F238E27FC236}">
                    <a16:creationId xmlns:a16="http://schemas.microsoft.com/office/drawing/2014/main" id="{BADE10E0-EE4A-A6FA-9DA7-B0EDF93A0000}"/>
                  </a:ext>
                </a:extLst>
              </p:cNvPr>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grpSp>
            <p:nvGrpSpPr>
              <p:cNvPr id="93" name="Google Shape;6738;p10">
                <a:extLst>
                  <a:ext uri="{FF2B5EF4-FFF2-40B4-BE49-F238E27FC236}">
                    <a16:creationId xmlns:a16="http://schemas.microsoft.com/office/drawing/2014/main" id="{7E3A0603-393C-C48E-307C-B1DAFB56E29F}"/>
                  </a:ext>
                </a:extLst>
              </p:cNvPr>
              <p:cNvGrpSpPr/>
              <p:nvPr/>
            </p:nvGrpSpPr>
            <p:grpSpPr>
              <a:xfrm>
                <a:off x="2838475" y="3100241"/>
                <a:ext cx="363720" cy="238227"/>
                <a:chOff x="2838475" y="3100241"/>
                <a:chExt cx="363720" cy="238227"/>
              </a:xfrm>
            </p:grpSpPr>
            <p:grpSp>
              <p:nvGrpSpPr>
                <p:cNvPr id="94" name="Google Shape;6739;p10">
                  <a:extLst>
                    <a:ext uri="{FF2B5EF4-FFF2-40B4-BE49-F238E27FC236}">
                      <a16:creationId xmlns:a16="http://schemas.microsoft.com/office/drawing/2014/main" id="{0C54AD3A-20BB-076E-6FBA-09C2FBE30A97}"/>
                    </a:ext>
                  </a:extLst>
                </p:cNvPr>
                <p:cNvGrpSpPr/>
                <p:nvPr/>
              </p:nvGrpSpPr>
              <p:grpSpPr>
                <a:xfrm>
                  <a:off x="2838475" y="3100241"/>
                  <a:ext cx="259186" cy="98236"/>
                  <a:chOff x="2838475" y="3100241"/>
                  <a:chExt cx="259186" cy="98236"/>
                </a:xfrm>
              </p:grpSpPr>
              <p:sp>
                <p:nvSpPr>
                  <p:cNvPr id="96" name="Google Shape;6740;p10">
                    <a:extLst>
                      <a:ext uri="{FF2B5EF4-FFF2-40B4-BE49-F238E27FC236}">
                        <a16:creationId xmlns:a16="http://schemas.microsoft.com/office/drawing/2014/main" id="{36FC44A7-01F9-601B-F57B-38960CD89F95}"/>
                      </a:ext>
                    </a:extLst>
                  </p:cNvPr>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97" name="Google Shape;6741;p10">
                    <a:extLst>
                      <a:ext uri="{FF2B5EF4-FFF2-40B4-BE49-F238E27FC236}">
                        <a16:creationId xmlns:a16="http://schemas.microsoft.com/office/drawing/2014/main" id="{E9C652A9-44CD-4CC7-D554-B2FB6ADB2C02}"/>
                      </a:ext>
                    </a:extLst>
                  </p:cNvPr>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sp>
                <p:nvSpPr>
                  <p:cNvPr id="98" name="Google Shape;6742;p10">
                    <a:extLst>
                      <a:ext uri="{FF2B5EF4-FFF2-40B4-BE49-F238E27FC236}">
                        <a16:creationId xmlns:a16="http://schemas.microsoft.com/office/drawing/2014/main" id="{72197D75-42A7-B1C3-D20F-5092F2541191}"/>
                      </a:ext>
                    </a:extLst>
                  </p:cNvPr>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1"/>
                      </a:solidFill>
                      <a:effectLst/>
                      <a:uLnTx/>
                      <a:uFillTx/>
                      <a:latin typeface="Arial"/>
                      <a:cs typeface="Arial"/>
                      <a:sym typeface="Arial"/>
                    </a:endParaRPr>
                  </a:p>
                </p:txBody>
              </p:sp>
            </p:grpSp>
            <p:sp>
              <p:nvSpPr>
                <p:cNvPr id="95" name="Google Shape;6744;p10">
                  <a:extLst>
                    <a:ext uri="{FF2B5EF4-FFF2-40B4-BE49-F238E27FC236}">
                      <a16:creationId xmlns:a16="http://schemas.microsoft.com/office/drawing/2014/main" id="{219592F4-27EA-A633-51D3-8C7527901781}"/>
                    </a:ext>
                  </a:extLst>
                </p:cNvPr>
                <p:cNvSpPr/>
                <p:nvPr/>
              </p:nvSpPr>
              <p:spPr>
                <a:xfrm>
                  <a:off x="2874204" y="3215065"/>
                  <a:ext cx="327991" cy="123403"/>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chemeClr val="bg1"/>
                    </a:solidFill>
                    <a:effectLst/>
                    <a:uLnTx/>
                    <a:uFillTx/>
                    <a:latin typeface="Arial"/>
                    <a:cs typeface="Arial"/>
                    <a:sym typeface="Arial"/>
                  </a:endParaRPr>
                </a:p>
              </p:txBody>
            </p:sp>
          </p:grpSp>
        </p:grpSp>
      </p:grpSp>
      <p:sp>
        <p:nvSpPr>
          <p:cNvPr id="3476" name="Google Shape;3476;p55"/>
          <p:cNvSpPr/>
          <p:nvPr/>
        </p:nvSpPr>
        <p:spPr>
          <a:xfrm>
            <a:off x="7482947" y="930008"/>
            <a:ext cx="3764100" cy="3764100"/>
          </a:xfrm>
          <a:prstGeom prst="donut">
            <a:avLst>
              <a:gd name="adj" fmla="val 17842"/>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5"/>
          <p:cNvSpPr/>
          <p:nvPr/>
        </p:nvSpPr>
        <p:spPr>
          <a:xfrm flipH="1">
            <a:off x="8002133" y="4486636"/>
            <a:ext cx="760302" cy="294302"/>
          </a:xfrm>
          <a:custGeom>
            <a:avLst/>
            <a:gdLst/>
            <a:ahLst/>
            <a:cxnLst/>
            <a:rect l="l" t="t" r="r" b="b"/>
            <a:pathLst>
              <a:path w="8874" h="3435" extrusionOk="0">
                <a:moveTo>
                  <a:pt x="1" y="0"/>
                </a:moveTo>
                <a:lnTo>
                  <a:pt x="1" y="3435"/>
                </a:lnTo>
                <a:lnTo>
                  <a:pt x="8873" y="3435"/>
                </a:lnTo>
                <a:lnTo>
                  <a:pt x="887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55"/>
          <p:cNvSpPr/>
          <p:nvPr/>
        </p:nvSpPr>
        <p:spPr>
          <a:xfrm flipH="1">
            <a:off x="6355154" y="2253110"/>
            <a:ext cx="4052203" cy="2292816"/>
          </a:xfrm>
          <a:custGeom>
            <a:avLst/>
            <a:gdLst/>
            <a:ahLst/>
            <a:cxnLst/>
            <a:rect l="l" t="t" r="r" b="b"/>
            <a:pathLst>
              <a:path w="47296" h="26761" extrusionOk="0">
                <a:moveTo>
                  <a:pt x="2696" y="1"/>
                </a:moveTo>
                <a:cubicBezTo>
                  <a:pt x="1193" y="1"/>
                  <a:pt x="0" y="1193"/>
                  <a:pt x="0" y="2672"/>
                </a:cubicBezTo>
                <a:lnTo>
                  <a:pt x="0" y="24090"/>
                </a:lnTo>
                <a:cubicBezTo>
                  <a:pt x="0" y="25568"/>
                  <a:pt x="1193" y="26761"/>
                  <a:pt x="2696" y="26761"/>
                </a:cubicBezTo>
                <a:lnTo>
                  <a:pt x="44601" y="26761"/>
                </a:lnTo>
                <a:cubicBezTo>
                  <a:pt x="46103" y="26761"/>
                  <a:pt x="47296" y="25568"/>
                  <a:pt x="47296" y="24090"/>
                </a:cubicBezTo>
                <a:lnTo>
                  <a:pt x="47296" y="2672"/>
                </a:lnTo>
                <a:cubicBezTo>
                  <a:pt x="47296" y="1193"/>
                  <a:pt x="46103" y="1"/>
                  <a:pt x="44601"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55"/>
          <p:cNvSpPr/>
          <p:nvPr/>
        </p:nvSpPr>
        <p:spPr>
          <a:xfrm flipH="1">
            <a:off x="6461394" y="2355323"/>
            <a:ext cx="3837667" cy="2086418"/>
          </a:xfrm>
          <a:custGeom>
            <a:avLst/>
            <a:gdLst/>
            <a:ahLst/>
            <a:cxnLst/>
            <a:rect l="l" t="t" r="r" b="b"/>
            <a:pathLst>
              <a:path w="44792" h="24352" extrusionOk="0">
                <a:moveTo>
                  <a:pt x="1694" y="0"/>
                </a:moveTo>
                <a:cubicBezTo>
                  <a:pt x="740" y="0"/>
                  <a:pt x="1" y="763"/>
                  <a:pt x="1" y="1694"/>
                </a:cubicBezTo>
                <a:lnTo>
                  <a:pt x="1" y="22658"/>
                </a:lnTo>
                <a:cubicBezTo>
                  <a:pt x="1" y="23612"/>
                  <a:pt x="764" y="24352"/>
                  <a:pt x="1694" y="24352"/>
                </a:cubicBezTo>
                <a:lnTo>
                  <a:pt x="43098" y="24352"/>
                </a:lnTo>
                <a:cubicBezTo>
                  <a:pt x="44028" y="24352"/>
                  <a:pt x="44768" y="23612"/>
                  <a:pt x="44791" y="22658"/>
                </a:cubicBezTo>
                <a:lnTo>
                  <a:pt x="44791" y="1694"/>
                </a:lnTo>
                <a:cubicBezTo>
                  <a:pt x="44791" y="740"/>
                  <a:pt x="44028" y="0"/>
                  <a:pt x="43098"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55"/>
          <p:cNvSpPr/>
          <p:nvPr/>
        </p:nvSpPr>
        <p:spPr>
          <a:xfrm flipH="1">
            <a:off x="6463450" y="2492236"/>
            <a:ext cx="3835610" cy="1816706"/>
          </a:xfrm>
          <a:custGeom>
            <a:avLst/>
            <a:gdLst/>
            <a:ahLst/>
            <a:cxnLst/>
            <a:rect l="l" t="t" r="r" b="b"/>
            <a:pathLst>
              <a:path w="44768" h="21204" extrusionOk="0">
                <a:moveTo>
                  <a:pt x="1" y="0"/>
                </a:moveTo>
                <a:lnTo>
                  <a:pt x="1" y="21203"/>
                </a:lnTo>
                <a:lnTo>
                  <a:pt x="44768" y="21203"/>
                </a:lnTo>
                <a:lnTo>
                  <a:pt x="44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55"/>
          <p:cNvSpPr/>
          <p:nvPr/>
        </p:nvSpPr>
        <p:spPr>
          <a:xfrm flipH="1">
            <a:off x="7242002" y="4780853"/>
            <a:ext cx="2276451" cy="87991"/>
          </a:xfrm>
          <a:custGeom>
            <a:avLst/>
            <a:gdLst/>
            <a:ahLst/>
            <a:cxnLst/>
            <a:rect l="l" t="t" r="r" b="b"/>
            <a:pathLst>
              <a:path w="26570" h="1027" extrusionOk="0">
                <a:moveTo>
                  <a:pt x="501" y="1"/>
                </a:moveTo>
                <a:cubicBezTo>
                  <a:pt x="215" y="1"/>
                  <a:pt x="0" y="239"/>
                  <a:pt x="0" y="502"/>
                </a:cubicBezTo>
                <a:cubicBezTo>
                  <a:pt x="0" y="812"/>
                  <a:pt x="239" y="1026"/>
                  <a:pt x="501" y="1026"/>
                </a:cubicBezTo>
                <a:lnTo>
                  <a:pt x="26069" y="1026"/>
                </a:lnTo>
                <a:cubicBezTo>
                  <a:pt x="26331" y="1026"/>
                  <a:pt x="26546" y="788"/>
                  <a:pt x="26570" y="502"/>
                </a:cubicBezTo>
                <a:cubicBezTo>
                  <a:pt x="26570" y="215"/>
                  <a:pt x="26331" y="1"/>
                  <a:pt x="26069"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5"/>
          <p:cNvSpPr/>
          <p:nvPr/>
        </p:nvSpPr>
        <p:spPr>
          <a:xfrm flipH="1">
            <a:off x="8404731" y="2770088"/>
            <a:ext cx="658089" cy="664258"/>
          </a:xfrm>
          <a:custGeom>
            <a:avLst/>
            <a:gdLst/>
            <a:ahLst/>
            <a:cxnLst/>
            <a:rect l="l" t="t" r="r" b="b"/>
            <a:pathLst>
              <a:path w="7681" h="7753" extrusionOk="0">
                <a:moveTo>
                  <a:pt x="3841" y="1647"/>
                </a:moveTo>
                <a:cubicBezTo>
                  <a:pt x="4246" y="1647"/>
                  <a:pt x="4652" y="1766"/>
                  <a:pt x="4962" y="1957"/>
                </a:cubicBezTo>
                <a:cubicBezTo>
                  <a:pt x="5654" y="2338"/>
                  <a:pt x="6107" y="3078"/>
                  <a:pt x="6107" y="3912"/>
                </a:cubicBezTo>
                <a:cubicBezTo>
                  <a:pt x="6107" y="4509"/>
                  <a:pt x="5868" y="5057"/>
                  <a:pt x="5510" y="5439"/>
                </a:cubicBezTo>
                <a:cubicBezTo>
                  <a:pt x="5081" y="5892"/>
                  <a:pt x="4485" y="6178"/>
                  <a:pt x="3841" y="6178"/>
                </a:cubicBezTo>
                <a:cubicBezTo>
                  <a:pt x="2625" y="6178"/>
                  <a:pt x="1599" y="5200"/>
                  <a:pt x="1575" y="3984"/>
                </a:cubicBezTo>
                <a:lnTo>
                  <a:pt x="1575" y="3912"/>
                </a:lnTo>
                <a:cubicBezTo>
                  <a:pt x="1575" y="2958"/>
                  <a:pt x="2171" y="2124"/>
                  <a:pt x="3006" y="1790"/>
                </a:cubicBezTo>
                <a:cubicBezTo>
                  <a:pt x="3268" y="1718"/>
                  <a:pt x="3531" y="1647"/>
                  <a:pt x="3841" y="1647"/>
                </a:cubicBezTo>
                <a:close/>
                <a:moveTo>
                  <a:pt x="3841" y="1"/>
                </a:moveTo>
                <a:cubicBezTo>
                  <a:pt x="3340" y="72"/>
                  <a:pt x="2887" y="168"/>
                  <a:pt x="2434" y="311"/>
                </a:cubicBezTo>
                <a:cubicBezTo>
                  <a:pt x="1003" y="859"/>
                  <a:pt x="1" y="2267"/>
                  <a:pt x="1" y="3912"/>
                </a:cubicBezTo>
                <a:cubicBezTo>
                  <a:pt x="1" y="6035"/>
                  <a:pt x="1718" y="7752"/>
                  <a:pt x="3841" y="7752"/>
                </a:cubicBezTo>
                <a:cubicBezTo>
                  <a:pt x="4962" y="7752"/>
                  <a:pt x="5987" y="7275"/>
                  <a:pt x="6703" y="6488"/>
                </a:cubicBezTo>
                <a:cubicBezTo>
                  <a:pt x="7323" y="5797"/>
                  <a:pt x="7681" y="4890"/>
                  <a:pt x="7681" y="3889"/>
                </a:cubicBezTo>
                <a:cubicBezTo>
                  <a:pt x="7681" y="2457"/>
                  <a:pt x="6918" y="1241"/>
                  <a:pt x="5773" y="549"/>
                </a:cubicBezTo>
                <a:cubicBezTo>
                  <a:pt x="5200" y="216"/>
                  <a:pt x="4533" y="1"/>
                  <a:pt x="3841"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5"/>
          <p:cNvSpPr/>
          <p:nvPr/>
        </p:nvSpPr>
        <p:spPr>
          <a:xfrm flipH="1">
            <a:off x="8490494" y="3105258"/>
            <a:ext cx="576353" cy="333114"/>
          </a:xfrm>
          <a:custGeom>
            <a:avLst/>
            <a:gdLst/>
            <a:ahLst/>
            <a:cxnLst/>
            <a:rect l="l" t="t" r="r" b="b"/>
            <a:pathLst>
              <a:path w="6727" h="3888" extrusionOk="0">
                <a:moveTo>
                  <a:pt x="0" y="0"/>
                </a:moveTo>
                <a:cubicBezTo>
                  <a:pt x="0" y="2123"/>
                  <a:pt x="1741" y="3840"/>
                  <a:pt x="3864" y="3888"/>
                </a:cubicBezTo>
                <a:cubicBezTo>
                  <a:pt x="4985" y="3888"/>
                  <a:pt x="6011" y="3363"/>
                  <a:pt x="6726" y="2600"/>
                </a:cubicBezTo>
                <a:lnTo>
                  <a:pt x="5534" y="1527"/>
                </a:lnTo>
                <a:cubicBezTo>
                  <a:pt x="5104" y="1980"/>
                  <a:pt x="4508" y="2266"/>
                  <a:pt x="3864" y="2266"/>
                </a:cubicBezTo>
                <a:cubicBezTo>
                  <a:pt x="2624" y="2266"/>
                  <a:pt x="1622" y="1288"/>
                  <a:pt x="1598" y="72"/>
                </a:cubicBezTo>
                <a:lnTo>
                  <a:pt x="1598"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5"/>
          <p:cNvSpPr/>
          <p:nvPr/>
        </p:nvSpPr>
        <p:spPr>
          <a:xfrm flipH="1">
            <a:off x="8488524" y="3550695"/>
            <a:ext cx="1242495" cy="527345"/>
          </a:xfrm>
          <a:custGeom>
            <a:avLst/>
            <a:gdLst/>
            <a:ahLst/>
            <a:cxnLst/>
            <a:rect l="l" t="t" r="r" b="b"/>
            <a:pathLst>
              <a:path w="14502" h="6155" extrusionOk="0">
                <a:moveTo>
                  <a:pt x="526" y="1"/>
                </a:moveTo>
                <a:cubicBezTo>
                  <a:pt x="239" y="1"/>
                  <a:pt x="1" y="239"/>
                  <a:pt x="1" y="502"/>
                </a:cubicBezTo>
                <a:cubicBezTo>
                  <a:pt x="1" y="764"/>
                  <a:pt x="239" y="1002"/>
                  <a:pt x="526" y="1002"/>
                </a:cubicBezTo>
                <a:lnTo>
                  <a:pt x="14001" y="1002"/>
                </a:lnTo>
                <a:cubicBezTo>
                  <a:pt x="14263" y="1002"/>
                  <a:pt x="14502" y="764"/>
                  <a:pt x="14502" y="502"/>
                </a:cubicBezTo>
                <a:cubicBezTo>
                  <a:pt x="14502" y="239"/>
                  <a:pt x="14263" y="1"/>
                  <a:pt x="14001" y="1"/>
                </a:cubicBezTo>
                <a:close/>
                <a:moveTo>
                  <a:pt x="526" y="1718"/>
                </a:moveTo>
                <a:cubicBezTo>
                  <a:pt x="239" y="1718"/>
                  <a:pt x="1" y="1956"/>
                  <a:pt x="1" y="2219"/>
                </a:cubicBezTo>
                <a:cubicBezTo>
                  <a:pt x="1" y="2481"/>
                  <a:pt x="239" y="2744"/>
                  <a:pt x="526" y="2744"/>
                </a:cubicBezTo>
                <a:lnTo>
                  <a:pt x="14001" y="2744"/>
                </a:lnTo>
                <a:cubicBezTo>
                  <a:pt x="14263" y="2744"/>
                  <a:pt x="14502" y="2481"/>
                  <a:pt x="14502" y="2219"/>
                </a:cubicBezTo>
                <a:cubicBezTo>
                  <a:pt x="14502" y="1933"/>
                  <a:pt x="14263" y="1718"/>
                  <a:pt x="14001" y="1718"/>
                </a:cubicBezTo>
                <a:close/>
                <a:moveTo>
                  <a:pt x="526" y="3411"/>
                </a:moveTo>
                <a:cubicBezTo>
                  <a:pt x="239" y="3411"/>
                  <a:pt x="1" y="3650"/>
                  <a:pt x="1" y="3936"/>
                </a:cubicBezTo>
                <a:cubicBezTo>
                  <a:pt x="1" y="4198"/>
                  <a:pt x="239" y="4437"/>
                  <a:pt x="526" y="4437"/>
                </a:cubicBezTo>
                <a:lnTo>
                  <a:pt x="14001" y="4437"/>
                </a:lnTo>
                <a:cubicBezTo>
                  <a:pt x="14263" y="4437"/>
                  <a:pt x="14502" y="4198"/>
                  <a:pt x="14502" y="3936"/>
                </a:cubicBezTo>
                <a:cubicBezTo>
                  <a:pt x="14502" y="3650"/>
                  <a:pt x="14263" y="3411"/>
                  <a:pt x="14001" y="3411"/>
                </a:cubicBezTo>
                <a:close/>
                <a:moveTo>
                  <a:pt x="526" y="5152"/>
                </a:moveTo>
                <a:cubicBezTo>
                  <a:pt x="239" y="5152"/>
                  <a:pt x="1" y="5391"/>
                  <a:pt x="1" y="5653"/>
                </a:cubicBezTo>
                <a:cubicBezTo>
                  <a:pt x="1" y="5916"/>
                  <a:pt x="239" y="6154"/>
                  <a:pt x="526" y="6154"/>
                </a:cubicBezTo>
                <a:lnTo>
                  <a:pt x="14001" y="6154"/>
                </a:lnTo>
                <a:cubicBezTo>
                  <a:pt x="14263" y="6154"/>
                  <a:pt x="14502" y="5916"/>
                  <a:pt x="14502" y="5653"/>
                </a:cubicBezTo>
                <a:cubicBezTo>
                  <a:pt x="14502" y="5367"/>
                  <a:pt x="14263" y="5152"/>
                  <a:pt x="14001" y="5152"/>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5"/>
          <p:cNvSpPr/>
          <p:nvPr/>
        </p:nvSpPr>
        <p:spPr>
          <a:xfrm flipH="1">
            <a:off x="6798535" y="2835545"/>
            <a:ext cx="1322261" cy="1273082"/>
          </a:xfrm>
          <a:custGeom>
            <a:avLst/>
            <a:gdLst/>
            <a:ahLst/>
            <a:cxnLst/>
            <a:rect l="l" t="t" r="r" b="b"/>
            <a:pathLst>
              <a:path w="15433" h="14859" extrusionOk="0">
                <a:moveTo>
                  <a:pt x="2076" y="0"/>
                </a:moveTo>
                <a:cubicBezTo>
                  <a:pt x="931" y="0"/>
                  <a:pt x="1" y="906"/>
                  <a:pt x="1" y="2075"/>
                </a:cubicBezTo>
                <a:lnTo>
                  <a:pt x="1" y="12784"/>
                </a:lnTo>
                <a:cubicBezTo>
                  <a:pt x="1" y="13953"/>
                  <a:pt x="931" y="14859"/>
                  <a:pt x="2076" y="14859"/>
                </a:cubicBezTo>
                <a:lnTo>
                  <a:pt x="13357" y="14859"/>
                </a:lnTo>
                <a:cubicBezTo>
                  <a:pt x="14526" y="14859"/>
                  <a:pt x="15432" y="13905"/>
                  <a:pt x="15432" y="12784"/>
                </a:cubicBezTo>
                <a:lnTo>
                  <a:pt x="15432" y="2075"/>
                </a:lnTo>
                <a:cubicBezTo>
                  <a:pt x="15432" y="906"/>
                  <a:pt x="14526" y="0"/>
                  <a:pt x="13357"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5"/>
          <p:cNvSpPr/>
          <p:nvPr/>
        </p:nvSpPr>
        <p:spPr>
          <a:xfrm flipH="1">
            <a:off x="6896636" y="2933560"/>
            <a:ext cx="1124003" cy="470112"/>
          </a:xfrm>
          <a:custGeom>
            <a:avLst/>
            <a:gdLst/>
            <a:ahLst/>
            <a:cxnLst/>
            <a:rect l="l" t="t" r="r" b="b"/>
            <a:pathLst>
              <a:path w="13119" h="5487" extrusionOk="0">
                <a:moveTo>
                  <a:pt x="6512" y="335"/>
                </a:moveTo>
                <a:cubicBezTo>
                  <a:pt x="6369" y="335"/>
                  <a:pt x="6273" y="454"/>
                  <a:pt x="6273" y="573"/>
                </a:cubicBezTo>
                <a:cubicBezTo>
                  <a:pt x="6273" y="716"/>
                  <a:pt x="6393" y="812"/>
                  <a:pt x="6512" y="812"/>
                </a:cubicBezTo>
                <a:lnTo>
                  <a:pt x="12880" y="812"/>
                </a:lnTo>
                <a:cubicBezTo>
                  <a:pt x="12890" y="814"/>
                  <a:pt x="12900" y="815"/>
                  <a:pt x="12911" y="815"/>
                </a:cubicBezTo>
                <a:cubicBezTo>
                  <a:pt x="13019" y="815"/>
                  <a:pt x="13118" y="704"/>
                  <a:pt x="13118" y="573"/>
                </a:cubicBezTo>
                <a:cubicBezTo>
                  <a:pt x="13118" y="430"/>
                  <a:pt x="12999" y="335"/>
                  <a:pt x="12880" y="335"/>
                </a:cubicBezTo>
                <a:close/>
                <a:moveTo>
                  <a:pt x="12911" y="1787"/>
                </a:moveTo>
                <a:cubicBezTo>
                  <a:pt x="12900" y="1787"/>
                  <a:pt x="12890" y="1788"/>
                  <a:pt x="12880" y="1790"/>
                </a:cubicBezTo>
                <a:lnTo>
                  <a:pt x="6512" y="1790"/>
                </a:lnTo>
                <a:cubicBezTo>
                  <a:pt x="6393" y="1790"/>
                  <a:pt x="6273" y="1885"/>
                  <a:pt x="6273" y="2028"/>
                </a:cubicBezTo>
                <a:cubicBezTo>
                  <a:pt x="6273" y="2147"/>
                  <a:pt x="6369" y="2267"/>
                  <a:pt x="6512" y="2267"/>
                </a:cubicBezTo>
                <a:lnTo>
                  <a:pt x="12880" y="2267"/>
                </a:lnTo>
                <a:cubicBezTo>
                  <a:pt x="12999" y="2267"/>
                  <a:pt x="13118" y="2195"/>
                  <a:pt x="13118" y="2028"/>
                </a:cubicBezTo>
                <a:cubicBezTo>
                  <a:pt x="13118" y="1897"/>
                  <a:pt x="13019" y="1787"/>
                  <a:pt x="12911" y="1787"/>
                </a:cubicBezTo>
                <a:close/>
                <a:moveTo>
                  <a:pt x="6512" y="3221"/>
                </a:moveTo>
                <a:cubicBezTo>
                  <a:pt x="6393" y="3221"/>
                  <a:pt x="6273" y="3316"/>
                  <a:pt x="6273" y="3459"/>
                </a:cubicBezTo>
                <a:cubicBezTo>
                  <a:pt x="6273" y="3578"/>
                  <a:pt x="6369" y="3698"/>
                  <a:pt x="6512" y="3698"/>
                </a:cubicBezTo>
                <a:lnTo>
                  <a:pt x="12880" y="3698"/>
                </a:lnTo>
                <a:cubicBezTo>
                  <a:pt x="12999" y="3698"/>
                  <a:pt x="13118" y="3626"/>
                  <a:pt x="13118" y="3459"/>
                </a:cubicBezTo>
                <a:cubicBezTo>
                  <a:pt x="13118" y="3316"/>
                  <a:pt x="12999" y="3221"/>
                  <a:pt x="12880" y="3221"/>
                </a:cubicBezTo>
                <a:close/>
                <a:moveTo>
                  <a:pt x="6512" y="4652"/>
                </a:moveTo>
                <a:cubicBezTo>
                  <a:pt x="6393" y="4652"/>
                  <a:pt x="6273" y="4747"/>
                  <a:pt x="6273" y="4890"/>
                </a:cubicBezTo>
                <a:cubicBezTo>
                  <a:pt x="6273" y="5010"/>
                  <a:pt x="6369" y="5129"/>
                  <a:pt x="6512" y="5129"/>
                </a:cubicBezTo>
                <a:lnTo>
                  <a:pt x="12880" y="5129"/>
                </a:lnTo>
                <a:cubicBezTo>
                  <a:pt x="12999" y="5129"/>
                  <a:pt x="13118" y="5057"/>
                  <a:pt x="13118" y="4890"/>
                </a:cubicBezTo>
                <a:cubicBezTo>
                  <a:pt x="13118" y="4771"/>
                  <a:pt x="12999" y="4652"/>
                  <a:pt x="12880" y="4652"/>
                </a:cubicBezTo>
                <a:close/>
                <a:moveTo>
                  <a:pt x="1217" y="1"/>
                </a:moveTo>
                <a:cubicBezTo>
                  <a:pt x="525" y="1"/>
                  <a:pt x="1" y="549"/>
                  <a:pt x="1" y="1241"/>
                </a:cubicBezTo>
                <a:lnTo>
                  <a:pt x="1" y="4270"/>
                </a:lnTo>
                <a:cubicBezTo>
                  <a:pt x="1" y="4962"/>
                  <a:pt x="525" y="5487"/>
                  <a:pt x="1217" y="5487"/>
                </a:cubicBezTo>
                <a:lnTo>
                  <a:pt x="4246" y="5487"/>
                </a:lnTo>
                <a:cubicBezTo>
                  <a:pt x="4938" y="5487"/>
                  <a:pt x="5486" y="4938"/>
                  <a:pt x="5486" y="4270"/>
                </a:cubicBezTo>
                <a:lnTo>
                  <a:pt x="5486" y="1241"/>
                </a:lnTo>
                <a:cubicBezTo>
                  <a:pt x="5486" y="549"/>
                  <a:pt x="4938" y="1"/>
                  <a:pt x="4246"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5"/>
          <p:cNvSpPr/>
          <p:nvPr/>
        </p:nvSpPr>
        <p:spPr>
          <a:xfrm flipH="1">
            <a:off x="6896636" y="3536387"/>
            <a:ext cx="1124003" cy="470112"/>
          </a:xfrm>
          <a:custGeom>
            <a:avLst/>
            <a:gdLst/>
            <a:ahLst/>
            <a:cxnLst/>
            <a:rect l="l" t="t" r="r" b="b"/>
            <a:pathLst>
              <a:path w="13119" h="5487" extrusionOk="0">
                <a:moveTo>
                  <a:pt x="6512" y="359"/>
                </a:moveTo>
                <a:cubicBezTo>
                  <a:pt x="6369" y="359"/>
                  <a:pt x="6273" y="478"/>
                  <a:pt x="6273" y="597"/>
                </a:cubicBezTo>
                <a:cubicBezTo>
                  <a:pt x="6273" y="764"/>
                  <a:pt x="6393" y="836"/>
                  <a:pt x="6512" y="836"/>
                </a:cubicBezTo>
                <a:lnTo>
                  <a:pt x="12880" y="836"/>
                </a:lnTo>
                <a:cubicBezTo>
                  <a:pt x="12999" y="836"/>
                  <a:pt x="13118" y="716"/>
                  <a:pt x="13118" y="597"/>
                </a:cubicBezTo>
                <a:cubicBezTo>
                  <a:pt x="13118" y="454"/>
                  <a:pt x="12999" y="359"/>
                  <a:pt x="12880" y="359"/>
                </a:cubicBezTo>
                <a:close/>
                <a:moveTo>
                  <a:pt x="6512" y="1790"/>
                </a:moveTo>
                <a:cubicBezTo>
                  <a:pt x="6393" y="1790"/>
                  <a:pt x="6273" y="1885"/>
                  <a:pt x="6273" y="2028"/>
                </a:cubicBezTo>
                <a:cubicBezTo>
                  <a:pt x="6273" y="2147"/>
                  <a:pt x="6369" y="2267"/>
                  <a:pt x="6512" y="2267"/>
                </a:cubicBezTo>
                <a:lnTo>
                  <a:pt x="12880" y="2267"/>
                </a:lnTo>
                <a:cubicBezTo>
                  <a:pt x="12999" y="2267"/>
                  <a:pt x="13118" y="2195"/>
                  <a:pt x="13118" y="2028"/>
                </a:cubicBezTo>
                <a:cubicBezTo>
                  <a:pt x="13118" y="1885"/>
                  <a:pt x="12999" y="1790"/>
                  <a:pt x="12880" y="1790"/>
                </a:cubicBezTo>
                <a:close/>
                <a:moveTo>
                  <a:pt x="12933" y="3258"/>
                </a:moveTo>
                <a:cubicBezTo>
                  <a:pt x="12916" y="3258"/>
                  <a:pt x="12898" y="3261"/>
                  <a:pt x="12880" y="3268"/>
                </a:cubicBezTo>
                <a:lnTo>
                  <a:pt x="6512" y="3268"/>
                </a:lnTo>
                <a:cubicBezTo>
                  <a:pt x="6393" y="3268"/>
                  <a:pt x="6273" y="3340"/>
                  <a:pt x="6273" y="3507"/>
                </a:cubicBezTo>
                <a:cubicBezTo>
                  <a:pt x="6273" y="3626"/>
                  <a:pt x="6369" y="3745"/>
                  <a:pt x="6512" y="3745"/>
                </a:cubicBezTo>
                <a:lnTo>
                  <a:pt x="12880" y="3745"/>
                </a:lnTo>
                <a:cubicBezTo>
                  <a:pt x="12999" y="3745"/>
                  <a:pt x="13118" y="3650"/>
                  <a:pt x="13118" y="3507"/>
                </a:cubicBezTo>
                <a:cubicBezTo>
                  <a:pt x="13118" y="3365"/>
                  <a:pt x="13032" y="3258"/>
                  <a:pt x="12933" y="3258"/>
                </a:cubicBezTo>
                <a:close/>
                <a:moveTo>
                  <a:pt x="6512" y="4699"/>
                </a:moveTo>
                <a:cubicBezTo>
                  <a:pt x="6393" y="4699"/>
                  <a:pt x="6273" y="4771"/>
                  <a:pt x="6273" y="4938"/>
                </a:cubicBezTo>
                <a:cubicBezTo>
                  <a:pt x="6273" y="5057"/>
                  <a:pt x="6369" y="5176"/>
                  <a:pt x="6512" y="5176"/>
                </a:cubicBezTo>
                <a:lnTo>
                  <a:pt x="12880" y="5176"/>
                </a:lnTo>
                <a:cubicBezTo>
                  <a:pt x="12999" y="5176"/>
                  <a:pt x="13118" y="5081"/>
                  <a:pt x="13118" y="4938"/>
                </a:cubicBezTo>
                <a:cubicBezTo>
                  <a:pt x="13118" y="4771"/>
                  <a:pt x="12999" y="4699"/>
                  <a:pt x="12880" y="4699"/>
                </a:cubicBezTo>
                <a:close/>
                <a:moveTo>
                  <a:pt x="1217" y="1"/>
                </a:moveTo>
                <a:cubicBezTo>
                  <a:pt x="525" y="1"/>
                  <a:pt x="1" y="549"/>
                  <a:pt x="1" y="1241"/>
                </a:cubicBezTo>
                <a:lnTo>
                  <a:pt x="1" y="4270"/>
                </a:lnTo>
                <a:cubicBezTo>
                  <a:pt x="1" y="4962"/>
                  <a:pt x="525" y="5486"/>
                  <a:pt x="1217" y="5486"/>
                </a:cubicBezTo>
                <a:lnTo>
                  <a:pt x="4246" y="5486"/>
                </a:lnTo>
                <a:cubicBezTo>
                  <a:pt x="4938" y="5486"/>
                  <a:pt x="5486" y="4962"/>
                  <a:pt x="5486" y="4270"/>
                </a:cubicBezTo>
                <a:lnTo>
                  <a:pt x="5486" y="1241"/>
                </a:lnTo>
                <a:cubicBezTo>
                  <a:pt x="5486" y="549"/>
                  <a:pt x="4938" y="1"/>
                  <a:pt x="4246"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5"/>
          <p:cNvSpPr/>
          <p:nvPr/>
        </p:nvSpPr>
        <p:spPr>
          <a:xfrm flipH="1">
            <a:off x="5762523" y="3054194"/>
            <a:ext cx="1162815" cy="1814649"/>
          </a:xfrm>
          <a:custGeom>
            <a:avLst/>
            <a:gdLst/>
            <a:ahLst/>
            <a:cxnLst/>
            <a:rect l="l" t="t" r="r" b="b"/>
            <a:pathLst>
              <a:path w="13572" h="21180" extrusionOk="0">
                <a:moveTo>
                  <a:pt x="2385" y="0"/>
                </a:moveTo>
                <a:cubicBezTo>
                  <a:pt x="1074" y="0"/>
                  <a:pt x="0" y="1073"/>
                  <a:pt x="0" y="2385"/>
                </a:cubicBezTo>
                <a:lnTo>
                  <a:pt x="0" y="18794"/>
                </a:lnTo>
                <a:cubicBezTo>
                  <a:pt x="0" y="20106"/>
                  <a:pt x="1074" y="21179"/>
                  <a:pt x="2385" y="21179"/>
                </a:cubicBezTo>
                <a:lnTo>
                  <a:pt x="11186" y="21179"/>
                </a:lnTo>
                <a:cubicBezTo>
                  <a:pt x="12498" y="21179"/>
                  <a:pt x="13571" y="20106"/>
                  <a:pt x="13571" y="18794"/>
                </a:cubicBezTo>
                <a:lnTo>
                  <a:pt x="13571" y="2385"/>
                </a:lnTo>
                <a:cubicBezTo>
                  <a:pt x="13571" y="1073"/>
                  <a:pt x="12498" y="0"/>
                  <a:pt x="11186" y="0"/>
                </a:cubicBezTo>
                <a:close/>
              </a:path>
            </a:pathLst>
          </a:custGeom>
          <a:solidFill>
            <a:srgbClr val="343434"/>
          </a:solidFill>
          <a:ln w="38100" cap="flat" cmpd="sng">
            <a:solidFill>
              <a:srgbClr val="3434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5"/>
          <p:cNvSpPr/>
          <p:nvPr/>
        </p:nvSpPr>
        <p:spPr>
          <a:xfrm flipH="1">
            <a:off x="5782943" y="3178780"/>
            <a:ext cx="1124010" cy="1565414"/>
          </a:xfrm>
          <a:custGeom>
            <a:avLst/>
            <a:gdLst/>
            <a:ahLst/>
            <a:cxnLst/>
            <a:rect l="l" t="t" r="r" b="b"/>
            <a:pathLst>
              <a:path w="13548" h="18271" extrusionOk="0">
                <a:moveTo>
                  <a:pt x="0" y="1"/>
                </a:moveTo>
                <a:lnTo>
                  <a:pt x="0" y="18270"/>
                </a:lnTo>
                <a:lnTo>
                  <a:pt x="13547" y="18270"/>
                </a:lnTo>
                <a:lnTo>
                  <a:pt x="13547" y="1"/>
                </a:lnTo>
                <a:close/>
              </a:path>
            </a:pathLst>
          </a:custGeom>
          <a:solidFill>
            <a:srgbClr val="FFFFFF"/>
          </a:solidFill>
          <a:ln w="19050" cap="flat" cmpd="sng">
            <a:solidFill>
              <a:srgbClr val="3434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0" name="Google Shape;3520;p55"/>
          <p:cNvGrpSpPr/>
          <p:nvPr/>
        </p:nvGrpSpPr>
        <p:grpSpPr>
          <a:xfrm>
            <a:off x="5403950" y="2128461"/>
            <a:ext cx="952305" cy="1390632"/>
            <a:chOff x="5038020" y="2134710"/>
            <a:chExt cx="952305" cy="1390632"/>
          </a:xfrm>
        </p:grpSpPr>
        <p:sp>
          <p:nvSpPr>
            <p:cNvPr id="3521" name="Google Shape;3521;p55"/>
            <p:cNvSpPr/>
            <p:nvPr/>
          </p:nvSpPr>
          <p:spPr>
            <a:xfrm flipH="1">
              <a:off x="5046402" y="3383800"/>
              <a:ext cx="177623" cy="87998"/>
            </a:xfrm>
            <a:custGeom>
              <a:avLst/>
              <a:gdLst/>
              <a:ahLst/>
              <a:cxnLst/>
              <a:rect l="l" t="t" r="r" b="b"/>
              <a:pathLst>
                <a:path w="2243" h="1437" extrusionOk="0">
                  <a:moveTo>
                    <a:pt x="501" y="0"/>
                  </a:moveTo>
                  <a:lnTo>
                    <a:pt x="0" y="191"/>
                  </a:lnTo>
                  <a:cubicBezTo>
                    <a:pt x="0" y="191"/>
                    <a:pt x="215" y="692"/>
                    <a:pt x="263" y="883"/>
                  </a:cubicBezTo>
                  <a:lnTo>
                    <a:pt x="263" y="1026"/>
                  </a:lnTo>
                  <a:lnTo>
                    <a:pt x="263" y="1169"/>
                  </a:lnTo>
                  <a:cubicBezTo>
                    <a:pt x="263" y="1264"/>
                    <a:pt x="287" y="1407"/>
                    <a:pt x="382" y="1407"/>
                  </a:cubicBezTo>
                  <a:cubicBezTo>
                    <a:pt x="382" y="1431"/>
                    <a:pt x="382" y="1431"/>
                    <a:pt x="406" y="1431"/>
                  </a:cubicBezTo>
                  <a:cubicBezTo>
                    <a:pt x="412" y="1435"/>
                    <a:pt x="423" y="1436"/>
                    <a:pt x="436" y="1436"/>
                  </a:cubicBezTo>
                  <a:cubicBezTo>
                    <a:pt x="522" y="1436"/>
                    <a:pt x="729" y="1377"/>
                    <a:pt x="811" y="1336"/>
                  </a:cubicBezTo>
                  <a:cubicBezTo>
                    <a:pt x="883" y="1336"/>
                    <a:pt x="978" y="1312"/>
                    <a:pt x="1074" y="1288"/>
                  </a:cubicBezTo>
                  <a:cubicBezTo>
                    <a:pt x="1455" y="1240"/>
                    <a:pt x="1694" y="1074"/>
                    <a:pt x="1694" y="1074"/>
                  </a:cubicBezTo>
                  <a:cubicBezTo>
                    <a:pt x="2242" y="787"/>
                    <a:pt x="2147" y="692"/>
                    <a:pt x="2147" y="692"/>
                  </a:cubicBezTo>
                  <a:cubicBezTo>
                    <a:pt x="2052" y="668"/>
                    <a:pt x="2004" y="668"/>
                    <a:pt x="1956" y="668"/>
                  </a:cubicBezTo>
                  <a:cubicBezTo>
                    <a:pt x="1932" y="668"/>
                    <a:pt x="1455" y="740"/>
                    <a:pt x="1455" y="740"/>
                  </a:cubicBezTo>
                  <a:cubicBezTo>
                    <a:pt x="1455" y="740"/>
                    <a:pt x="1002" y="716"/>
                    <a:pt x="740" y="692"/>
                  </a:cubicBezTo>
                  <a:cubicBezTo>
                    <a:pt x="597" y="477"/>
                    <a:pt x="501" y="0"/>
                    <a:pt x="50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5"/>
            <p:cNvSpPr/>
            <p:nvPr/>
          </p:nvSpPr>
          <p:spPr>
            <a:xfrm flipH="1">
              <a:off x="5038020" y="3420644"/>
              <a:ext cx="165615" cy="66571"/>
            </a:xfrm>
            <a:custGeom>
              <a:avLst/>
              <a:gdLst/>
              <a:ahLst/>
              <a:cxnLst/>
              <a:rect l="l" t="t" r="r" b="b"/>
              <a:pathLst>
                <a:path w="1933" h="777" extrusionOk="0">
                  <a:moveTo>
                    <a:pt x="1670" y="0"/>
                  </a:moveTo>
                  <a:cubicBezTo>
                    <a:pt x="1647" y="0"/>
                    <a:pt x="1170" y="95"/>
                    <a:pt x="1170" y="95"/>
                  </a:cubicBezTo>
                  <a:cubicBezTo>
                    <a:pt x="1170" y="95"/>
                    <a:pt x="955" y="95"/>
                    <a:pt x="740" y="48"/>
                  </a:cubicBezTo>
                  <a:cubicBezTo>
                    <a:pt x="552" y="194"/>
                    <a:pt x="383" y="267"/>
                    <a:pt x="152" y="267"/>
                  </a:cubicBezTo>
                  <a:cubicBezTo>
                    <a:pt x="119" y="267"/>
                    <a:pt x="84" y="265"/>
                    <a:pt x="49" y="262"/>
                  </a:cubicBezTo>
                  <a:lnTo>
                    <a:pt x="1" y="262"/>
                  </a:lnTo>
                  <a:lnTo>
                    <a:pt x="1" y="358"/>
                  </a:lnTo>
                  <a:lnTo>
                    <a:pt x="1" y="453"/>
                  </a:lnTo>
                  <a:cubicBezTo>
                    <a:pt x="1" y="525"/>
                    <a:pt x="1" y="692"/>
                    <a:pt x="96" y="739"/>
                  </a:cubicBezTo>
                  <a:cubicBezTo>
                    <a:pt x="96" y="763"/>
                    <a:pt x="96" y="763"/>
                    <a:pt x="120" y="763"/>
                  </a:cubicBezTo>
                  <a:cubicBezTo>
                    <a:pt x="125" y="773"/>
                    <a:pt x="139" y="776"/>
                    <a:pt x="158" y="776"/>
                  </a:cubicBezTo>
                  <a:cubicBezTo>
                    <a:pt x="240" y="776"/>
                    <a:pt x="425" y="711"/>
                    <a:pt x="502" y="692"/>
                  </a:cubicBezTo>
                  <a:cubicBezTo>
                    <a:pt x="597" y="692"/>
                    <a:pt x="693" y="644"/>
                    <a:pt x="764" y="620"/>
                  </a:cubicBezTo>
                  <a:cubicBezTo>
                    <a:pt x="1170" y="572"/>
                    <a:pt x="1408" y="406"/>
                    <a:pt x="1408" y="406"/>
                  </a:cubicBezTo>
                  <a:cubicBezTo>
                    <a:pt x="1933" y="119"/>
                    <a:pt x="1837" y="24"/>
                    <a:pt x="1837" y="24"/>
                  </a:cubicBezTo>
                  <a:cubicBezTo>
                    <a:pt x="1766" y="0"/>
                    <a:pt x="1694" y="0"/>
                    <a:pt x="167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5"/>
            <p:cNvSpPr/>
            <p:nvPr/>
          </p:nvSpPr>
          <p:spPr>
            <a:xfrm flipH="1">
              <a:off x="5085225" y="3414475"/>
              <a:ext cx="167675" cy="106252"/>
            </a:xfrm>
            <a:custGeom>
              <a:avLst/>
              <a:gdLst/>
              <a:ahLst/>
              <a:cxnLst/>
              <a:rect l="l" t="t" r="r" b="b"/>
              <a:pathLst>
                <a:path w="2243" h="1437" extrusionOk="0">
                  <a:moveTo>
                    <a:pt x="501" y="0"/>
                  </a:moveTo>
                  <a:lnTo>
                    <a:pt x="0" y="191"/>
                  </a:lnTo>
                  <a:cubicBezTo>
                    <a:pt x="0" y="191"/>
                    <a:pt x="215" y="692"/>
                    <a:pt x="263" y="859"/>
                  </a:cubicBezTo>
                  <a:lnTo>
                    <a:pt x="263" y="1026"/>
                  </a:lnTo>
                  <a:lnTo>
                    <a:pt x="263" y="1169"/>
                  </a:lnTo>
                  <a:cubicBezTo>
                    <a:pt x="310" y="1264"/>
                    <a:pt x="310" y="1408"/>
                    <a:pt x="382" y="1408"/>
                  </a:cubicBezTo>
                  <a:cubicBezTo>
                    <a:pt x="382" y="1431"/>
                    <a:pt x="382" y="1431"/>
                    <a:pt x="430" y="1431"/>
                  </a:cubicBezTo>
                  <a:cubicBezTo>
                    <a:pt x="433" y="1435"/>
                    <a:pt x="441" y="1436"/>
                    <a:pt x="452" y="1436"/>
                  </a:cubicBezTo>
                  <a:cubicBezTo>
                    <a:pt x="522" y="1436"/>
                    <a:pt x="729" y="1377"/>
                    <a:pt x="811" y="1336"/>
                  </a:cubicBezTo>
                  <a:cubicBezTo>
                    <a:pt x="883" y="1336"/>
                    <a:pt x="978" y="1312"/>
                    <a:pt x="1074" y="1288"/>
                  </a:cubicBezTo>
                  <a:cubicBezTo>
                    <a:pt x="1455" y="1217"/>
                    <a:pt x="1694" y="1074"/>
                    <a:pt x="1694" y="1074"/>
                  </a:cubicBezTo>
                  <a:cubicBezTo>
                    <a:pt x="2242" y="787"/>
                    <a:pt x="2147" y="692"/>
                    <a:pt x="2147" y="692"/>
                  </a:cubicBezTo>
                  <a:cubicBezTo>
                    <a:pt x="2051" y="644"/>
                    <a:pt x="2004" y="644"/>
                    <a:pt x="1980" y="644"/>
                  </a:cubicBezTo>
                  <a:cubicBezTo>
                    <a:pt x="1932" y="644"/>
                    <a:pt x="1455" y="740"/>
                    <a:pt x="1455" y="740"/>
                  </a:cubicBezTo>
                  <a:cubicBezTo>
                    <a:pt x="1455" y="740"/>
                    <a:pt x="1026" y="716"/>
                    <a:pt x="740" y="692"/>
                  </a:cubicBezTo>
                  <a:cubicBezTo>
                    <a:pt x="597" y="477"/>
                    <a:pt x="501" y="0"/>
                    <a:pt x="50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5"/>
            <p:cNvSpPr/>
            <p:nvPr/>
          </p:nvSpPr>
          <p:spPr>
            <a:xfrm flipH="1">
              <a:off x="5072719" y="3459456"/>
              <a:ext cx="167671" cy="65886"/>
            </a:xfrm>
            <a:custGeom>
              <a:avLst/>
              <a:gdLst/>
              <a:ahLst/>
              <a:cxnLst/>
              <a:rect l="l" t="t" r="r" b="b"/>
              <a:pathLst>
                <a:path w="1957" h="769" extrusionOk="0">
                  <a:moveTo>
                    <a:pt x="1670" y="0"/>
                  </a:moveTo>
                  <a:cubicBezTo>
                    <a:pt x="1646" y="0"/>
                    <a:pt x="1169" y="72"/>
                    <a:pt x="1169" y="72"/>
                  </a:cubicBezTo>
                  <a:cubicBezTo>
                    <a:pt x="1169" y="72"/>
                    <a:pt x="955" y="72"/>
                    <a:pt x="764" y="48"/>
                  </a:cubicBezTo>
                  <a:cubicBezTo>
                    <a:pt x="571" y="176"/>
                    <a:pt x="379" y="266"/>
                    <a:pt x="152" y="266"/>
                  </a:cubicBezTo>
                  <a:cubicBezTo>
                    <a:pt x="126" y="266"/>
                    <a:pt x="99" y="265"/>
                    <a:pt x="72" y="263"/>
                  </a:cubicBezTo>
                  <a:lnTo>
                    <a:pt x="1" y="263"/>
                  </a:lnTo>
                  <a:lnTo>
                    <a:pt x="1" y="358"/>
                  </a:lnTo>
                  <a:lnTo>
                    <a:pt x="1" y="430"/>
                  </a:lnTo>
                  <a:cubicBezTo>
                    <a:pt x="1" y="525"/>
                    <a:pt x="1" y="668"/>
                    <a:pt x="96" y="740"/>
                  </a:cubicBezTo>
                  <a:cubicBezTo>
                    <a:pt x="96" y="763"/>
                    <a:pt x="96" y="763"/>
                    <a:pt x="120" y="763"/>
                  </a:cubicBezTo>
                  <a:cubicBezTo>
                    <a:pt x="126" y="767"/>
                    <a:pt x="137" y="768"/>
                    <a:pt x="150" y="768"/>
                  </a:cubicBezTo>
                  <a:cubicBezTo>
                    <a:pt x="236" y="768"/>
                    <a:pt x="443" y="709"/>
                    <a:pt x="525" y="668"/>
                  </a:cubicBezTo>
                  <a:cubicBezTo>
                    <a:pt x="597" y="668"/>
                    <a:pt x="692" y="644"/>
                    <a:pt x="788" y="620"/>
                  </a:cubicBezTo>
                  <a:cubicBezTo>
                    <a:pt x="1169" y="549"/>
                    <a:pt x="1408" y="406"/>
                    <a:pt x="1408" y="406"/>
                  </a:cubicBezTo>
                  <a:cubicBezTo>
                    <a:pt x="1956" y="119"/>
                    <a:pt x="1861" y="24"/>
                    <a:pt x="1861" y="24"/>
                  </a:cubicBezTo>
                  <a:cubicBezTo>
                    <a:pt x="1766" y="0"/>
                    <a:pt x="1718" y="0"/>
                    <a:pt x="167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5"/>
            <p:cNvSpPr/>
            <p:nvPr/>
          </p:nvSpPr>
          <p:spPr>
            <a:xfrm flipH="1">
              <a:off x="5162681" y="2789201"/>
              <a:ext cx="827645" cy="664172"/>
            </a:xfrm>
            <a:custGeom>
              <a:avLst/>
              <a:gdLst/>
              <a:ahLst/>
              <a:cxnLst/>
              <a:rect l="l" t="t" r="r" b="b"/>
              <a:pathLst>
                <a:path w="9660" h="7752" extrusionOk="0">
                  <a:moveTo>
                    <a:pt x="2362" y="0"/>
                  </a:moveTo>
                  <a:lnTo>
                    <a:pt x="525" y="453"/>
                  </a:lnTo>
                  <a:cubicBezTo>
                    <a:pt x="1" y="2004"/>
                    <a:pt x="525" y="2409"/>
                    <a:pt x="1479" y="2743"/>
                  </a:cubicBezTo>
                  <a:cubicBezTo>
                    <a:pt x="1557" y="2766"/>
                    <a:pt x="1733" y="2774"/>
                    <a:pt x="1973" y="2774"/>
                  </a:cubicBezTo>
                  <a:cubicBezTo>
                    <a:pt x="2535" y="2774"/>
                    <a:pt x="3449" y="2730"/>
                    <a:pt x="4278" y="2730"/>
                  </a:cubicBezTo>
                  <a:cubicBezTo>
                    <a:pt x="4948" y="2730"/>
                    <a:pt x="5564" y="2759"/>
                    <a:pt x="5892" y="2862"/>
                  </a:cubicBezTo>
                  <a:cubicBezTo>
                    <a:pt x="6822" y="3172"/>
                    <a:pt x="8801" y="7752"/>
                    <a:pt x="8801" y="7752"/>
                  </a:cubicBezTo>
                  <a:lnTo>
                    <a:pt x="9660" y="7251"/>
                  </a:lnTo>
                  <a:cubicBezTo>
                    <a:pt x="9660" y="7251"/>
                    <a:pt x="7728" y="1884"/>
                    <a:pt x="7418" y="1694"/>
                  </a:cubicBezTo>
                  <a:cubicBezTo>
                    <a:pt x="6965" y="1407"/>
                    <a:pt x="4413" y="1145"/>
                    <a:pt x="3673" y="954"/>
                  </a:cubicBezTo>
                  <a:cubicBezTo>
                    <a:pt x="2910" y="740"/>
                    <a:pt x="2362" y="0"/>
                    <a:pt x="2362"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5"/>
            <p:cNvSpPr/>
            <p:nvPr/>
          </p:nvSpPr>
          <p:spPr>
            <a:xfrm flipH="1">
              <a:off x="5454841" y="2507151"/>
              <a:ext cx="466000" cy="367042"/>
            </a:xfrm>
            <a:custGeom>
              <a:avLst/>
              <a:gdLst/>
              <a:ahLst/>
              <a:cxnLst/>
              <a:rect l="l" t="t" r="r" b="b"/>
              <a:pathLst>
                <a:path w="5439" h="4284" extrusionOk="0">
                  <a:moveTo>
                    <a:pt x="859" y="1"/>
                  </a:moveTo>
                  <a:lnTo>
                    <a:pt x="0" y="192"/>
                  </a:lnTo>
                  <a:cubicBezTo>
                    <a:pt x="0" y="192"/>
                    <a:pt x="191" y="2362"/>
                    <a:pt x="430" y="2815"/>
                  </a:cubicBezTo>
                  <a:cubicBezTo>
                    <a:pt x="668" y="3268"/>
                    <a:pt x="3650" y="4270"/>
                    <a:pt x="3888" y="4270"/>
                  </a:cubicBezTo>
                  <a:cubicBezTo>
                    <a:pt x="3917" y="4275"/>
                    <a:pt x="3946" y="4277"/>
                    <a:pt x="3977" y="4277"/>
                  </a:cubicBezTo>
                  <a:cubicBezTo>
                    <a:pt x="4251" y="4277"/>
                    <a:pt x="4580" y="4103"/>
                    <a:pt x="4580" y="4103"/>
                  </a:cubicBezTo>
                  <a:cubicBezTo>
                    <a:pt x="4580" y="4103"/>
                    <a:pt x="5085" y="4284"/>
                    <a:pt x="5263" y="4284"/>
                  </a:cubicBezTo>
                  <a:cubicBezTo>
                    <a:pt x="5290" y="4284"/>
                    <a:pt x="5310" y="4279"/>
                    <a:pt x="5319" y="4270"/>
                  </a:cubicBezTo>
                  <a:cubicBezTo>
                    <a:pt x="5438" y="4222"/>
                    <a:pt x="4723" y="3745"/>
                    <a:pt x="4484" y="3674"/>
                  </a:cubicBezTo>
                  <a:cubicBezTo>
                    <a:pt x="4458" y="3669"/>
                    <a:pt x="4431" y="3667"/>
                    <a:pt x="4403" y="3667"/>
                  </a:cubicBezTo>
                  <a:cubicBezTo>
                    <a:pt x="4149" y="3667"/>
                    <a:pt x="3840" y="3841"/>
                    <a:pt x="3840" y="3841"/>
                  </a:cubicBezTo>
                  <a:cubicBezTo>
                    <a:pt x="3840" y="3841"/>
                    <a:pt x="1551" y="2887"/>
                    <a:pt x="1312" y="2458"/>
                  </a:cubicBezTo>
                  <a:cubicBezTo>
                    <a:pt x="1026" y="2052"/>
                    <a:pt x="859" y="1"/>
                    <a:pt x="859"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5"/>
            <p:cNvSpPr/>
            <p:nvPr/>
          </p:nvSpPr>
          <p:spPr>
            <a:xfrm flipH="1">
              <a:off x="5826767" y="2341707"/>
              <a:ext cx="71626" cy="77709"/>
            </a:xfrm>
            <a:custGeom>
              <a:avLst/>
              <a:gdLst/>
              <a:ahLst/>
              <a:cxnLst/>
              <a:rect l="l" t="t" r="r" b="b"/>
              <a:pathLst>
                <a:path w="836" h="907" extrusionOk="0">
                  <a:moveTo>
                    <a:pt x="287" y="0"/>
                  </a:moveTo>
                  <a:lnTo>
                    <a:pt x="1" y="763"/>
                  </a:lnTo>
                  <a:lnTo>
                    <a:pt x="716" y="906"/>
                  </a:lnTo>
                  <a:lnTo>
                    <a:pt x="836" y="72"/>
                  </a:lnTo>
                  <a:lnTo>
                    <a:pt x="287" y="0"/>
                  </a:lnTo>
                  <a:close/>
                </a:path>
              </a:pathLst>
            </a:custGeom>
            <a:solidFill>
              <a:srgbClr val="FF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5"/>
            <p:cNvSpPr/>
            <p:nvPr/>
          </p:nvSpPr>
          <p:spPr>
            <a:xfrm flipH="1">
              <a:off x="5749143" y="2201025"/>
              <a:ext cx="157390" cy="175468"/>
            </a:xfrm>
            <a:custGeom>
              <a:avLst/>
              <a:gdLst/>
              <a:ahLst/>
              <a:cxnLst/>
              <a:rect l="l" t="t" r="r" b="b"/>
              <a:pathLst>
                <a:path w="1837" h="2048" extrusionOk="0">
                  <a:moveTo>
                    <a:pt x="748" y="1"/>
                  </a:moveTo>
                  <a:cubicBezTo>
                    <a:pt x="614" y="1"/>
                    <a:pt x="488" y="65"/>
                    <a:pt x="406" y="163"/>
                  </a:cubicBezTo>
                  <a:lnTo>
                    <a:pt x="144" y="497"/>
                  </a:lnTo>
                  <a:cubicBezTo>
                    <a:pt x="48" y="616"/>
                    <a:pt x="0" y="760"/>
                    <a:pt x="48" y="903"/>
                  </a:cubicBezTo>
                  <a:lnTo>
                    <a:pt x="96" y="1117"/>
                  </a:lnTo>
                  <a:cubicBezTo>
                    <a:pt x="96" y="1141"/>
                    <a:pt x="96" y="1165"/>
                    <a:pt x="120" y="1213"/>
                  </a:cubicBezTo>
                  <a:cubicBezTo>
                    <a:pt x="144" y="1380"/>
                    <a:pt x="215" y="1594"/>
                    <a:pt x="334" y="1737"/>
                  </a:cubicBezTo>
                  <a:cubicBezTo>
                    <a:pt x="454" y="1928"/>
                    <a:pt x="621" y="2047"/>
                    <a:pt x="835" y="2047"/>
                  </a:cubicBezTo>
                  <a:cubicBezTo>
                    <a:pt x="1026" y="2047"/>
                    <a:pt x="1193" y="1976"/>
                    <a:pt x="1336" y="1833"/>
                  </a:cubicBezTo>
                  <a:cubicBezTo>
                    <a:pt x="1503" y="1714"/>
                    <a:pt x="1575" y="1523"/>
                    <a:pt x="1646" y="1356"/>
                  </a:cubicBezTo>
                  <a:cubicBezTo>
                    <a:pt x="1741" y="1093"/>
                    <a:pt x="1837" y="736"/>
                    <a:pt x="1694" y="497"/>
                  </a:cubicBezTo>
                  <a:cubicBezTo>
                    <a:pt x="1598" y="378"/>
                    <a:pt x="1217" y="163"/>
                    <a:pt x="931" y="44"/>
                  </a:cubicBezTo>
                  <a:cubicBezTo>
                    <a:pt x="871" y="14"/>
                    <a:pt x="808" y="1"/>
                    <a:pt x="748"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5"/>
            <p:cNvSpPr/>
            <p:nvPr/>
          </p:nvSpPr>
          <p:spPr>
            <a:xfrm flipH="1">
              <a:off x="5706219" y="2134710"/>
              <a:ext cx="255490" cy="192774"/>
            </a:xfrm>
            <a:custGeom>
              <a:avLst/>
              <a:gdLst/>
              <a:ahLst/>
              <a:cxnLst/>
              <a:rect l="l" t="t" r="r" b="b"/>
              <a:pathLst>
                <a:path w="2982" h="2250" extrusionOk="0">
                  <a:moveTo>
                    <a:pt x="1429" y="0"/>
                  </a:moveTo>
                  <a:cubicBezTo>
                    <a:pt x="1199" y="0"/>
                    <a:pt x="970" y="99"/>
                    <a:pt x="764" y="365"/>
                  </a:cubicBezTo>
                  <a:cubicBezTo>
                    <a:pt x="0" y="627"/>
                    <a:pt x="358" y="1653"/>
                    <a:pt x="549" y="1891"/>
                  </a:cubicBezTo>
                  <a:cubicBezTo>
                    <a:pt x="668" y="2034"/>
                    <a:pt x="668" y="2154"/>
                    <a:pt x="835" y="2249"/>
                  </a:cubicBezTo>
                  <a:cubicBezTo>
                    <a:pt x="788" y="2058"/>
                    <a:pt x="978" y="1844"/>
                    <a:pt x="1098" y="1701"/>
                  </a:cubicBezTo>
                  <a:cubicBezTo>
                    <a:pt x="1026" y="1653"/>
                    <a:pt x="978" y="1581"/>
                    <a:pt x="954" y="1486"/>
                  </a:cubicBezTo>
                  <a:cubicBezTo>
                    <a:pt x="883" y="1414"/>
                    <a:pt x="883" y="1319"/>
                    <a:pt x="907" y="1224"/>
                  </a:cubicBezTo>
                  <a:cubicBezTo>
                    <a:pt x="948" y="1162"/>
                    <a:pt x="1007" y="1100"/>
                    <a:pt x="1084" y="1100"/>
                  </a:cubicBezTo>
                  <a:cubicBezTo>
                    <a:pt x="1096" y="1100"/>
                    <a:pt x="1109" y="1101"/>
                    <a:pt x="1121" y="1104"/>
                  </a:cubicBezTo>
                  <a:cubicBezTo>
                    <a:pt x="1217" y="1104"/>
                    <a:pt x="1241" y="1462"/>
                    <a:pt x="1265" y="1462"/>
                  </a:cubicBezTo>
                  <a:cubicBezTo>
                    <a:pt x="1267" y="1463"/>
                    <a:pt x="1270" y="1463"/>
                    <a:pt x="1273" y="1463"/>
                  </a:cubicBezTo>
                  <a:cubicBezTo>
                    <a:pt x="1341" y="1463"/>
                    <a:pt x="1426" y="1222"/>
                    <a:pt x="1473" y="1222"/>
                  </a:cubicBezTo>
                  <a:cubicBezTo>
                    <a:pt x="1475" y="1222"/>
                    <a:pt x="1477" y="1223"/>
                    <a:pt x="1479" y="1224"/>
                  </a:cubicBezTo>
                  <a:cubicBezTo>
                    <a:pt x="1575" y="1271"/>
                    <a:pt x="1670" y="1319"/>
                    <a:pt x="1742" y="1367"/>
                  </a:cubicBezTo>
                  <a:cubicBezTo>
                    <a:pt x="1881" y="1436"/>
                    <a:pt x="2008" y="1481"/>
                    <a:pt x="2150" y="1481"/>
                  </a:cubicBezTo>
                  <a:cubicBezTo>
                    <a:pt x="2202" y="1481"/>
                    <a:pt x="2256" y="1475"/>
                    <a:pt x="2314" y="1462"/>
                  </a:cubicBezTo>
                  <a:cubicBezTo>
                    <a:pt x="2767" y="1414"/>
                    <a:pt x="2982" y="1057"/>
                    <a:pt x="2982" y="842"/>
                  </a:cubicBezTo>
                  <a:lnTo>
                    <a:pt x="2982" y="842"/>
                  </a:lnTo>
                  <a:cubicBezTo>
                    <a:pt x="2976" y="845"/>
                    <a:pt x="2970" y="846"/>
                    <a:pt x="2963" y="846"/>
                  </a:cubicBezTo>
                  <a:cubicBezTo>
                    <a:pt x="2785" y="846"/>
                    <a:pt x="2101" y="0"/>
                    <a:pt x="1429"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5"/>
            <p:cNvSpPr/>
            <p:nvPr/>
          </p:nvSpPr>
          <p:spPr>
            <a:xfrm flipH="1">
              <a:off x="5187184" y="2762641"/>
              <a:ext cx="795002" cy="709153"/>
            </a:xfrm>
            <a:custGeom>
              <a:avLst/>
              <a:gdLst/>
              <a:ahLst/>
              <a:cxnLst/>
              <a:rect l="l" t="t" r="r" b="b"/>
              <a:pathLst>
                <a:path w="9279" h="8277" extrusionOk="0">
                  <a:moveTo>
                    <a:pt x="2338" y="0"/>
                  </a:moveTo>
                  <a:lnTo>
                    <a:pt x="526" y="501"/>
                  </a:lnTo>
                  <a:cubicBezTo>
                    <a:pt x="1" y="2051"/>
                    <a:pt x="168" y="2958"/>
                    <a:pt x="1122" y="3292"/>
                  </a:cubicBezTo>
                  <a:cubicBezTo>
                    <a:pt x="1504" y="3411"/>
                    <a:pt x="5892" y="3435"/>
                    <a:pt x="5892" y="3435"/>
                  </a:cubicBezTo>
                  <a:lnTo>
                    <a:pt x="8420" y="8276"/>
                  </a:lnTo>
                  <a:lnTo>
                    <a:pt x="9279" y="7752"/>
                  </a:lnTo>
                  <a:cubicBezTo>
                    <a:pt x="9279" y="7752"/>
                    <a:pt x="7180" y="2361"/>
                    <a:pt x="6941" y="2147"/>
                  </a:cubicBezTo>
                  <a:cubicBezTo>
                    <a:pt x="6703" y="1956"/>
                    <a:pt x="4127" y="1598"/>
                    <a:pt x="3388" y="1407"/>
                  </a:cubicBezTo>
                  <a:cubicBezTo>
                    <a:pt x="2648" y="1193"/>
                    <a:pt x="2338" y="0"/>
                    <a:pt x="233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5"/>
            <p:cNvSpPr/>
            <p:nvPr/>
          </p:nvSpPr>
          <p:spPr>
            <a:xfrm flipH="1">
              <a:off x="5673490" y="2389001"/>
              <a:ext cx="314779" cy="544138"/>
            </a:xfrm>
            <a:custGeom>
              <a:avLst/>
              <a:gdLst/>
              <a:ahLst/>
              <a:cxnLst/>
              <a:rect l="l" t="t" r="r" b="b"/>
              <a:pathLst>
                <a:path w="3674" h="6351" extrusionOk="0">
                  <a:moveTo>
                    <a:pt x="1244" y="0"/>
                  </a:moveTo>
                  <a:cubicBezTo>
                    <a:pt x="727" y="0"/>
                    <a:pt x="263" y="583"/>
                    <a:pt x="143" y="1952"/>
                  </a:cubicBezTo>
                  <a:cubicBezTo>
                    <a:pt x="0" y="3813"/>
                    <a:pt x="120" y="6245"/>
                    <a:pt x="120" y="6245"/>
                  </a:cubicBezTo>
                  <a:cubicBezTo>
                    <a:pt x="406" y="6318"/>
                    <a:pt x="696" y="6350"/>
                    <a:pt x="984" y="6350"/>
                  </a:cubicBezTo>
                  <a:cubicBezTo>
                    <a:pt x="1921" y="6350"/>
                    <a:pt x="2853" y="6014"/>
                    <a:pt x="3673" y="5649"/>
                  </a:cubicBezTo>
                  <a:cubicBezTo>
                    <a:pt x="3673" y="5649"/>
                    <a:pt x="2695" y="4409"/>
                    <a:pt x="2481" y="3216"/>
                  </a:cubicBezTo>
                  <a:cubicBezTo>
                    <a:pt x="2242" y="2191"/>
                    <a:pt x="2409" y="736"/>
                    <a:pt x="1861" y="259"/>
                  </a:cubicBezTo>
                  <a:cubicBezTo>
                    <a:pt x="1659" y="91"/>
                    <a:pt x="1447" y="0"/>
                    <a:pt x="1244" y="0"/>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5"/>
            <p:cNvSpPr/>
            <p:nvPr/>
          </p:nvSpPr>
          <p:spPr>
            <a:xfrm flipH="1">
              <a:off x="5493653" y="2535595"/>
              <a:ext cx="416992" cy="352734"/>
            </a:xfrm>
            <a:custGeom>
              <a:avLst/>
              <a:gdLst/>
              <a:ahLst/>
              <a:cxnLst/>
              <a:rect l="l" t="t" r="r" b="b"/>
              <a:pathLst>
                <a:path w="4867" h="4117" extrusionOk="0">
                  <a:moveTo>
                    <a:pt x="423" y="1"/>
                  </a:moveTo>
                  <a:cubicBezTo>
                    <a:pt x="409" y="1"/>
                    <a:pt x="396" y="1"/>
                    <a:pt x="382" y="3"/>
                  </a:cubicBezTo>
                  <a:cubicBezTo>
                    <a:pt x="144" y="51"/>
                    <a:pt x="1" y="241"/>
                    <a:pt x="25" y="480"/>
                  </a:cubicBezTo>
                  <a:cubicBezTo>
                    <a:pt x="72" y="1148"/>
                    <a:pt x="263" y="2388"/>
                    <a:pt x="430" y="2722"/>
                  </a:cubicBezTo>
                  <a:cubicBezTo>
                    <a:pt x="669" y="3175"/>
                    <a:pt x="3054" y="4057"/>
                    <a:pt x="3340" y="4105"/>
                  </a:cubicBezTo>
                  <a:cubicBezTo>
                    <a:pt x="3483" y="4105"/>
                    <a:pt x="3721" y="4034"/>
                    <a:pt x="3864" y="3986"/>
                  </a:cubicBezTo>
                  <a:cubicBezTo>
                    <a:pt x="3912" y="3962"/>
                    <a:pt x="3966" y="3950"/>
                    <a:pt x="4019" y="3950"/>
                  </a:cubicBezTo>
                  <a:cubicBezTo>
                    <a:pt x="4073" y="3950"/>
                    <a:pt x="4127" y="3962"/>
                    <a:pt x="4175" y="3986"/>
                  </a:cubicBezTo>
                  <a:cubicBezTo>
                    <a:pt x="4335" y="4026"/>
                    <a:pt x="4595" y="4116"/>
                    <a:pt x="4717" y="4116"/>
                  </a:cubicBezTo>
                  <a:cubicBezTo>
                    <a:pt x="4741" y="4116"/>
                    <a:pt x="4759" y="4113"/>
                    <a:pt x="4771" y="4105"/>
                  </a:cubicBezTo>
                  <a:cubicBezTo>
                    <a:pt x="4866" y="4034"/>
                    <a:pt x="4175" y="3557"/>
                    <a:pt x="3936" y="3509"/>
                  </a:cubicBezTo>
                  <a:cubicBezTo>
                    <a:pt x="3897" y="3498"/>
                    <a:pt x="3857" y="3493"/>
                    <a:pt x="3816" y="3493"/>
                  </a:cubicBezTo>
                  <a:cubicBezTo>
                    <a:pt x="3682" y="3493"/>
                    <a:pt x="3539" y="3544"/>
                    <a:pt x="3411" y="3580"/>
                  </a:cubicBezTo>
                  <a:cubicBezTo>
                    <a:pt x="3358" y="3602"/>
                    <a:pt x="3304" y="3614"/>
                    <a:pt x="3250" y="3614"/>
                  </a:cubicBezTo>
                  <a:cubicBezTo>
                    <a:pt x="3185" y="3614"/>
                    <a:pt x="3119" y="3596"/>
                    <a:pt x="3054" y="3557"/>
                  </a:cubicBezTo>
                  <a:cubicBezTo>
                    <a:pt x="2624" y="3318"/>
                    <a:pt x="1503" y="2722"/>
                    <a:pt x="1312" y="2388"/>
                  </a:cubicBezTo>
                  <a:cubicBezTo>
                    <a:pt x="1122" y="2102"/>
                    <a:pt x="979" y="1052"/>
                    <a:pt x="907" y="432"/>
                  </a:cubicBezTo>
                  <a:cubicBezTo>
                    <a:pt x="862" y="185"/>
                    <a:pt x="647" y="1"/>
                    <a:pt x="423"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5"/>
            <p:cNvSpPr/>
            <p:nvPr/>
          </p:nvSpPr>
          <p:spPr>
            <a:xfrm flipH="1">
              <a:off x="5806290" y="2417789"/>
              <a:ext cx="161588" cy="187634"/>
            </a:xfrm>
            <a:custGeom>
              <a:avLst/>
              <a:gdLst/>
              <a:ahLst/>
              <a:cxnLst/>
              <a:rect l="l" t="t" r="r" b="b"/>
              <a:pathLst>
                <a:path w="1886" h="2190" extrusionOk="0">
                  <a:moveTo>
                    <a:pt x="1033" y="1"/>
                  </a:moveTo>
                  <a:cubicBezTo>
                    <a:pt x="993" y="1"/>
                    <a:pt x="951" y="6"/>
                    <a:pt x="907" y="18"/>
                  </a:cubicBezTo>
                  <a:cubicBezTo>
                    <a:pt x="1" y="257"/>
                    <a:pt x="430" y="2093"/>
                    <a:pt x="430" y="2093"/>
                  </a:cubicBezTo>
                  <a:cubicBezTo>
                    <a:pt x="596" y="2162"/>
                    <a:pt x="777" y="2190"/>
                    <a:pt x="971" y="2190"/>
                  </a:cubicBezTo>
                  <a:cubicBezTo>
                    <a:pt x="1253" y="2190"/>
                    <a:pt x="1561" y="2130"/>
                    <a:pt x="1885" y="2046"/>
                  </a:cubicBezTo>
                  <a:cubicBezTo>
                    <a:pt x="1750" y="1618"/>
                    <a:pt x="1700" y="1"/>
                    <a:pt x="1033" y="1"/>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5"/>
            <p:cNvSpPr/>
            <p:nvPr/>
          </p:nvSpPr>
          <p:spPr>
            <a:xfrm flipH="1">
              <a:off x="5317928" y="2590943"/>
              <a:ext cx="376124" cy="310752"/>
            </a:xfrm>
            <a:custGeom>
              <a:avLst/>
              <a:gdLst/>
              <a:ahLst/>
              <a:cxnLst/>
              <a:rect l="l" t="t" r="r" b="b"/>
              <a:pathLst>
                <a:path w="4390" h="3627" extrusionOk="0">
                  <a:moveTo>
                    <a:pt x="4199" y="1"/>
                  </a:moveTo>
                  <a:cubicBezTo>
                    <a:pt x="4079" y="1"/>
                    <a:pt x="3984" y="48"/>
                    <a:pt x="3960" y="168"/>
                  </a:cubicBezTo>
                  <a:lnTo>
                    <a:pt x="3483" y="3221"/>
                  </a:lnTo>
                  <a:lnTo>
                    <a:pt x="215" y="3221"/>
                  </a:lnTo>
                  <a:cubicBezTo>
                    <a:pt x="96" y="3221"/>
                    <a:pt x="1" y="3292"/>
                    <a:pt x="1" y="3411"/>
                  </a:cubicBezTo>
                  <a:cubicBezTo>
                    <a:pt x="1" y="3531"/>
                    <a:pt x="96" y="3626"/>
                    <a:pt x="215" y="3626"/>
                  </a:cubicBezTo>
                  <a:lnTo>
                    <a:pt x="3674" y="3626"/>
                  </a:lnTo>
                  <a:cubicBezTo>
                    <a:pt x="3793" y="3626"/>
                    <a:pt x="3841" y="3531"/>
                    <a:pt x="3912" y="3459"/>
                  </a:cubicBezTo>
                  <a:lnTo>
                    <a:pt x="4389" y="239"/>
                  </a:lnTo>
                  <a:cubicBezTo>
                    <a:pt x="4389" y="120"/>
                    <a:pt x="4318" y="25"/>
                    <a:pt x="4199"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TextBox 117">
            <a:extLst>
              <a:ext uri="{FF2B5EF4-FFF2-40B4-BE49-F238E27FC236}">
                <a16:creationId xmlns:a16="http://schemas.microsoft.com/office/drawing/2014/main" id="{968779C8-6F00-2FC7-DF20-57D17ACFE5A0}"/>
              </a:ext>
            </a:extLst>
          </p:cNvPr>
          <p:cNvSpPr txBox="1"/>
          <p:nvPr/>
        </p:nvSpPr>
        <p:spPr>
          <a:xfrm>
            <a:off x="297487" y="525484"/>
            <a:ext cx="1909629" cy="369332"/>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spAutoFit/>
          </a:bodyPr>
          <a:lstStyle>
            <a:defPPr marR="0" lvl="0" algn="l" rtl="0">
              <a:lnSpc>
                <a:spcPct val="100000"/>
              </a:lnSpc>
              <a:spcBef>
                <a:spcPts val="0"/>
              </a:spcBef>
              <a:spcAft>
                <a:spcPts val="0"/>
              </a:spcAft>
              <a:defRPr/>
            </a:defPPr>
            <a:lvl1pPr algn="ctr">
              <a:defRPr sz="1800" b="1">
                <a:solidFill>
                  <a:schemeClr val="accent4">
                    <a:lumMod val="25000"/>
                  </a:schemeClr>
                </a:solidFill>
                <a:latin typeface="Raavi" panose="020B0502040204020203" pitchFamily="34" charset="0"/>
                <a:cs typeface="Raavi" panose="020B0502040204020203" pitchFamily="34" charset="0"/>
              </a:defRPr>
            </a:lvl1pPr>
          </a:lstStyle>
          <a:p>
            <a:pPr defTabSz="977900">
              <a:lnSpc>
                <a:spcPct val="90000"/>
              </a:lnSpc>
              <a:spcBef>
                <a:spcPct val="0"/>
              </a:spcBef>
              <a:spcAft>
                <a:spcPct val="35000"/>
              </a:spcAft>
            </a:pPr>
            <a:r>
              <a:rPr lang="en-US" sz="2000" kern="1200" dirty="0">
                <a:solidFill>
                  <a:srgbClr val="FF7210"/>
                </a:solidFill>
                <a:latin typeface="Muli"/>
                <a:ea typeface="Arial" panose="020B0604020202020204" pitchFamily="34" charset="0"/>
                <a:cs typeface="Arial" panose="020B0604020202020204" pitchFamily="34" charset="0"/>
              </a:rPr>
              <a:t>Content-based</a:t>
            </a:r>
          </a:p>
        </p:txBody>
      </p:sp>
      <p:pic>
        <p:nvPicPr>
          <p:cNvPr id="4" name="Picture 3" descr="A group of colorful circles&#10;&#10;Description automatically generated">
            <a:extLst>
              <a:ext uri="{FF2B5EF4-FFF2-40B4-BE49-F238E27FC236}">
                <a16:creationId xmlns:a16="http://schemas.microsoft.com/office/drawing/2014/main" id="{8E7DB91C-E3C0-3EE8-FC2F-13BF46DEF7EA}"/>
              </a:ext>
            </a:extLst>
          </p:cNvPr>
          <p:cNvPicPr>
            <a:picLocks noChangeAspect="1"/>
          </p:cNvPicPr>
          <p:nvPr/>
        </p:nvPicPr>
        <p:blipFill>
          <a:blip r:embed="rId2"/>
          <a:stretch>
            <a:fillRect/>
          </a:stretch>
        </p:blipFill>
        <p:spPr>
          <a:xfrm>
            <a:off x="5823599" y="3194875"/>
            <a:ext cx="1063110" cy="1499233"/>
          </a:xfrm>
          <a:prstGeom prst="rect">
            <a:avLst/>
          </a:prstGeom>
        </p:spPr>
      </p:pic>
      <p:sp>
        <p:nvSpPr>
          <p:cNvPr id="2" name="Title 1"/>
          <p:cNvSpPr>
            <a:spLocks noGrp="1"/>
          </p:cNvSpPr>
          <p:nvPr>
            <p:ph type="title"/>
          </p:nvPr>
        </p:nvSpPr>
        <p:spPr>
          <a:xfrm>
            <a:off x="1252302" y="2158877"/>
            <a:ext cx="2678379" cy="601307"/>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algn="ctr"/>
            <a:r>
              <a:rPr lang="en-US" sz="2800" dirty="0"/>
              <a:t>Used algorithm </a:t>
            </a:r>
          </a:p>
        </p:txBody>
      </p:sp>
      <p:sp>
        <p:nvSpPr>
          <p:cNvPr id="119" name="TextBox 118">
            <a:extLst>
              <a:ext uri="{FF2B5EF4-FFF2-40B4-BE49-F238E27FC236}">
                <a16:creationId xmlns:a16="http://schemas.microsoft.com/office/drawing/2014/main" id="{75065B9F-1A74-3885-3576-74CFFD59DA76}"/>
              </a:ext>
            </a:extLst>
          </p:cNvPr>
          <p:cNvSpPr txBox="1"/>
          <p:nvPr/>
        </p:nvSpPr>
        <p:spPr>
          <a:xfrm>
            <a:off x="3176977" y="4053964"/>
            <a:ext cx="1745856" cy="424732"/>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spAutoFit/>
          </a:bodyPr>
          <a:lstStyle>
            <a:defPPr marR="0" lvl="0" algn="l" rtl="0">
              <a:lnSpc>
                <a:spcPct val="100000"/>
              </a:lnSpc>
              <a:spcBef>
                <a:spcPts val="0"/>
              </a:spcBef>
              <a:spcAft>
                <a:spcPts val="0"/>
              </a:spcAft>
            </a:defPPr>
            <a:lvl1pPr algn="ctr">
              <a:defRPr sz="1800" b="1">
                <a:solidFill>
                  <a:schemeClr val="accent4">
                    <a:lumMod val="25000"/>
                  </a:schemeClr>
                </a:solidFill>
                <a:latin typeface="Raavi" panose="020B0502040204020203" pitchFamily="34" charset="0"/>
                <a:cs typeface="Raavi" panose="020B0502040204020203" pitchFamily="34" charset="0"/>
              </a:defRPr>
            </a:lvl1pPr>
          </a:lstStyle>
          <a:p>
            <a:pPr defTabSz="977900">
              <a:lnSpc>
                <a:spcPct val="90000"/>
              </a:lnSpc>
              <a:spcBef>
                <a:spcPct val="0"/>
              </a:spcBef>
              <a:spcAft>
                <a:spcPct val="35000"/>
              </a:spcAft>
            </a:pPr>
            <a:r>
              <a:rPr lang="en-US" sz="2400" kern="1200" dirty="0">
                <a:solidFill>
                  <a:srgbClr val="FF7210"/>
                </a:solidFill>
                <a:latin typeface="Muli"/>
                <a:ea typeface="Arial" panose="020B0604020202020204" pitchFamily="34" charset="0"/>
                <a:cs typeface="Arial" panose="020B0604020202020204" pitchFamily="34" charset="0"/>
              </a:rPr>
              <a:t>K-means</a:t>
            </a:r>
          </a:p>
        </p:txBody>
      </p:sp>
    </p:spTree>
    <p:extLst>
      <p:ext uri="{BB962C8B-B14F-4D97-AF65-F5344CB8AC3E}">
        <p14:creationId xmlns:p14="http://schemas.microsoft.com/office/powerpoint/2010/main" val="41500817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anim calcmode="lin" valueType="num">
                                      <p:cBhvr>
                                        <p:cTn id="8" dur="1000" fill="hold"/>
                                        <p:tgtEl>
                                          <p:spTgt spid="118"/>
                                        </p:tgtEl>
                                        <p:attrNameLst>
                                          <p:attrName>ppt_x</p:attrName>
                                        </p:attrNameLst>
                                      </p:cBhvr>
                                      <p:tavLst>
                                        <p:tav tm="0">
                                          <p:val>
                                            <p:strVal val="#ppt_x"/>
                                          </p:val>
                                        </p:tav>
                                        <p:tav tm="100000">
                                          <p:val>
                                            <p:strVal val="#ppt_x"/>
                                          </p:val>
                                        </p:tav>
                                      </p:tavLst>
                                    </p:anim>
                                    <p:anim calcmode="lin" valueType="num">
                                      <p:cBhvr>
                                        <p:cTn id="9" dur="1000" fill="hold"/>
                                        <p:tgtEl>
                                          <p:spTgt spid="1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anim calcmode="lin" valueType="num">
                                      <p:cBhvr>
                                        <p:cTn id="13" dur="1000" fill="hold"/>
                                        <p:tgtEl>
                                          <p:spTgt spid="119"/>
                                        </p:tgtEl>
                                        <p:attrNameLst>
                                          <p:attrName>ppt_x</p:attrName>
                                        </p:attrNameLst>
                                      </p:cBhvr>
                                      <p:tavLst>
                                        <p:tav tm="0">
                                          <p:val>
                                            <p:strVal val="#ppt_x"/>
                                          </p:val>
                                        </p:tav>
                                        <p:tav tm="100000">
                                          <p:val>
                                            <p:strVal val="#ppt_x"/>
                                          </p:val>
                                        </p:tav>
                                      </p:tavLst>
                                    </p:anim>
                                    <p:anim calcmode="lin" valueType="num">
                                      <p:cBhvr>
                                        <p:cTn id="14"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45"/>
          <p:cNvSpPr/>
          <p:nvPr/>
        </p:nvSpPr>
        <p:spPr>
          <a:xfrm>
            <a:off x="1129358" y="1601777"/>
            <a:ext cx="6885284" cy="2753655"/>
          </a:xfrm>
          <a:prstGeom prst="roundRect">
            <a:avLst>
              <a:gd name="adj" fmla="val 16667"/>
            </a:avLst>
          </a:prstGeom>
          <a:solidFill>
            <a:srgbClr val="00899D"/>
          </a:solidFill>
          <a:ln w="9525"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5"/>
          <p:cNvSpPr/>
          <p:nvPr/>
        </p:nvSpPr>
        <p:spPr>
          <a:xfrm>
            <a:off x="1419101" y="1601777"/>
            <a:ext cx="6595541" cy="2669434"/>
          </a:xfrm>
          <a:prstGeom prst="roundRect">
            <a:avLst>
              <a:gd name="adj" fmla="val 16667"/>
            </a:avLst>
          </a:prstGeom>
          <a:solidFill>
            <a:srgbClr val="F0F7ED"/>
          </a:solidFill>
          <a:ln w="9525" cap="flat" cmpd="sng">
            <a:solidFill>
              <a:srgbClr val="00899D"/>
            </a:solidFill>
            <a:prstDash val="solid"/>
            <a:round/>
            <a:headEnd type="none" w="sm" len="sm"/>
            <a:tailEnd type="none" w="sm" len="sm"/>
          </a:ln>
          <a:effectLst>
            <a:innerShdw blurRad="63500" dist="50800" dir="13500000">
              <a:prstClr val="black">
                <a:alpha val="50000"/>
              </a:prstClr>
            </a:innerShdw>
          </a:effectLst>
        </p:spPr>
        <p:txBody>
          <a:bodyPr spcFirstLastPara="1" wrap="square" lIns="91425" tIns="91425" rIns="91425" bIns="91425" anchor="ctr" anchorCtr="0">
            <a:noAutofit/>
          </a:bodyPr>
          <a:lstStyle/>
          <a:p>
            <a:pPr algn="ctr">
              <a:buClr>
                <a:schemeClr val="dk1"/>
              </a:buClr>
              <a:buSzPts val="1100"/>
            </a:pPr>
            <a:r>
              <a:rPr lang="en-US" sz="2400" b="1" dirty="0">
                <a:solidFill>
                  <a:schemeClr val="accent1"/>
                </a:solidFill>
                <a:latin typeface="Muli"/>
                <a:ea typeface="Muli"/>
                <a:cs typeface="Muli"/>
                <a:sym typeface="Muli"/>
              </a:rPr>
              <a:t>Supervied By:  </a:t>
            </a:r>
          </a:p>
          <a:p>
            <a:pPr algn="ctr">
              <a:buClr>
                <a:schemeClr val="dk1"/>
              </a:buClr>
              <a:buSzPts val="1100"/>
            </a:pPr>
            <a:br>
              <a:rPr lang="en-US" sz="2400" b="1" dirty="0">
                <a:solidFill>
                  <a:schemeClr val="dk2"/>
                </a:solidFill>
                <a:latin typeface="Muli"/>
                <a:ea typeface="Muli"/>
                <a:cs typeface="Muli"/>
                <a:sym typeface="Muli"/>
              </a:rPr>
            </a:br>
            <a:r>
              <a:rPr lang="en-US" sz="3600" b="1" dirty="0" err="1">
                <a:solidFill>
                  <a:schemeClr val="accent2"/>
                </a:solidFill>
                <a:effectLst>
                  <a:outerShdw blurRad="50800" dist="38100" dir="10800000" algn="r" rotWithShape="0">
                    <a:schemeClr val="accent2">
                      <a:alpha val="40000"/>
                    </a:schemeClr>
                  </a:outerShdw>
                </a:effectLst>
                <a:latin typeface="Muli"/>
                <a:ea typeface="Muli"/>
                <a:cs typeface="Muli"/>
                <a:sym typeface="Muli"/>
              </a:rPr>
              <a:t>Dr.Rodaina</a:t>
            </a:r>
            <a:r>
              <a:rPr lang="en-US" sz="3600" b="1" dirty="0">
                <a:solidFill>
                  <a:schemeClr val="accent2"/>
                </a:solidFill>
                <a:effectLst>
                  <a:outerShdw blurRad="50800" dist="38100" dir="10800000" algn="r" rotWithShape="0">
                    <a:schemeClr val="accent2">
                      <a:alpha val="40000"/>
                    </a:schemeClr>
                  </a:outerShdw>
                </a:effectLst>
                <a:latin typeface="Muli"/>
                <a:ea typeface="Muli"/>
                <a:cs typeface="Muli"/>
                <a:sym typeface="Muli"/>
              </a:rPr>
              <a:t> Abdelsalam</a:t>
            </a:r>
            <a:endParaRPr lang="en-US" sz="2400" b="1" dirty="0">
              <a:solidFill>
                <a:schemeClr val="accent2"/>
              </a:solidFill>
              <a:effectLst>
                <a:outerShdw blurRad="50800" dist="38100" dir="10800000" algn="r" rotWithShape="0">
                  <a:schemeClr val="accent2">
                    <a:alpha val="40000"/>
                  </a:schemeClr>
                </a:outerShdw>
              </a:effectLst>
              <a:latin typeface="Muli"/>
              <a:ea typeface="Muli"/>
              <a:cs typeface="Muli"/>
              <a:sym typeface="Muli"/>
            </a:endParaRPr>
          </a:p>
          <a:p>
            <a:pPr algn="ctr">
              <a:buClr>
                <a:schemeClr val="dk1"/>
              </a:buClr>
              <a:buSzPts val="1100"/>
            </a:pPr>
            <a:endParaRPr lang="en-US" sz="2400" b="1" dirty="0">
              <a:solidFill>
                <a:schemeClr val="accent2"/>
              </a:solidFill>
              <a:effectLst>
                <a:outerShdw blurRad="50800" dist="38100" dir="10800000" algn="r" rotWithShape="0">
                  <a:schemeClr val="accent2">
                    <a:alpha val="40000"/>
                  </a:schemeClr>
                </a:outerShdw>
              </a:effectLst>
              <a:latin typeface="Muli"/>
              <a:ea typeface="Muli"/>
              <a:cs typeface="Muli"/>
              <a:sym typeface="Muli"/>
            </a:endParaRPr>
          </a:p>
          <a:p>
            <a:pPr algn="ctr">
              <a:buClr>
                <a:schemeClr val="dk1"/>
              </a:buClr>
              <a:buSzPts val="1100"/>
            </a:pPr>
            <a:r>
              <a:rPr lang="en-US" sz="2400" dirty="0">
                <a:solidFill>
                  <a:schemeClr val="accent1"/>
                </a:solidFill>
                <a:effectLst>
                  <a:outerShdw blurRad="50800" dist="50800" dir="5400000" algn="ctr" rotWithShape="0">
                    <a:schemeClr val="accent1"/>
                  </a:outerShdw>
                </a:effectLst>
                <a:latin typeface="Muli"/>
                <a:ea typeface="Muli"/>
                <a:cs typeface="Muli"/>
                <a:sym typeface="Muli"/>
              </a:rPr>
              <a:t>Eng. Aya Magdy    </a:t>
            </a:r>
            <a:endParaRPr lang="en-US" sz="2000" dirty="0">
              <a:solidFill>
                <a:schemeClr val="accent1"/>
              </a:solidFill>
              <a:effectLst>
                <a:outerShdw blurRad="50800" dist="50800" dir="5400000" algn="ctr" rotWithShape="0">
                  <a:schemeClr val="accent1"/>
                </a:outerShdw>
              </a:effectLst>
              <a:latin typeface="Muli"/>
              <a:ea typeface="Muli"/>
              <a:cs typeface="Muli"/>
              <a:sym typeface="Muli"/>
            </a:endParaRPr>
          </a:p>
          <a:p>
            <a:pPr algn="ctr">
              <a:buClr>
                <a:schemeClr val="dk1"/>
              </a:buClr>
              <a:buSzPts val="1100"/>
            </a:pPr>
            <a:r>
              <a:rPr lang="en-US" sz="1600" b="1" dirty="0">
                <a:solidFill>
                  <a:schemeClr val="dk2"/>
                </a:solidFill>
                <a:latin typeface="Muli"/>
                <a:ea typeface="Muli"/>
                <a:cs typeface="Muli"/>
                <a:sym typeface="Muli"/>
              </a:rPr>
              <a:t> </a:t>
            </a:r>
            <a:br>
              <a:rPr lang="en-US" sz="1600" b="1" dirty="0">
                <a:solidFill>
                  <a:schemeClr val="dk2"/>
                </a:solidFill>
                <a:latin typeface="Muli"/>
                <a:ea typeface="Muli"/>
                <a:cs typeface="Muli"/>
                <a:sym typeface="Muli"/>
              </a:rPr>
            </a:br>
            <a:endParaRPr sz="1600" b="1" dirty="0">
              <a:solidFill>
                <a:schemeClr val="dk2"/>
              </a:solidFill>
              <a:latin typeface="Muli"/>
              <a:ea typeface="Muli"/>
              <a:cs typeface="Muli"/>
              <a:sym typeface="Muli"/>
            </a:endParaRPr>
          </a:p>
        </p:txBody>
      </p:sp>
      <p:pic>
        <p:nvPicPr>
          <p:cNvPr id="7" name="Imagen 4">
            <a:extLst>
              <a:ext uri="{FF2B5EF4-FFF2-40B4-BE49-F238E27FC236}">
                <a16:creationId xmlns:a16="http://schemas.microsoft.com/office/drawing/2014/main" id="{8A4206D2-066C-94B1-2DBB-94053EB1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38" y="1314301"/>
            <a:ext cx="845820" cy="68328"/>
          </a:xfrm>
          <a:prstGeom prst="rect">
            <a:avLst/>
          </a:prstGeom>
        </p:spPr>
      </p:pic>
      <p:pic>
        <p:nvPicPr>
          <p:cNvPr id="8" name="Imagen 5" descr="Forma&#10;&#10;Descripción generada automáticamente">
            <a:extLst>
              <a:ext uri="{FF2B5EF4-FFF2-40B4-BE49-F238E27FC236}">
                <a16:creationId xmlns:a16="http://schemas.microsoft.com/office/drawing/2014/main" id="{84515276-23D7-A8AB-017A-E60F33EF0F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31802" y="4129807"/>
            <a:ext cx="3322320" cy="880771"/>
          </a:xfrm>
          <a:prstGeom prst="rect">
            <a:avLst/>
          </a:prstGeom>
        </p:spPr>
      </p:pic>
      <p:grpSp>
        <p:nvGrpSpPr>
          <p:cNvPr id="2" name="Google Shape;862;p41">
            <a:extLst>
              <a:ext uri="{FF2B5EF4-FFF2-40B4-BE49-F238E27FC236}">
                <a16:creationId xmlns:a16="http://schemas.microsoft.com/office/drawing/2014/main" id="{32DCE366-7587-7683-B284-78CF31789DE3}"/>
              </a:ext>
            </a:extLst>
          </p:cNvPr>
          <p:cNvGrpSpPr/>
          <p:nvPr/>
        </p:nvGrpSpPr>
        <p:grpSpPr>
          <a:xfrm>
            <a:off x="-560302" y="-367453"/>
            <a:ext cx="1717686" cy="1718100"/>
            <a:chOff x="1347125" y="349025"/>
            <a:chExt cx="4978800" cy="4980000"/>
          </a:xfrm>
        </p:grpSpPr>
        <p:sp>
          <p:nvSpPr>
            <p:cNvPr id="3" name="Google Shape;863;p41">
              <a:extLst>
                <a:ext uri="{FF2B5EF4-FFF2-40B4-BE49-F238E27FC236}">
                  <a16:creationId xmlns:a16="http://schemas.microsoft.com/office/drawing/2014/main" id="{AC6320FB-3DF6-5050-F306-17157D2FB40E}"/>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64;p41">
              <a:extLst>
                <a:ext uri="{FF2B5EF4-FFF2-40B4-BE49-F238E27FC236}">
                  <a16:creationId xmlns:a16="http://schemas.microsoft.com/office/drawing/2014/main" id="{EE2ADAFF-D0B0-C22D-4B40-2215D8C76FBF}"/>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65;p41">
              <a:extLst>
                <a:ext uri="{FF2B5EF4-FFF2-40B4-BE49-F238E27FC236}">
                  <a16:creationId xmlns:a16="http://schemas.microsoft.com/office/drawing/2014/main" id="{A2564A58-6A8B-80F6-B052-B47CE436A25C}"/>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6;p41">
              <a:extLst>
                <a:ext uri="{FF2B5EF4-FFF2-40B4-BE49-F238E27FC236}">
                  <a16:creationId xmlns:a16="http://schemas.microsoft.com/office/drawing/2014/main" id="{5BA88D7D-F968-2656-A532-981649667CB5}"/>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7;p41">
              <a:extLst>
                <a:ext uri="{FF2B5EF4-FFF2-40B4-BE49-F238E27FC236}">
                  <a16:creationId xmlns:a16="http://schemas.microsoft.com/office/drawing/2014/main" id="{40EE91F1-05B2-DE79-4086-BAE9E409EB91}"/>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8;p41">
              <a:extLst>
                <a:ext uri="{FF2B5EF4-FFF2-40B4-BE49-F238E27FC236}">
                  <a16:creationId xmlns:a16="http://schemas.microsoft.com/office/drawing/2014/main" id="{A963BD86-6EFE-0C28-009D-3DA00FB6854B}"/>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9;p41">
              <a:extLst>
                <a:ext uri="{FF2B5EF4-FFF2-40B4-BE49-F238E27FC236}">
                  <a16:creationId xmlns:a16="http://schemas.microsoft.com/office/drawing/2014/main" id="{59C68889-0C0A-017D-218A-DD5F1347F058}"/>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0;p41">
              <a:extLst>
                <a:ext uri="{FF2B5EF4-FFF2-40B4-BE49-F238E27FC236}">
                  <a16:creationId xmlns:a16="http://schemas.microsoft.com/office/drawing/2014/main" id="{6F5A4A39-5EB8-0F53-0375-813729DD22E7}"/>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1;p41">
              <a:extLst>
                <a:ext uri="{FF2B5EF4-FFF2-40B4-BE49-F238E27FC236}">
                  <a16:creationId xmlns:a16="http://schemas.microsoft.com/office/drawing/2014/main" id="{ACDA0AA7-E696-5CDE-B7A9-A0FEFD9EE37E}"/>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2;p41">
              <a:extLst>
                <a:ext uri="{FF2B5EF4-FFF2-40B4-BE49-F238E27FC236}">
                  <a16:creationId xmlns:a16="http://schemas.microsoft.com/office/drawing/2014/main" id="{7377FEDB-0CE9-CDCC-931F-93716BCFB7ED}"/>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3;p41">
              <a:extLst>
                <a:ext uri="{FF2B5EF4-FFF2-40B4-BE49-F238E27FC236}">
                  <a16:creationId xmlns:a16="http://schemas.microsoft.com/office/drawing/2014/main" id="{DF616BD3-BADA-CCB0-180B-62C3BA75BCF9}"/>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4;p41">
              <a:extLst>
                <a:ext uri="{FF2B5EF4-FFF2-40B4-BE49-F238E27FC236}">
                  <a16:creationId xmlns:a16="http://schemas.microsoft.com/office/drawing/2014/main" id="{0CE58990-DB15-D4D0-A309-7778744A1770}"/>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5;p41">
              <a:extLst>
                <a:ext uri="{FF2B5EF4-FFF2-40B4-BE49-F238E27FC236}">
                  <a16:creationId xmlns:a16="http://schemas.microsoft.com/office/drawing/2014/main" id="{A14B905C-FA77-1A4E-48A2-C43A780C94D7}"/>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6;p41">
              <a:extLst>
                <a:ext uri="{FF2B5EF4-FFF2-40B4-BE49-F238E27FC236}">
                  <a16:creationId xmlns:a16="http://schemas.microsoft.com/office/drawing/2014/main" id="{A35E3BD0-BCA6-84BA-B1EC-5123C9EF6090}"/>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7;p41">
              <a:extLst>
                <a:ext uri="{FF2B5EF4-FFF2-40B4-BE49-F238E27FC236}">
                  <a16:creationId xmlns:a16="http://schemas.microsoft.com/office/drawing/2014/main" id="{DF787EE6-8E42-09D5-BDF5-C10E7B4712AE}"/>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8;p41">
              <a:extLst>
                <a:ext uri="{FF2B5EF4-FFF2-40B4-BE49-F238E27FC236}">
                  <a16:creationId xmlns:a16="http://schemas.microsoft.com/office/drawing/2014/main" id="{9FE700D1-EBCC-8A6B-DDD3-A5B92C021163}"/>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9;p41">
              <a:extLst>
                <a:ext uri="{FF2B5EF4-FFF2-40B4-BE49-F238E27FC236}">
                  <a16:creationId xmlns:a16="http://schemas.microsoft.com/office/drawing/2014/main" id="{0E9CE248-A604-2565-3FB7-FE71E820C994}"/>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0;p41">
              <a:extLst>
                <a:ext uri="{FF2B5EF4-FFF2-40B4-BE49-F238E27FC236}">
                  <a16:creationId xmlns:a16="http://schemas.microsoft.com/office/drawing/2014/main" id="{C4F35CB2-E9AF-1DAF-D5E1-27BED6ED4DD2}"/>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1;p41">
              <a:extLst>
                <a:ext uri="{FF2B5EF4-FFF2-40B4-BE49-F238E27FC236}">
                  <a16:creationId xmlns:a16="http://schemas.microsoft.com/office/drawing/2014/main" id="{EE348CDE-FAC2-1007-1C66-4DA334EB70CF}"/>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2;p41">
              <a:extLst>
                <a:ext uri="{FF2B5EF4-FFF2-40B4-BE49-F238E27FC236}">
                  <a16:creationId xmlns:a16="http://schemas.microsoft.com/office/drawing/2014/main" id="{D24F0FA7-86EE-0168-EFF7-D6E6C2041456}"/>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3;p41">
              <a:extLst>
                <a:ext uri="{FF2B5EF4-FFF2-40B4-BE49-F238E27FC236}">
                  <a16:creationId xmlns:a16="http://schemas.microsoft.com/office/drawing/2014/main" id="{E8CC735E-E2A9-4EBA-6F95-7C2C58BB0F82}"/>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4;p41">
              <a:extLst>
                <a:ext uri="{FF2B5EF4-FFF2-40B4-BE49-F238E27FC236}">
                  <a16:creationId xmlns:a16="http://schemas.microsoft.com/office/drawing/2014/main" id="{4E48E930-89D9-BA06-C272-6FFA0175B20A}"/>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886;p41">
            <a:extLst>
              <a:ext uri="{FF2B5EF4-FFF2-40B4-BE49-F238E27FC236}">
                <a16:creationId xmlns:a16="http://schemas.microsoft.com/office/drawing/2014/main" id="{5227D670-55C3-8D67-0FA5-4B8D0CC38FDE}"/>
              </a:ext>
            </a:extLst>
          </p:cNvPr>
          <p:cNvSpPr/>
          <p:nvPr/>
        </p:nvSpPr>
        <p:spPr>
          <a:xfrm>
            <a:off x="298541" y="482471"/>
            <a:ext cx="334800" cy="33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62">
                                            <p:txEl>
                                              <p:pRg st="0" end="0"/>
                                            </p:txEl>
                                          </p:spTgt>
                                        </p:tgtEl>
                                        <p:attrNameLst>
                                          <p:attrName>style.visibility</p:attrName>
                                        </p:attrNameLst>
                                      </p:cBhvr>
                                      <p:to>
                                        <p:strVal val="visible"/>
                                      </p:to>
                                    </p:set>
                                    <p:animEffect transition="in" filter="randombar(horizontal)">
                                      <p:cBhvr>
                                        <p:cTn id="7" dur="500"/>
                                        <p:tgtEl>
                                          <p:spTgt spid="106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62">
                                            <p:txEl>
                                              <p:pRg st="1" end="1"/>
                                            </p:txEl>
                                          </p:spTgt>
                                        </p:tgtEl>
                                        <p:attrNameLst>
                                          <p:attrName>style.visibility</p:attrName>
                                        </p:attrNameLst>
                                      </p:cBhvr>
                                      <p:to>
                                        <p:strVal val="visible"/>
                                      </p:to>
                                    </p:set>
                                    <p:animEffect transition="in" filter="randombar(horizontal)">
                                      <p:cBhvr>
                                        <p:cTn id="10" dur="500"/>
                                        <p:tgtEl>
                                          <p:spTgt spid="106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62">
                                            <p:txEl>
                                              <p:pRg st="4" end="4"/>
                                            </p:txEl>
                                          </p:spTgt>
                                        </p:tgtEl>
                                        <p:attrNameLst>
                                          <p:attrName>style.visibility</p:attrName>
                                        </p:attrNameLst>
                                      </p:cBhvr>
                                      <p:to>
                                        <p:strVal val="visible"/>
                                      </p:to>
                                    </p:set>
                                    <p:animEffect transition="in" filter="randombar(horizontal)">
                                      <p:cBhvr>
                                        <p:cTn id="13" dur="500"/>
                                        <p:tgtEl>
                                          <p:spTgt spid="1062">
                                            <p:txEl>
                                              <p:pRg st="4" end="4"/>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4" presetClass="entr" presetSubtype="10" fill="hold" nodeType="withEffect">
                                  <p:stCondLst>
                                    <p:cond delay="0"/>
                                  </p:stCondLst>
                                  <p:childTnLst>
                                    <p:set>
                                      <p:cBhvr>
                                        <p:cTn id="23" dur="1" fill="hold">
                                          <p:stCondLst>
                                            <p:cond delay="0"/>
                                          </p:stCondLst>
                                        </p:cTn>
                                        <p:tgtEl>
                                          <p:spTgt spid="1062">
                                            <p:txEl>
                                              <p:pRg st="3" end="3"/>
                                            </p:txEl>
                                          </p:spTgt>
                                        </p:tgtEl>
                                        <p:attrNameLst>
                                          <p:attrName>style.visibility</p:attrName>
                                        </p:attrNameLst>
                                      </p:cBhvr>
                                      <p:to>
                                        <p:strVal val="visible"/>
                                      </p:to>
                                    </p:set>
                                    <p:animEffect transition="in" filter="randombar(horizontal)">
                                      <p:cBhvr>
                                        <p:cTn id="24" dur="500"/>
                                        <p:tgtEl>
                                          <p:spTgt spid="10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4">
          <a:extLst>
            <a:ext uri="{FF2B5EF4-FFF2-40B4-BE49-F238E27FC236}">
              <a16:creationId xmlns:a16="http://schemas.microsoft.com/office/drawing/2014/main" id="{7260FC25-3CF5-2208-1D11-99B5D9CA99A7}"/>
            </a:ext>
          </a:extLst>
        </p:cNvPr>
        <p:cNvGrpSpPr/>
        <p:nvPr/>
      </p:nvGrpSpPr>
      <p:grpSpPr>
        <a:xfrm>
          <a:off x="0" y="0"/>
          <a:ext cx="0" cy="0"/>
          <a:chOff x="0" y="0"/>
          <a:chExt cx="0" cy="0"/>
        </a:xfrm>
      </p:grpSpPr>
      <p:sp>
        <p:nvSpPr>
          <p:cNvPr id="3635" name="Google Shape;3635;p60">
            <a:extLst>
              <a:ext uri="{FF2B5EF4-FFF2-40B4-BE49-F238E27FC236}">
                <a16:creationId xmlns:a16="http://schemas.microsoft.com/office/drawing/2014/main" id="{845B7FB5-A896-4A26-261B-D2ABB7542DEE}"/>
              </a:ext>
            </a:extLst>
          </p:cNvPr>
          <p:cNvSpPr txBox="1">
            <a:spLocks noGrp="1"/>
          </p:cNvSpPr>
          <p:nvPr>
            <p:ph type="title"/>
          </p:nvPr>
        </p:nvSpPr>
        <p:spPr>
          <a:xfrm>
            <a:off x="2233276" y="-403000"/>
            <a:ext cx="4342784" cy="1367552"/>
          </a:xfrm>
          <a:prstGeom prst="rect">
            <a:avLst/>
          </a:prstGeom>
        </p:spPr>
        <p:txBody>
          <a:bodyPr spcFirstLastPara="1" wrap="square" lIns="91425" tIns="91425" rIns="91425" bIns="91425" anchor="b" anchorCtr="0">
            <a:noAutofit/>
          </a:bodyPr>
          <a:lstStyle/>
          <a:p>
            <a:pPr marL="0" lvl="0" indent="0" algn="ctr" defTabSz="977900">
              <a:lnSpc>
                <a:spcPct val="90000"/>
              </a:lnSpc>
              <a:spcBef>
                <a:spcPct val="0"/>
              </a:spcBef>
              <a:spcAft>
                <a:spcPct val="35000"/>
              </a:spcAft>
              <a:buNone/>
            </a:pPr>
            <a:r>
              <a:rPr lang="en-US" sz="2800" b="1" i="0" kern="1200" dirty="0">
                <a:solidFill>
                  <a:srgbClr val="00BBC1"/>
                </a:solidFill>
                <a:effectLst/>
                <a:latin typeface="Muli"/>
                <a:ea typeface="Arial" panose="020B0604020202020204" pitchFamily="34" charset="0"/>
                <a:cs typeface="Arial" panose="020B0604020202020204" pitchFamily="34" charset="0"/>
              </a:rPr>
              <a:t>Content-Based Filtering</a:t>
            </a:r>
          </a:p>
        </p:txBody>
      </p:sp>
      <p:sp>
        <p:nvSpPr>
          <p:cNvPr id="3636" name="Google Shape;3636;p60">
            <a:extLst>
              <a:ext uri="{FF2B5EF4-FFF2-40B4-BE49-F238E27FC236}">
                <a16:creationId xmlns:a16="http://schemas.microsoft.com/office/drawing/2014/main" id="{054D14F2-1C26-3ADD-614F-2CC7F303EFB4}"/>
              </a:ext>
            </a:extLst>
          </p:cNvPr>
          <p:cNvSpPr/>
          <p:nvPr/>
        </p:nvSpPr>
        <p:spPr>
          <a:xfrm>
            <a:off x="629746" y="880833"/>
            <a:ext cx="5328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7" name="Google Shape;3637;p60">
            <a:extLst>
              <a:ext uri="{FF2B5EF4-FFF2-40B4-BE49-F238E27FC236}">
                <a16:creationId xmlns:a16="http://schemas.microsoft.com/office/drawing/2014/main" id="{4972327B-30E3-B1B2-C881-70AEC28B294D}"/>
              </a:ext>
            </a:extLst>
          </p:cNvPr>
          <p:cNvSpPr/>
          <p:nvPr/>
        </p:nvSpPr>
        <p:spPr>
          <a:xfrm>
            <a:off x="629746" y="1844696"/>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a:extLst>
              <a:ext uri="{FF2B5EF4-FFF2-40B4-BE49-F238E27FC236}">
                <a16:creationId xmlns:a16="http://schemas.microsoft.com/office/drawing/2014/main" id="{EF7FB02B-F0B0-C94A-D877-D1BD51261781}"/>
              </a:ext>
            </a:extLst>
          </p:cNvPr>
          <p:cNvSpPr/>
          <p:nvPr/>
        </p:nvSpPr>
        <p:spPr>
          <a:xfrm>
            <a:off x="629746" y="2669898"/>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a:extLst>
              <a:ext uri="{FF2B5EF4-FFF2-40B4-BE49-F238E27FC236}">
                <a16:creationId xmlns:a16="http://schemas.microsoft.com/office/drawing/2014/main" id="{9B8FAD89-BE92-592E-FE10-50F41F512E93}"/>
              </a:ext>
            </a:extLst>
          </p:cNvPr>
          <p:cNvSpPr/>
          <p:nvPr/>
        </p:nvSpPr>
        <p:spPr>
          <a:xfrm>
            <a:off x="629746" y="3615548"/>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a:extLst>
              <a:ext uri="{FF2B5EF4-FFF2-40B4-BE49-F238E27FC236}">
                <a16:creationId xmlns:a16="http://schemas.microsoft.com/office/drawing/2014/main" id="{5529AFB3-2F9F-9DFE-8AAC-57696C0204A3}"/>
              </a:ext>
            </a:extLst>
          </p:cNvPr>
          <p:cNvSpPr txBox="1">
            <a:spLocks noGrp="1"/>
          </p:cNvSpPr>
          <p:nvPr>
            <p:ph type="subTitle" idx="1"/>
          </p:nvPr>
        </p:nvSpPr>
        <p:spPr>
          <a:xfrm>
            <a:off x="1324584" y="880833"/>
            <a:ext cx="6071934" cy="56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 Content-based recommendation relies on product content and user preferences</a:t>
            </a:r>
          </a:p>
        </p:txBody>
      </p:sp>
      <p:sp>
        <p:nvSpPr>
          <p:cNvPr id="3641" name="Google Shape;3641;p60">
            <a:extLst>
              <a:ext uri="{FF2B5EF4-FFF2-40B4-BE49-F238E27FC236}">
                <a16:creationId xmlns:a16="http://schemas.microsoft.com/office/drawing/2014/main" id="{27696ACA-EF74-4CEC-1B98-B4395040B892}"/>
              </a:ext>
            </a:extLst>
          </p:cNvPr>
          <p:cNvSpPr txBox="1">
            <a:spLocks noGrp="1"/>
          </p:cNvSpPr>
          <p:nvPr>
            <p:ph type="subTitle" idx="2"/>
          </p:nvPr>
        </p:nvSpPr>
        <p:spPr>
          <a:xfrm>
            <a:off x="1324584" y="1776467"/>
            <a:ext cx="5939842" cy="56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Similarity are used to measure the resemblance between product content and user preferences</a:t>
            </a:r>
          </a:p>
        </p:txBody>
      </p:sp>
      <p:sp>
        <p:nvSpPr>
          <p:cNvPr id="3642" name="Google Shape;3642;p60">
            <a:extLst>
              <a:ext uri="{FF2B5EF4-FFF2-40B4-BE49-F238E27FC236}">
                <a16:creationId xmlns:a16="http://schemas.microsoft.com/office/drawing/2014/main" id="{54C98D09-D3AE-EC6D-0D9D-5FB2914BCF6B}"/>
              </a:ext>
            </a:extLst>
          </p:cNvPr>
          <p:cNvSpPr txBox="1">
            <a:spLocks noGrp="1"/>
          </p:cNvSpPr>
          <p:nvPr>
            <p:ph type="subTitle" idx="3"/>
          </p:nvPr>
        </p:nvSpPr>
        <p:spPr>
          <a:xfrm>
            <a:off x="1324584" y="2653998"/>
            <a:ext cx="6071934" cy="56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 One challenge faced was the extended processing time due to measuring  similarity between user preferences and all products in the database.</a:t>
            </a:r>
          </a:p>
        </p:txBody>
      </p:sp>
      <p:sp>
        <p:nvSpPr>
          <p:cNvPr id="3643" name="Google Shape;3643;p60">
            <a:extLst>
              <a:ext uri="{FF2B5EF4-FFF2-40B4-BE49-F238E27FC236}">
                <a16:creationId xmlns:a16="http://schemas.microsoft.com/office/drawing/2014/main" id="{D4A88DED-85EB-C5CE-3CB4-A76E5CFDAC85}"/>
              </a:ext>
            </a:extLst>
          </p:cNvPr>
          <p:cNvSpPr txBox="1">
            <a:spLocks noGrp="1"/>
          </p:cNvSpPr>
          <p:nvPr>
            <p:ph type="subTitle" idx="4"/>
          </p:nvPr>
        </p:nvSpPr>
        <p:spPr>
          <a:xfrm>
            <a:off x="1324584" y="3615548"/>
            <a:ext cx="6071934"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To address the time issue, we implemented the K-means algorithm.</a:t>
            </a:r>
          </a:p>
          <a:p>
            <a:pPr marL="0" lvl="0" indent="0" algn="l" rtl="0">
              <a:spcBef>
                <a:spcPts val="0"/>
              </a:spcBef>
              <a:spcAft>
                <a:spcPts val="0"/>
              </a:spcAft>
              <a:buNone/>
            </a:pPr>
            <a:r>
              <a:rPr lang="en-US" dirty="0"/>
              <a:t> </a:t>
            </a:r>
          </a:p>
        </p:txBody>
      </p:sp>
      <p:sp>
        <p:nvSpPr>
          <p:cNvPr id="3647" name="Google Shape;3647;p60">
            <a:extLst>
              <a:ext uri="{FF2B5EF4-FFF2-40B4-BE49-F238E27FC236}">
                <a16:creationId xmlns:a16="http://schemas.microsoft.com/office/drawing/2014/main" id="{F8996583-BA97-DA65-E45A-A2BEF89F0AAD}"/>
              </a:ext>
            </a:extLst>
          </p:cNvPr>
          <p:cNvSpPr/>
          <p:nvPr/>
        </p:nvSpPr>
        <p:spPr>
          <a:xfrm>
            <a:off x="782137" y="3719868"/>
            <a:ext cx="312110" cy="292609"/>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152;p49">
            <a:extLst>
              <a:ext uri="{FF2B5EF4-FFF2-40B4-BE49-F238E27FC236}">
                <a16:creationId xmlns:a16="http://schemas.microsoft.com/office/drawing/2014/main" id="{68BB33EA-F788-F8BE-24D6-9A3B271C3E8B}"/>
              </a:ext>
            </a:extLst>
          </p:cNvPr>
          <p:cNvGrpSpPr/>
          <p:nvPr/>
        </p:nvGrpSpPr>
        <p:grpSpPr>
          <a:xfrm>
            <a:off x="777389" y="1947807"/>
            <a:ext cx="261513" cy="356615"/>
            <a:chOff x="-4178875" y="2405775"/>
            <a:chExt cx="222925" cy="293825"/>
          </a:xfrm>
        </p:grpSpPr>
        <p:sp>
          <p:nvSpPr>
            <p:cNvPr id="3" name="Google Shape;1153;p49">
              <a:extLst>
                <a:ext uri="{FF2B5EF4-FFF2-40B4-BE49-F238E27FC236}">
                  <a16:creationId xmlns:a16="http://schemas.microsoft.com/office/drawing/2014/main" id="{E32B934D-B978-422B-3772-5AF322509743}"/>
                </a:ext>
              </a:extLst>
            </p:cNvPr>
            <p:cNvSpPr/>
            <p:nvPr/>
          </p:nvSpPr>
          <p:spPr>
            <a:xfrm>
              <a:off x="-4178875" y="2405775"/>
              <a:ext cx="222925" cy="293825"/>
            </a:xfrm>
            <a:custGeom>
              <a:avLst/>
              <a:gdLst/>
              <a:ahLst/>
              <a:cxnLst/>
              <a:rect l="l" t="t" r="r" b="b"/>
              <a:pathLst>
                <a:path w="8917" h="11753" extrusionOk="0">
                  <a:moveTo>
                    <a:pt x="4474" y="694"/>
                  </a:moveTo>
                  <a:cubicBezTo>
                    <a:pt x="6553" y="694"/>
                    <a:pt x="8254" y="2395"/>
                    <a:pt x="8254" y="4475"/>
                  </a:cubicBezTo>
                  <a:cubicBezTo>
                    <a:pt x="8191" y="5262"/>
                    <a:pt x="7971" y="6018"/>
                    <a:pt x="7530" y="6649"/>
                  </a:cubicBezTo>
                  <a:lnTo>
                    <a:pt x="4474" y="10776"/>
                  </a:lnTo>
                  <a:lnTo>
                    <a:pt x="1418" y="6712"/>
                  </a:lnTo>
                  <a:cubicBezTo>
                    <a:pt x="945" y="6050"/>
                    <a:pt x="693" y="5294"/>
                    <a:pt x="693" y="4475"/>
                  </a:cubicBezTo>
                  <a:cubicBezTo>
                    <a:pt x="693" y="2395"/>
                    <a:pt x="2363" y="694"/>
                    <a:pt x="4474" y="694"/>
                  </a:cubicBezTo>
                  <a:close/>
                  <a:moveTo>
                    <a:pt x="4474" y="1"/>
                  </a:moveTo>
                  <a:cubicBezTo>
                    <a:pt x="2017" y="1"/>
                    <a:pt x="0" y="2017"/>
                    <a:pt x="0" y="4475"/>
                  </a:cubicBezTo>
                  <a:cubicBezTo>
                    <a:pt x="0" y="5451"/>
                    <a:pt x="315" y="6365"/>
                    <a:pt x="882" y="7153"/>
                  </a:cubicBezTo>
                  <a:lnTo>
                    <a:pt x="4190" y="11595"/>
                  </a:lnTo>
                  <a:cubicBezTo>
                    <a:pt x="4253" y="11689"/>
                    <a:pt x="4348" y="11752"/>
                    <a:pt x="4474" y="11752"/>
                  </a:cubicBezTo>
                  <a:cubicBezTo>
                    <a:pt x="4568" y="11752"/>
                    <a:pt x="4663" y="11721"/>
                    <a:pt x="4726" y="11595"/>
                  </a:cubicBezTo>
                  <a:lnTo>
                    <a:pt x="8097" y="7058"/>
                  </a:lnTo>
                  <a:cubicBezTo>
                    <a:pt x="8633" y="6333"/>
                    <a:pt x="8916" y="5420"/>
                    <a:pt x="8916" y="4506"/>
                  </a:cubicBezTo>
                  <a:cubicBezTo>
                    <a:pt x="8916" y="1986"/>
                    <a:pt x="6900" y="1"/>
                    <a:pt x="4474"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54;p49">
              <a:extLst>
                <a:ext uri="{FF2B5EF4-FFF2-40B4-BE49-F238E27FC236}">
                  <a16:creationId xmlns:a16="http://schemas.microsoft.com/office/drawing/2014/main" id="{1F8E55A4-4FFF-4321-D8A5-B3804AB7D5CE}"/>
                </a:ext>
              </a:extLst>
            </p:cNvPr>
            <p:cNvSpPr/>
            <p:nvPr/>
          </p:nvSpPr>
          <p:spPr>
            <a:xfrm>
              <a:off x="-4093025" y="2491650"/>
              <a:ext cx="51225" cy="51200"/>
            </a:xfrm>
            <a:custGeom>
              <a:avLst/>
              <a:gdLst/>
              <a:ahLst/>
              <a:cxnLst/>
              <a:rect l="l" t="t" r="r" b="b"/>
              <a:pathLst>
                <a:path w="2049" h="2048" extrusionOk="0">
                  <a:moveTo>
                    <a:pt x="1040" y="630"/>
                  </a:moveTo>
                  <a:cubicBezTo>
                    <a:pt x="1229" y="630"/>
                    <a:pt x="1386" y="788"/>
                    <a:pt x="1386" y="1008"/>
                  </a:cubicBezTo>
                  <a:cubicBezTo>
                    <a:pt x="1386" y="1197"/>
                    <a:pt x="1197" y="1355"/>
                    <a:pt x="1040" y="1355"/>
                  </a:cubicBezTo>
                  <a:cubicBezTo>
                    <a:pt x="819" y="1355"/>
                    <a:pt x="662" y="1197"/>
                    <a:pt x="662" y="1008"/>
                  </a:cubicBezTo>
                  <a:cubicBezTo>
                    <a:pt x="662" y="788"/>
                    <a:pt x="819" y="630"/>
                    <a:pt x="1040" y="630"/>
                  </a:cubicBezTo>
                  <a:close/>
                  <a:moveTo>
                    <a:pt x="1040" y="0"/>
                  </a:moveTo>
                  <a:cubicBezTo>
                    <a:pt x="473" y="0"/>
                    <a:pt x="0" y="473"/>
                    <a:pt x="0" y="1040"/>
                  </a:cubicBezTo>
                  <a:cubicBezTo>
                    <a:pt x="0" y="1575"/>
                    <a:pt x="473" y="2048"/>
                    <a:pt x="1040" y="2048"/>
                  </a:cubicBezTo>
                  <a:cubicBezTo>
                    <a:pt x="1575" y="2048"/>
                    <a:pt x="2048" y="1575"/>
                    <a:pt x="2048" y="1040"/>
                  </a:cubicBezTo>
                  <a:cubicBezTo>
                    <a:pt x="2048" y="441"/>
                    <a:pt x="1575" y="0"/>
                    <a:pt x="104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55;p49">
              <a:extLst>
                <a:ext uri="{FF2B5EF4-FFF2-40B4-BE49-F238E27FC236}">
                  <a16:creationId xmlns:a16="http://schemas.microsoft.com/office/drawing/2014/main" id="{76C165F4-4B4F-C4F2-9854-0B98F546ACBD}"/>
                </a:ext>
              </a:extLst>
            </p:cNvPr>
            <p:cNvSpPr/>
            <p:nvPr/>
          </p:nvSpPr>
          <p:spPr>
            <a:xfrm>
              <a:off x="-4145800" y="2439650"/>
              <a:ext cx="155975" cy="155200"/>
            </a:xfrm>
            <a:custGeom>
              <a:avLst/>
              <a:gdLst/>
              <a:ahLst/>
              <a:cxnLst/>
              <a:rect l="l" t="t" r="r" b="b"/>
              <a:pathLst>
                <a:path w="6239" h="6208" extrusionOk="0">
                  <a:moveTo>
                    <a:pt x="3403" y="694"/>
                  </a:moveTo>
                  <a:lnTo>
                    <a:pt x="3403" y="1166"/>
                  </a:lnTo>
                  <a:cubicBezTo>
                    <a:pt x="3403" y="1324"/>
                    <a:pt x="3497" y="1450"/>
                    <a:pt x="3655" y="1481"/>
                  </a:cubicBezTo>
                  <a:cubicBezTo>
                    <a:pt x="3844" y="1576"/>
                    <a:pt x="4033" y="1670"/>
                    <a:pt x="4191" y="1828"/>
                  </a:cubicBezTo>
                  <a:cubicBezTo>
                    <a:pt x="4268" y="1867"/>
                    <a:pt x="4358" y="1894"/>
                    <a:pt x="4445" y="1894"/>
                  </a:cubicBezTo>
                  <a:cubicBezTo>
                    <a:pt x="4499" y="1894"/>
                    <a:pt x="4552" y="1884"/>
                    <a:pt x="4600" y="1859"/>
                  </a:cubicBezTo>
                  <a:lnTo>
                    <a:pt x="4978" y="1607"/>
                  </a:lnTo>
                  <a:lnTo>
                    <a:pt x="5356" y="2206"/>
                  </a:lnTo>
                  <a:lnTo>
                    <a:pt x="4947" y="2458"/>
                  </a:lnTo>
                  <a:cubicBezTo>
                    <a:pt x="4821" y="2521"/>
                    <a:pt x="4789" y="2647"/>
                    <a:pt x="4789" y="2805"/>
                  </a:cubicBezTo>
                  <a:cubicBezTo>
                    <a:pt x="4821" y="3025"/>
                    <a:pt x="4821" y="3183"/>
                    <a:pt x="4789" y="3435"/>
                  </a:cubicBezTo>
                  <a:cubicBezTo>
                    <a:pt x="4758" y="3592"/>
                    <a:pt x="4821" y="3687"/>
                    <a:pt x="4947" y="3781"/>
                  </a:cubicBezTo>
                  <a:lnTo>
                    <a:pt x="5356" y="4033"/>
                  </a:lnTo>
                  <a:lnTo>
                    <a:pt x="4978" y="4600"/>
                  </a:lnTo>
                  <a:lnTo>
                    <a:pt x="4600" y="4380"/>
                  </a:lnTo>
                  <a:cubicBezTo>
                    <a:pt x="4554" y="4345"/>
                    <a:pt x="4503" y="4332"/>
                    <a:pt x="4452" y="4332"/>
                  </a:cubicBezTo>
                  <a:cubicBezTo>
                    <a:pt x="4363" y="4332"/>
                    <a:pt x="4270" y="4372"/>
                    <a:pt x="4191" y="4411"/>
                  </a:cubicBezTo>
                  <a:cubicBezTo>
                    <a:pt x="4033" y="4537"/>
                    <a:pt x="3844" y="4632"/>
                    <a:pt x="3655" y="4726"/>
                  </a:cubicBezTo>
                  <a:cubicBezTo>
                    <a:pt x="3529" y="4758"/>
                    <a:pt x="3403" y="4915"/>
                    <a:pt x="3403" y="5041"/>
                  </a:cubicBezTo>
                  <a:lnTo>
                    <a:pt x="3403" y="5514"/>
                  </a:lnTo>
                  <a:lnTo>
                    <a:pt x="2741" y="5514"/>
                  </a:lnTo>
                  <a:lnTo>
                    <a:pt x="2741" y="5041"/>
                  </a:lnTo>
                  <a:cubicBezTo>
                    <a:pt x="2741" y="4884"/>
                    <a:pt x="2678" y="4758"/>
                    <a:pt x="2521" y="4726"/>
                  </a:cubicBezTo>
                  <a:cubicBezTo>
                    <a:pt x="2300" y="4663"/>
                    <a:pt x="2111" y="4569"/>
                    <a:pt x="1954" y="4411"/>
                  </a:cubicBezTo>
                  <a:cubicBezTo>
                    <a:pt x="1874" y="4372"/>
                    <a:pt x="1782" y="4332"/>
                    <a:pt x="1701" y="4332"/>
                  </a:cubicBezTo>
                  <a:cubicBezTo>
                    <a:pt x="1654" y="4332"/>
                    <a:pt x="1610" y="4345"/>
                    <a:pt x="1576" y="4380"/>
                  </a:cubicBezTo>
                  <a:lnTo>
                    <a:pt x="1166" y="4600"/>
                  </a:lnTo>
                  <a:lnTo>
                    <a:pt x="820" y="4033"/>
                  </a:lnTo>
                  <a:lnTo>
                    <a:pt x="1198" y="3781"/>
                  </a:lnTo>
                  <a:cubicBezTo>
                    <a:pt x="1324" y="3718"/>
                    <a:pt x="1418" y="3592"/>
                    <a:pt x="1355" y="3435"/>
                  </a:cubicBezTo>
                  <a:cubicBezTo>
                    <a:pt x="1324" y="3183"/>
                    <a:pt x="1324" y="3025"/>
                    <a:pt x="1355" y="2805"/>
                  </a:cubicBezTo>
                  <a:cubicBezTo>
                    <a:pt x="1418" y="2647"/>
                    <a:pt x="1324" y="2521"/>
                    <a:pt x="1198" y="2458"/>
                  </a:cubicBezTo>
                  <a:lnTo>
                    <a:pt x="820" y="2206"/>
                  </a:lnTo>
                  <a:lnTo>
                    <a:pt x="1166" y="1607"/>
                  </a:lnTo>
                  <a:lnTo>
                    <a:pt x="1576" y="1859"/>
                  </a:lnTo>
                  <a:cubicBezTo>
                    <a:pt x="1612" y="1884"/>
                    <a:pt x="1657" y="1894"/>
                    <a:pt x="1706" y="1894"/>
                  </a:cubicBezTo>
                  <a:cubicBezTo>
                    <a:pt x="1786" y="1894"/>
                    <a:pt x="1876" y="1867"/>
                    <a:pt x="1954" y="1828"/>
                  </a:cubicBezTo>
                  <a:cubicBezTo>
                    <a:pt x="2111" y="1702"/>
                    <a:pt x="2300" y="1576"/>
                    <a:pt x="2521" y="1481"/>
                  </a:cubicBezTo>
                  <a:cubicBezTo>
                    <a:pt x="2615" y="1450"/>
                    <a:pt x="2741" y="1292"/>
                    <a:pt x="2741" y="1166"/>
                  </a:cubicBezTo>
                  <a:lnTo>
                    <a:pt x="2741" y="694"/>
                  </a:lnTo>
                  <a:close/>
                  <a:moveTo>
                    <a:pt x="2426" y="1"/>
                  </a:moveTo>
                  <a:cubicBezTo>
                    <a:pt x="2237" y="1"/>
                    <a:pt x="2080" y="158"/>
                    <a:pt x="2080" y="347"/>
                  </a:cubicBezTo>
                  <a:lnTo>
                    <a:pt x="2080" y="946"/>
                  </a:lnTo>
                  <a:cubicBezTo>
                    <a:pt x="1954" y="977"/>
                    <a:pt x="1828" y="1072"/>
                    <a:pt x="1765" y="1135"/>
                  </a:cubicBezTo>
                  <a:lnTo>
                    <a:pt x="1261" y="851"/>
                  </a:lnTo>
                  <a:cubicBezTo>
                    <a:pt x="1211" y="831"/>
                    <a:pt x="1158" y="821"/>
                    <a:pt x="1104" y="821"/>
                  </a:cubicBezTo>
                  <a:cubicBezTo>
                    <a:pt x="990" y="821"/>
                    <a:pt x="874" y="870"/>
                    <a:pt x="788" y="977"/>
                  </a:cubicBezTo>
                  <a:lnTo>
                    <a:pt x="126" y="2175"/>
                  </a:lnTo>
                  <a:cubicBezTo>
                    <a:pt x="32" y="2332"/>
                    <a:pt x="63" y="2521"/>
                    <a:pt x="221" y="2647"/>
                  </a:cubicBezTo>
                  <a:lnTo>
                    <a:pt x="757" y="2899"/>
                  </a:lnTo>
                  <a:lnTo>
                    <a:pt x="757" y="3120"/>
                  </a:lnTo>
                  <a:lnTo>
                    <a:pt x="757" y="3309"/>
                  </a:lnTo>
                  <a:lnTo>
                    <a:pt x="221" y="3592"/>
                  </a:lnTo>
                  <a:cubicBezTo>
                    <a:pt x="63" y="3655"/>
                    <a:pt x="0" y="3907"/>
                    <a:pt x="126" y="4065"/>
                  </a:cubicBezTo>
                  <a:lnTo>
                    <a:pt x="788" y="5231"/>
                  </a:lnTo>
                  <a:cubicBezTo>
                    <a:pt x="831" y="5337"/>
                    <a:pt x="960" y="5415"/>
                    <a:pt x="1088" y="5415"/>
                  </a:cubicBezTo>
                  <a:cubicBezTo>
                    <a:pt x="1149" y="5415"/>
                    <a:pt x="1210" y="5397"/>
                    <a:pt x="1261" y="5357"/>
                  </a:cubicBezTo>
                  <a:lnTo>
                    <a:pt x="1765" y="5073"/>
                  </a:lnTo>
                  <a:cubicBezTo>
                    <a:pt x="1891" y="5167"/>
                    <a:pt x="1954" y="5199"/>
                    <a:pt x="2080" y="5262"/>
                  </a:cubicBezTo>
                  <a:lnTo>
                    <a:pt x="2080" y="5861"/>
                  </a:lnTo>
                  <a:cubicBezTo>
                    <a:pt x="2080" y="6050"/>
                    <a:pt x="2237" y="6207"/>
                    <a:pt x="2426" y="6207"/>
                  </a:cubicBezTo>
                  <a:lnTo>
                    <a:pt x="3812" y="6207"/>
                  </a:lnTo>
                  <a:cubicBezTo>
                    <a:pt x="4002" y="6207"/>
                    <a:pt x="4159" y="6050"/>
                    <a:pt x="4159" y="5861"/>
                  </a:cubicBezTo>
                  <a:lnTo>
                    <a:pt x="4159" y="5262"/>
                  </a:lnTo>
                  <a:cubicBezTo>
                    <a:pt x="4285" y="5231"/>
                    <a:pt x="4411" y="5167"/>
                    <a:pt x="4474" y="5073"/>
                  </a:cubicBezTo>
                  <a:lnTo>
                    <a:pt x="4978" y="5357"/>
                  </a:lnTo>
                  <a:cubicBezTo>
                    <a:pt x="5028" y="5376"/>
                    <a:pt x="5084" y="5387"/>
                    <a:pt x="5141" y="5387"/>
                  </a:cubicBezTo>
                  <a:cubicBezTo>
                    <a:pt x="5263" y="5387"/>
                    <a:pt x="5386" y="5338"/>
                    <a:pt x="5451" y="5231"/>
                  </a:cubicBezTo>
                  <a:lnTo>
                    <a:pt x="6144" y="4065"/>
                  </a:lnTo>
                  <a:cubicBezTo>
                    <a:pt x="6207" y="3907"/>
                    <a:pt x="6175" y="3687"/>
                    <a:pt x="6018" y="3592"/>
                  </a:cubicBezTo>
                  <a:lnTo>
                    <a:pt x="5514" y="3309"/>
                  </a:lnTo>
                  <a:lnTo>
                    <a:pt x="5514" y="3120"/>
                  </a:lnTo>
                  <a:lnTo>
                    <a:pt x="5514" y="2899"/>
                  </a:lnTo>
                  <a:lnTo>
                    <a:pt x="6018" y="2647"/>
                  </a:lnTo>
                  <a:cubicBezTo>
                    <a:pt x="6175" y="2521"/>
                    <a:pt x="6238" y="2332"/>
                    <a:pt x="6144" y="2175"/>
                  </a:cubicBezTo>
                  <a:lnTo>
                    <a:pt x="5451" y="977"/>
                  </a:lnTo>
                  <a:cubicBezTo>
                    <a:pt x="5408" y="870"/>
                    <a:pt x="5278" y="807"/>
                    <a:pt x="5149" y="807"/>
                  </a:cubicBezTo>
                  <a:cubicBezTo>
                    <a:pt x="5089" y="807"/>
                    <a:pt x="5029" y="821"/>
                    <a:pt x="4978" y="851"/>
                  </a:cubicBezTo>
                  <a:lnTo>
                    <a:pt x="4474" y="1135"/>
                  </a:lnTo>
                  <a:cubicBezTo>
                    <a:pt x="4348" y="1072"/>
                    <a:pt x="4285" y="1009"/>
                    <a:pt x="4159" y="946"/>
                  </a:cubicBezTo>
                  <a:lnTo>
                    <a:pt x="4159" y="347"/>
                  </a:lnTo>
                  <a:cubicBezTo>
                    <a:pt x="4159" y="158"/>
                    <a:pt x="4002" y="1"/>
                    <a:pt x="3812"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26;p48">
            <a:extLst>
              <a:ext uri="{FF2B5EF4-FFF2-40B4-BE49-F238E27FC236}">
                <a16:creationId xmlns:a16="http://schemas.microsoft.com/office/drawing/2014/main" id="{68C60B26-394E-19AA-1F71-A66B0522F6D0}"/>
              </a:ext>
            </a:extLst>
          </p:cNvPr>
          <p:cNvGrpSpPr/>
          <p:nvPr/>
        </p:nvGrpSpPr>
        <p:grpSpPr>
          <a:xfrm>
            <a:off x="735780" y="2765334"/>
            <a:ext cx="344727" cy="356627"/>
            <a:chOff x="-65129950" y="2646800"/>
            <a:chExt cx="311125" cy="317425"/>
          </a:xfrm>
        </p:grpSpPr>
        <p:sp>
          <p:nvSpPr>
            <p:cNvPr id="18" name="Google Shape;1127;p48">
              <a:extLst>
                <a:ext uri="{FF2B5EF4-FFF2-40B4-BE49-F238E27FC236}">
                  <a16:creationId xmlns:a16="http://schemas.microsoft.com/office/drawing/2014/main" id="{BAA60BED-232A-98C7-D2F3-4730F7E6B492}"/>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8;p48">
              <a:extLst>
                <a:ext uri="{FF2B5EF4-FFF2-40B4-BE49-F238E27FC236}">
                  <a16:creationId xmlns:a16="http://schemas.microsoft.com/office/drawing/2014/main" id="{E813E931-5027-B41C-EECD-482316D88404}"/>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129;p48">
            <a:extLst>
              <a:ext uri="{FF2B5EF4-FFF2-40B4-BE49-F238E27FC236}">
                <a16:creationId xmlns:a16="http://schemas.microsoft.com/office/drawing/2014/main" id="{7A3FE9CD-D381-81F4-0C64-D905B9EB8161}"/>
              </a:ext>
            </a:extLst>
          </p:cNvPr>
          <p:cNvSpPr/>
          <p:nvPr/>
        </p:nvSpPr>
        <p:spPr>
          <a:xfrm>
            <a:off x="753609" y="998186"/>
            <a:ext cx="309071" cy="356611"/>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0;p74">
            <a:extLst>
              <a:ext uri="{FF2B5EF4-FFF2-40B4-BE49-F238E27FC236}">
                <a16:creationId xmlns:a16="http://schemas.microsoft.com/office/drawing/2014/main" id="{2F255200-7F28-0936-0B56-B8053FEE766C}"/>
              </a:ext>
            </a:extLst>
          </p:cNvPr>
          <p:cNvSpPr/>
          <p:nvPr/>
        </p:nvSpPr>
        <p:spPr>
          <a:xfrm>
            <a:off x="7916516" y="4642047"/>
            <a:ext cx="310967" cy="392963"/>
          </a:xfrm>
          <a:prstGeom prst="rect">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1;p74">
            <a:extLst>
              <a:ext uri="{FF2B5EF4-FFF2-40B4-BE49-F238E27FC236}">
                <a16:creationId xmlns:a16="http://schemas.microsoft.com/office/drawing/2014/main" id="{75382D79-C52B-5749-F366-29E7FF287BE4}"/>
              </a:ext>
            </a:extLst>
          </p:cNvPr>
          <p:cNvSpPr/>
          <p:nvPr/>
        </p:nvSpPr>
        <p:spPr>
          <a:xfrm>
            <a:off x="7730649" y="4977896"/>
            <a:ext cx="738010" cy="66654"/>
          </a:xfrm>
          <a:custGeom>
            <a:avLst/>
            <a:gdLst/>
            <a:ahLst/>
            <a:cxnLst/>
            <a:rect l="l" t="t" r="r" b="b"/>
            <a:pathLst>
              <a:path w="17173" h="1551" extrusionOk="0">
                <a:moveTo>
                  <a:pt x="787" y="0"/>
                </a:moveTo>
                <a:cubicBezTo>
                  <a:pt x="358" y="0"/>
                  <a:pt x="0" y="358"/>
                  <a:pt x="0" y="764"/>
                </a:cubicBezTo>
                <a:cubicBezTo>
                  <a:pt x="0" y="1193"/>
                  <a:pt x="358" y="1551"/>
                  <a:pt x="787" y="1551"/>
                </a:cubicBezTo>
                <a:lnTo>
                  <a:pt x="16409" y="1551"/>
                </a:lnTo>
                <a:cubicBezTo>
                  <a:pt x="16815" y="1551"/>
                  <a:pt x="17173" y="1217"/>
                  <a:pt x="17173" y="764"/>
                </a:cubicBezTo>
                <a:cubicBezTo>
                  <a:pt x="17173" y="358"/>
                  <a:pt x="16815" y="0"/>
                  <a:pt x="16409"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2;p74">
            <a:extLst>
              <a:ext uri="{FF2B5EF4-FFF2-40B4-BE49-F238E27FC236}">
                <a16:creationId xmlns:a16="http://schemas.microsoft.com/office/drawing/2014/main" id="{B71D30BD-0F23-BB7C-7617-FE9BEF1A9CD5}"/>
              </a:ext>
            </a:extLst>
          </p:cNvPr>
          <p:cNvSpPr/>
          <p:nvPr/>
        </p:nvSpPr>
        <p:spPr>
          <a:xfrm>
            <a:off x="7396518" y="3753066"/>
            <a:ext cx="1408334" cy="955291"/>
          </a:xfrm>
          <a:custGeom>
            <a:avLst/>
            <a:gdLst/>
            <a:ahLst/>
            <a:cxnLst/>
            <a:rect l="l" t="t" r="r" b="b"/>
            <a:pathLst>
              <a:path w="32771" h="22229" extrusionOk="0">
                <a:moveTo>
                  <a:pt x="4055" y="0"/>
                </a:moveTo>
                <a:cubicBezTo>
                  <a:pt x="1813" y="0"/>
                  <a:pt x="0" y="1813"/>
                  <a:pt x="0" y="4055"/>
                </a:cubicBezTo>
                <a:lnTo>
                  <a:pt x="0" y="18174"/>
                </a:lnTo>
                <a:cubicBezTo>
                  <a:pt x="0" y="20416"/>
                  <a:pt x="1813" y="22229"/>
                  <a:pt x="4055" y="22229"/>
                </a:cubicBezTo>
                <a:lnTo>
                  <a:pt x="28716" y="22229"/>
                </a:lnTo>
                <a:cubicBezTo>
                  <a:pt x="30934" y="22229"/>
                  <a:pt x="32747" y="20416"/>
                  <a:pt x="32771" y="18174"/>
                </a:cubicBezTo>
                <a:lnTo>
                  <a:pt x="32771" y="4055"/>
                </a:lnTo>
                <a:cubicBezTo>
                  <a:pt x="32771" y="1813"/>
                  <a:pt x="30934" y="0"/>
                  <a:pt x="28716"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3;p74">
            <a:extLst>
              <a:ext uri="{FF2B5EF4-FFF2-40B4-BE49-F238E27FC236}">
                <a16:creationId xmlns:a16="http://schemas.microsoft.com/office/drawing/2014/main" id="{84746FED-68F6-D9D1-84B4-6F9060C01EC1}"/>
              </a:ext>
            </a:extLst>
          </p:cNvPr>
          <p:cNvSpPr/>
          <p:nvPr/>
        </p:nvSpPr>
        <p:spPr>
          <a:xfrm>
            <a:off x="7445682" y="3799178"/>
            <a:ext cx="1308933" cy="862036"/>
          </a:xfrm>
          <a:custGeom>
            <a:avLst/>
            <a:gdLst/>
            <a:ahLst/>
            <a:cxnLst/>
            <a:rect l="l" t="t" r="r" b="b"/>
            <a:pathLst>
              <a:path w="30458" h="20059" extrusionOk="0">
                <a:moveTo>
                  <a:pt x="4079" y="0"/>
                </a:moveTo>
                <a:cubicBezTo>
                  <a:pt x="1837" y="0"/>
                  <a:pt x="1" y="1813"/>
                  <a:pt x="1" y="4055"/>
                </a:cubicBezTo>
                <a:lnTo>
                  <a:pt x="1" y="16004"/>
                </a:lnTo>
                <a:cubicBezTo>
                  <a:pt x="1" y="18246"/>
                  <a:pt x="1837" y="20059"/>
                  <a:pt x="4079" y="20059"/>
                </a:cubicBezTo>
                <a:lnTo>
                  <a:pt x="26403" y="20059"/>
                </a:lnTo>
                <a:cubicBezTo>
                  <a:pt x="28621" y="20059"/>
                  <a:pt x="30458" y="18246"/>
                  <a:pt x="30458" y="16004"/>
                </a:cubicBezTo>
                <a:lnTo>
                  <a:pt x="30458" y="4055"/>
                </a:lnTo>
                <a:cubicBezTo>
                  <a:pt x="30458" y="1813"/>
                  <a:pt x="28621" y="0"/>
                  <a:pt x="26403"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54;p74">
            <a:extLst>
              <a:ext uri="{FF2B5EF4-FFF2-40B4-BE49-F238E27FC236}">
                <a16:creationId xmlns:a16="http://schemas.microsoft.com/office/drawing/2014/main" id="{3FA54950-B627-57A1-5C31-37DA501479B9}"/>
              </a:ext>
            </a:extLst>
          </p:cNvPr>
          <p:cNvSpPr/>
          <p:nvPr/>
        </p:nvSpPr>
        <p:spPr>
          <a:xfrm>
            <a:off x="8320008" y="4226564"/>
            <a:ext cx="434606" cy="434649"/>
          </a:xfrm>
          <a:custGeom>
            <a:avLst/>
            <a:gdLst/>
            <a:ahLst/>
            <a:cxnLst/>
            <a:rect l="l" t="t" r="r" b="b"/>
            <a:pathLst>
              <a:path w="10113" h="10114" extrusionOk="0">
                <a:moveTo>
                  <a:pt x="10113" y="1"/>
                </a:moveTo>
                <a:lnTo>
                  <a:pt x="0" y="10114"/>
                </a:lnTo>
                <a:lnTo>
                  <a:pt x="3077" y="10114"/>
                </a:lnTo>
                <a:lnTo>
                  <a:pt x="10113" y="3078"/>
                </a:lnTo>
                <a:lnTo>
                  <a:pt x="1011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55;p74">
            <a:extLst>
              <a:ext uri="{FF2B5EF4-FFF2-40B4-BE49-F238E27FC236}">
                <a16:creationId xmlns:a16="http://schemas.microsoft.com/office/drawing/2014/main" id="{BFB944D6-FAFF-76F7-A509-7754CCDF8D91}"/>
              </a:ext>
            </a:extLst>
          </p:cNvPr>
          <p:cNvSpPr/>
          <p:nvPr/>
        </p:nvSpPr>
        <p:spPr>
          <a:xfrm>
            <a:off x="8493240" y="3709446"/>
            <a:ext cx="77914" cy="178948"/>
          </a:xfrm>
          <a:custGeom>
            <a:avLst/>
            <a:gdLst/>
            <a:ahLst/>
            <a:cxnLst/>
            <a:rect l="l" t="t" r="r" b="b"/>
            <a:pathLst>
              <a:path w="1813" h="4164" extrusionOk="0">
                <a:moveTo>
                  <a:pt x="669" y="0"/>
                </a:moveTo>
                <a:cubicBezTo>
                  <a:pt x="530" y="0"/>
                  <a:pt x="378" y="68"/>
                  <a:pt x="215" y="228"/>
                </a:cubicBezTo>
                <a:cubicBezTo>
                  <a:pt x="48" y="395"/>
                  <a:pt x="0" y="586"/>
                  <a:pt x="0" y="777"/>
                </a:cubicBezTo>
                <a:cubicBezTo>
                  <a:pt x="0" y="1611"/>
                  <a:pt x="644" y="3758"/>
                  <a:pt x="644" y="3758"/>
                </a:cubicBezTo>
                <a:lnTo>
                  <a:pt x="1693" y="4163"/>
                </a:lnTo>
                <a:cubicBezTo>
                  <a:pt x="1789" y="4163"/>
                  <a:pt x="1813" y="2327"/>
                  <a:pt x="1789" y="2208"/>
                </a:cubicBezTo>
                <a:cubicBezTo>
                  <a:pt x="1769" y="1789"/>
                  <a:pt x="1382" y="0"/>
                  <a:pt x="669"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56;p74">
            <a:extLst>
              <a:ext uri="{FF2B5EF4-FFF2-40B4-BE49-F238E27FC236}">
                <a16:creationId xmlns:a16="http://schemas.microsoft.com/office/drawing/2014/main" id="{95DE6543-2B6E-4A80-517A-ADD02960E745}"/>
              </a:ext>
            </a:extLst>
          </p:cNvPr>
          <p:cNvSpPr/>
          <p:nvPr/>
        </p:nvSpPr>
        <p:spPr>
          <a:xfrm>
            <a:off x="8400973" y="3859171"/>
            <a:ext cx="185566" cy="202885"/>
          </a:xfrm>
          <a:custGeom>
            <a:avLst/>
            <a:gdLst/>
            <a:ahLst/>
            <a:cxnLst/>
            <a:rect l="l" t="t" r="r" b="b"/>
            <a:pathLst>
              <a:path w="4318" h="4721" extrusionOk="0">
                <a:moveTo>
                  <a:pt x="3418" y="0"/>
                </a:moveTo>
                <a:cubicBezTo>
                  <a:pt x="3259" y="0"/>
                  <a:pt x="3088" y="84"/>
                  <a:pt x="2982" y="155"/>
                </a:cubicBezTo>
                <a:cubicBezTo>
                  <a:pt x="2600" y="393"/>
                  <a:pt x="1575" y="2874"/>
                  <a:pt x="1575" y="2874"/>
                </a:cubicBezTo>
                <a:lnTo>
                  <a:pt x="1265" y="3112"/>
                </a:lnTo>
                <a:lnTo>
                  <a:pt x="907" y="3279"/>
                </a:lnTo>
                <a:lnTo>
                  <a:pt x="716" y="3398"/>
                </a:lnTo>
                <a:cubicBezTo>
                  <a:pt x="644" y="3422"/>
                  <a:pt x="549" y="3422"/>
                  <a:pt x="501" y="3422"/>
                </a:cubicBezTo>
                <a:lnTo>
                  <a:pt x="382" y="3422"/>
                </a:lnTo>
                <a:cubicBezTo>
                  <a:pt x="358" y="3422"/>
                  <a:pt x="311" y="3470"/>
                  <a:pt x="311" y="3494"/>
                </a:cubicBezTo>
                <a:cubicBezTo>
                  <a:pt x="311" y="3518"/>
                  <a:pt x="311" y="3518"/>
                  <a:pt x="358" y="3541"/>
                </a:cubicBezTo>
                <a:cubicBezTo>
                  <a:pt x="406" y="3613"/>
                  <a:pt x="478" y="3637"/>
                  <a:pt x="549" y="3637"/>
                </a:cubicBezTo>
                <a:cubicBezTo>
                  <a:pt x="597" y="3637"/>
                  <a:pt x="621" y="3637"/>
                  <a:pt x="644" y="3613"/>
                </a:cubicBezTo>
                <a:lnTo>
                  <a:pt x="740" y="3613"/>
                </a:lnTo>
                <a:cubicBezTo>
                  <a:pt x="764" y="3613"/>
                  <a:pt x="788" y="3637"/>
                  <a:pt x="788" y="3661"/>
                </a:cubicBezTo>
                <a:cubicBezTo>
                  <a:pt x="835" y="3684"/>
                  <a:pt x="788" y="3732"/>
                  <a:pt x="764" y="3756"/>
                </a:cubicBezTo>
                <a:lnTo>
                  <a:pt x="668" y="3851"/>
                </a:lnTo>
                <a:lnTo>
                  <a:pt x="621" y="3899"/>
                </a:lnTo>
                <a:lnTo>
                  <a:pt x="549" y="3971"/>
                </a:lnTo>
                <a:cubicBezTo>
                  <a:pt x="525" y="3995"/>
                  <a:pt x="525" y="4018"/>
                  <a:pt x="501" y="4018"/>
                </a:cubicBezTo>
                <a:cubicBezTo>
                  <a:pt x="287" y="4233"/>
                  <a:pt x="144" y="4209"/>
                  <a:pt x="48" y="4376"/>
                </a:cubicBezTo>
                <a:cubicBezTo>
                  <a:pt x="1" y="4472"/>
                  <a:pt x="144" y="4448"/>
                  <a:pt x="167" y="4567"/>
                </a:cubicBezTo>
                <a:cubicBezTo>
                  <a:pt x="167" y="4578"/>
                  <a:pt x="187" y="4581"/>
                  <a:pt x="217" y="4581"/>
                </a:cubicBezTo>
                <a:cubicBezTo>
                  <a:pt x="270" y="4581"/>
                  <a:pt x="355" y="4570"/>
                  <a:pt x="419" y="4570"/>
                </a:cubicBezTo>
                <a:cubicBezTo>
                  <a:pt x="478" y="4570"/>
                  <a:pt x="519" y="4579"/>
                  <a:pt x="501" y="4615"/>
                </a:cubicBezTo>
                <a:cubicBezTo>
                  <a:pt x="454" y="4678"/>
                  <a:pt x="544" y="4721"/>
                  <a:pt x="708" y="4721"/>
                </a:cubicBezTo>
                <a:cubicBezTo>
                  <a:pt x="790" y="4721"/>
                  <a:pt x="891" y="4710"/>
                  <a:pt x="1002" y="4686"/>
                </a:cubicBezTo>
                <a:cubicBezTo>
                  <a:pt x="1265" y="4591"/>
                  <a:pt x="1432" y="4472"/>
                  <a:pt x="1551" y="4328"/>
                </a:cubicBezTo>
                <a:lnTo>
                  <a:pt x="1575" y="4281"/>
                </a:lnTo>
                <a:lnTo>
                  <a:pt x="2099" y="3279"/>
                </a:lnTo>
                <a:cubicBezTo>
                  <a:pt x="2171" y="3136"/>
                  <a:pt x="2672" y="2540"/>
                  <a:pt x="2767" y="2420"/>
                </a:cubicBezTo>
                <a:cubicBezTo>
                  <a:pt x="2886" y="2230"/>
                  <a:pt x="4317" y="489"/>
                  <a:pt x="3578" y="35"/>
                </a:cubicBezTo>
                <a:cubicBezTo>
                  <a:pt x="3529" y="11"/>
                  <a:pt x="3474" y="0"/>
                  <a:pt x="341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57;p74">
            <a:extLst>
              <a:ext uri="{FF2B5EF4-FFF2-40B4-BE49-F238E27FC236}">
                <a16:creationId xmlns:a16="http://schemas.microsoft.com/office/drawing/2014/main" id="{D469D67D-9637-F4C3-7A3A-83195FF6006C}"/>
              </a:ext>
            </a:extLst>
          </p:cNvPr>
          <p:cNvSpPr/>
          <p:nvPr/>
        </p:nvSpPr>
        <p:spPr>
          <a:xfrm>
            <a:off x="8472741" y="3857710"/>
            <a:ext cx="119943" cy="130085"/>
          </a:xfrm>
          <a:custGeom>
            <a:avLst/>
            <a:gdLst/>
            <a:ahLst/>
            <a:cxnLst/>
            <a:rect l="l" t="t" r="r" b="b"/>
            <a:pathLst>
              <a:path w="2791" h="3027" extrusionOk="0">
                <a:moveTo>
                  <a:pt x="1738" y="1"/>
                </a:moveTo>
                <a:cubicBezTo>
                  <a:pt x="1583" y="1"/>
                  <a:pt x="1434" y="101"/>
                  <a:pt x="1312" y="189"/>
                </a:cubicBezTo>
                <a:cubicBezTo>
                  <a:pt x="954" y="403"/>
                  <a:pt x="262" y="1954"/>
                  <a:pt x="0" y="2550"/>
                </a:cubicBezTo>
                <a:cubicBezTo>
                  <a:pt x="215" y="2693"/>
                  <a:pt x="453" y="2836"/>
                  <a:pt x="644" y="3027"/>
                </a:cubicBezTo>
                <a:cubicBezTo>
                  <a:pt x="859" y="2741"/>
                  <a:pt x="1193" y="2335"/>
                  <a:pt x="1288" y="2240"/>
                </a:cubicBezTo>
                <a:cubicBezTo>
                  <a:pt x="1407" y="2097"/>
                  <a:pt x="2791" y="570"/>
                  <a:pt x="1908" y="46"/>
                </a:cubicBezTo>
                <a:cubicBezTo>
                  <a:pt x="1851" y="14"/>
                  <a:pt x="1794" y="1"/>
                  <a:pt x="1738"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58;p74">
            <a:extLst>
              <a:ext uri="{FF2B5EF4-FFF2-40B4-BE49-F238E27FC236}">
                <a16:creationId xmlns:a16="http://schemas.microsoft.com/office/drawing/2014/main" id="{B09D0334-A780-D715-7B5F-A7AA56765E15}"/>
              </a:ext>
            </a:extLst>
          </p:cNvPr>
          <p:cNvSpPr/>
          <p:nvPr/>
        </p:nvSpPr>
        <p:spPr>
          <a:xfrm>
            <a:off x="8574205" y="4225576"/>
            <a:ext cx="164036" cy="118439"/>
          </a:xfrm>
          <a:custGeom>
            <a:avLst/>
            <a:gdLst/>
            <a:ahLst/>
            <a:cxnLst/>
            <a:rect l="l" t="t" r="r" b="b"/>
            <a:pathLst>
              <a:path w="3817" h="2756" extrusionOk="0">
                <a:moveTo>
                  <a:pt x="2528" y="0"/>
                </a:moveTo>
                <a:cubicBezTo>
                  <a:pt x="2528" y="0"/>
                  <a:pt x="2671" y="859"/>
                  <a:pt x="2552" y="1383"/>
                </a:cubicBezTo>
                <a:cubicBezTo>
                  <a:pt x="2099" y="1622"/>
                  <a:pt x="1336" y="1980"/>
                  <a:pt x="1336" y="1980"/>
                </a:cubicBezTo>
                <a:cubicBezTo>
                  <a:pt x="1336" y="1980"/>
                  <a:pt x="430" y="2123"/>
                  <a:pt x="382" y="2147"/>
                </a:cubicBezTo>
                <a:cubicBezTo>
                  <a:pt x="310" y="2171"/>
                  <a:pt x="239" y="2194"/>
                  <a:pt x="72" y="2337"/>
                </a:cubicBezTo>
                <a:cubicBezTo>
                  <a:pt x="72" y="2337"/>
                  <a:pt x="0" y="2576"/>
                  <a:pt x="1097" y="2719"/>
                </a:cubicBezTo>
                <a:cubicBezTo>
                  <a:pt x="1097" y="2719"/>
                  <a:pt x="1278" y="2755"/>
                  <a:pt x="1595" y="2755"/>
                </a:cubicBezTo>
                <a:cubicBezTo>
                  <a:pt x="1793" y="2755"/>
                  <a:pt x="2044" y="2741"/>
                  <a:pt x="2338" y="2695"/>
                </a:cubicBezTo>
                <a:cubicBezTo>
                  <a:pt x="2528" y="2648"/>
                  <a:pt x="2671" y="2648"/>
                  <a:pt x="2862" y="2624"/>
                </a:cubicBezTo>
                <a:cubicBezTo>
                  <a:pt x="3029" y="2600"/>
                  <a:pt x="3530" y="2600"/>
                  <a:pt x="3602" y="2528"/>
                </a:cubicBezTo>
                <a:lnTo>
                  <a:pt x="3649" y="2481"/>
                </a:lnTo>
                <a:cubicBezTo>
                  <a:pt x="3816" y="2337"/>
                  <a:pt x="3721" y="2051"/>
                  <a:pt x="3697" y="1884"/>
                </a:cubicBezTo>
                <a:cubicBezTo>
                  <a:pt x="3697" y="1789"/>
                  <a:pt x="3625" y="1741"/>
                  <a:pt x="3602" y="1646"/>
                </a:cubicBezTo>
                <a:cubicBezTo>
                  <a:pt x="3602" y="1622"/>
                  <a:pt x="3506" y="1407"/>
                  <a:pt x="3506" y="1383"/>
                </a:cubicBezTo>
                <a:cubicBezTo>
                  <a:pt x="3482" y="1026"/>
                  <a:pt x="3530" y="0"/>
                  <a:pt x="3530"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59;p74">
            <a:extLst>
              <a:ext uri="{FF2B5EF4-FFF2-40B4-BE49-F238E27FC236}">
                <a16:creationId xmlns:a16="http://schemas.microsoft.com/office/drawing/2014/main" id="{66AAB488-F262-7EBC-1D63-276EB931D196}"/>
              </a:ext>
            </a:extLst>
          </p:cNvPr>
          <p:cNvSpPr/>
          <p:nvPr/>
        </p:nvSpPr>
        <p:spPr>
          <a:xfrm>
            <a:off x="8575237" y="4290124"/>
            <a:ext cx="160941" cy="54922"/>
          </a:xfrm>
          <a:custGeom>
            <a:avLst/>
            <a:gdLst/>
            <a:ahLst/>
            <a:cxnLst/>
            <a:rect l="l" t="t" r="r" b="b"/>
            <a:pathLst>
              <a:path w="3745" h="1278" extrusionOk="0">
                <a:moveTo>
                  <a:pt x="3530" y="1"/>
                </a:moveTo>
                <a:cubicBezTo>
                  <a:pt x="3506" y="25"/>
                  <a:pt x="3458" y="25"/>
                  <a:pt x="3435" y="48"/>
                </a:cubicBezTo>
                <a:cubicBezTo>
                  <a:pt x="3177" y="177"/>
                  <a:pt x="2902" y="229"/>
                  <a:pt x="2626" y="229"/>
                </a:cubicBezTo>
                <a:cubicBezTo>
                  <a:pt x="2441" y="229"/>
                  <a:pt x="2256" y="206"/>
                  <a:pt x="2075" y="168"/>
                </a:cubicBezTo>
                <a:lnTo>
                  <a:pt x="2051" y="168"/>
                </a:lnTo>
                <a:cubicBezTo>
                  <a:pt x="1693" y="335"/>
                  <a:pt x="1336" y="502"/>
                  <a:pt x="1336" y="502"/>
                </a:cubicBezTo>
                <a:cubicBezTo>
                  <a:pt x="1336" y="502"/>
                  <a:pt x="453" y="645"/>
                  <a:pt x="382" y="669"/>
                </a:cubicBezTo>
                <a:cubicBezTo>
                  <a:pt x="310" y="716"/>
                  <a:pt x="239" y="740"/>
                  <a:pt x="72" y="859"/>
                </a:cubicBezTo>
                <a:cubicBezTo>
                  <a:pt x="72" y="859"/>
                  <a:pt x="0" y="1098"/>
                  <a:pt x="1097" y="1241"/>
                </a:cubicBezTo>
                <a:cubicBezTo>
                  <a:pt x="1097" y="1241"/>
                  <a:pt x="1278" y="1277"/>
                  <a:pt x="1595" y="1277"/>
                </a:cubicBezTo>
                <a:cubicBezTo>
                  <a:pt x="1793" y="1277"/>
                  <a:pt x="2044" y="1263"/>
                  <a:pt x="2337" y="1217"/>
                </a:cubicBezTo>
                <a:cubicBezTo>
                  <a:pt x="2528" y="1193"/>
                  <a:pt x="2671" y="1193"/>
                  <a:pt x="2862" y="1146"/>
                </a:cubicBezTo>
                <a:cubicBezTo>
                  <a:pt x="3029" y="1122"/>
                  <a:pt x="3530" y="1122"/>
                  <a:pt x="3601" y="1074"/>
                </a:cubicBezTo>
                <a:lnTo>
                  <a:pt x="3673" y="1002"/>
                </a:lnTo>
                <a:cubicBezTo>
                  <a:pt x="3745" y="859"/>
                  <a:pt x="3673" y="549"/>
                  <a:pt x="3625" y="406"/>
                </a:cubicBezTo>
                <a:cubicBezTo>
                  <a:pt x="3673" y="311"/>
                  <a:pt x="3625" y="239"/>
                  <a:pt x="3601" y="144"/>
                </a:cubicBezTo>
                <a:cubicBezTo>
                  <a:pt x="3601" y="144"/>
                  <a:pt x="3578" y="48"/>
                  <a:pt x="353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60;p74">
            <a:extLst>
              <a:ext uri="{FF2B5EF4-FFF2-40B4-BE49-F238E27FC236}">
                <a16:creationId xmlns:a16="http://schemas.microsoft.com/office/drawing/2014/main" id="{B1DDB5E1-FA92-1248-2C3E-33584659EEAD}"/>
              </a:ext>
            </a:extLst>
          </p:cNvPr>
          <p:cNvSpPr/>
          <p:nvPr/>
        </p:nvSpPr>
        <p:spPr>
          <a:xfrm>
            <a:off x="8669524" y="3809234"/>
            <a:ext cx="112766" cy="461466"/>
          </a:xfrm>
          <a:custGeom>
            <a:avLst/>
            <a:gdLst/>
            <a:ahLst/>
            <a:cxnLst/>
            <a:rect l="l" t="t" r="r" b="b"/>
            <a:pathLst>
              <a:path w="2624" h="10738" extrusionOk="0">
                <a:moveTo>
                  <a:pt x="1624" y="0"/>
                </a:moveTo>
                <a:cubicBezTo>
                  <a:pt x="1440" y="0"/>
                  <a:pt x="1251" y="60"/>
                  <a:pt x="1074" y="76"/>
                </a:cubicBezTo>
                <a:cubicBezTo>
                  <a:pt x="334" y="148"/>
                  <a:pt x="120" y="1794"/>
                  <a:pt x="120" y="2676"/>
                </a:cubicBezTo>
                <a:cubicBezTo>
                  <a:pt x="96" y="3368"/>
                  <a:pt x="0" y="3988"/>
                  <a:pt x="96" y="4608"/>
                </a:cubicBezTo>
                <a:cubicBezTo>
                  <a:pt x="96" y="4703"/>
                  <a:pt x="72" y="4799"/>
                  <a:pt x="72" y="4918"/>
                </a:cubicBezTo>
                <a:cubicBezTo>
                  <a:pt x="96" y="5538"/>
                  <a:pt x="96" y="10571"/>
                  <a:pt x="96" y="10571"/>
                </a:cubicBezTo>
                <a:lnTo>
                  <a:pt x="1574" y="10738"/>
                </a:lnTo>
                <a:cubicBezTo>
                  <a:pt x="1574" y="10738"/>
                  <a:pt x="2004" y="7637"/>
                  <a:pt x="1551" y="5443"/>
                </a:cubicBezTo>
                <a:cubicBezTo>
                  <a:pt x="1622" y="5324"/>
                  <a:pt x="1646" y="5204"/>
                  <a:pt x="1694" y="5109"/>
                </a:cubicBezTo>
                <a:cubicBezTo>
                  <a:pt x="2004" y="4179"/>
                  <a:pt x="2218" y="3272"/>
                  <a:pt x="2433" y="2366"/>
                </a:cubicBezTo>
                <a:cubicBezTo>
                  <a:pt x="2505" y="1937"/>
                  <a:pt x="2624" y="1531"/>
                  <a:pt x="2576" y="1078"/>
                </a:cubicBezTo>
                <a:cubicBezTo>
                  <a:pt x="2528" y="720"/>
                  <a:pt x="2361" y="363"/>
                  <a:pt x="2051" y="148"/>
                </a:cubicBezTo>
                <a:lnTo>
                  <a:pt x="1884" y="53"/>
                </a:lnTo>
                <a:cubicBezTo>
                  <a:pt x="1800" y="14"/>
                  <a:pt x="1712" y="0"/>
                  <a:pt x="162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61;p74">
            <a:extLst>
              <a:ext uri="{FF2B5EF4-FFF2-40B4-BE49-F238E27FC236}">
                <a16:creationId xmlns:a16="http://schemas.microsoft.com/office/drawing/2014/main" id="{85D2A7B4-2580-561E-30CE-9F4FEF7F8189}"/>
              </a:ext>
            </a:extLst>
          </p:cNvPr>
          <p:cNvSpPr/>
          <p:nvPr/>
        </p:nvSpPr>
        <p:spPr>
          <a:xfrm>
            <a:off x="8674638" y="4219431"/>
            <a:ext cx="160984" cy="128323"/>
          </a:xfrm>
          <a:custGeom>
            <a:avLst/>
            <a:gdLst/>
            <a:ahLst/>
            <a:cxnLst/>
            <a:rect l="l" t="t" r="r" b="b"/>
            <a:pathLst>
              <a:path w="3746" h="2986" extrusionOk="0">
                <a:moveTo>
                  <a:pt x="3268" y="0"/>
                </a:moveTo>
                <a:lnTo>
                  <a:pt x="2266" y="119"/>
                </a:lnTo>
                <a:cubicBezTo>
                  <a:pt x="2266" y="119"/>
                  <a:pt x="2505" y="954"/>
                  <a:pt x="2457" y="1479"/>
                </a:cubicBezTo>
                <a:cubicBezTo>
                  <a:pt x="2028" y="1789"/>
                  <a:pt x="1288" y="2194"/>
                  <a:pt x="1288" y="2194"/>
                </a:cubicBezTo>
                <a:cubicBezTo>
                  <a:pt x="1288" y="2194"/>
                  <a:pt x="430" y="2433"/>
                  <a:pt x="358" y="2457"/>
                </a:cubicBezTo>
                <a:cubicBezTo>
                  <a:pt x="334" y="2504"/>
                  <a:pt x="215" y="2528"/>
                  <a:pt x="96" y="2671"/>
                </a:cubicBezTo>
                <a:cubicBezTo>
                  <a:pt x="96" y="2671"/>
                  <a:pt x="1" y="2910"/>
                  <a:pt x="1145" y="2981"/>
                </a:cubicBezTo>
                <a:cubicBezTo>
                  <a:pt x="1145" y="2981"/>
                  <a:pt x="1193" y="2986"/>
                  <a:pt x="1280" y="2986"/>
                </a:cubicBezTo>
                <a:cubicBezTo>
                  <a:pt x="1476" y="2986"/>
                  <a:pt x="1874" y="2963"/>
                  <a:pt x="2386" y="2814"/>
                </a:cubicBezTo>
                <a:cubicBezTo>
                  <a:pt x="2576" y="2791"/>
                  <a:pt x="2719" y="2767"/>
                  <a:pt x="2910" y="2743"/>
                </a:cubicBezTo>
                <a:cubicBezTo>
                  <a:pt x="3077" y="2695"/>
                  <a:pt x="3578" y="2624"/>
                  <a:pt x="3650" y="2552"/>
                </a:cubicBezTo>
                <a:lnTo>
                  <a:pt x="3697" y="2504"/>
                </a:lnTo>
                <a:cubicBezTo>
                  <a:pt x="3745" y="2314"/>
                  <a:pt x="3602" y="2051"/>
                  <a:pt x="3578" y="1884"/>
                </a:cubicBezTo>
                <a:cubicBezTo>
                  <a:pt x="3554" y="1789"/>
                  <a:pt x="3530" y="1717"/>
                  <a:pt x="3507" y="1646"/>
                </a:cubicBezTo>
                <a:cubicBezTo>
                  <a:pt x="3507" y="1598"/>
                  <a:pt x="3411" y="1383"/>
                  <a:pt x="3387" y="1360"/>
                </a:cubicBezTo>
                <a:cubicBezTo>
                  <a:pt x="3316" y="1002"/>
                  <a:pt x="3268" y="0"/>
                  <a:pt x="326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62;p74">
            <a:extLst>
              <a:ext uri="{FF2B5EF4-FFF2-40B4-BE49-F238E27FC236}">
                <a16:creationId xmlns:a16="http://schemas.microsoft.com/office/drawing/2014/main" id="{45ED22D3-BD9B-EAE2-BF06-1F35242B0EDC}"/>
              </a:ext>
            </a:extLst>
          </p:cNvPr>
          <p:cNvSpPr/>
          <p:nvPr/>
        </p:nvSpPr>
        <p:spPr>
          <a:xfrm>
            <a:off x="8673606" y="4285010"/>
            <a:ext cx="162016" cy="63818"/>
          </a:xfrm>
          <a:custGeom>
            <a:avLst/>
            <a:gdLst/>
            <a:ahLst/>
            <a:cxnLst/>
            <a:rect l="l" t="t" r="r" b="b"/>
            <a:pathLst>
              <a:path w="3770" h="1485" extrusionOk="0">
                <a:moveTo>
                  <a:pt x="3435" y="0"/>
                </a:moveTo>
                <a:cubicBezTo>
                  <a:pt x="3387" y="24"/>
                  <a:pt x="3364" y="48"/>
                  <a:pt x="3316" y="48"/>
                </a:cubicBezTo>
                <a:cubicBezTo>
                  <a:pt x="3038" y="240"/>
                  <a:pt x="2696" y="317"/>
                  <a:pt x="2365" y="317"/>
                </a:cubicBezTo>
                <a:cubicBezTo>
                  <a:pt x="2242" y="317"/>
                  <a:pt x="2120" y="306"/>
                  <a:pt x="2004" y="287"/>
                </a:cubicBezTo>
                <a:lnTo>
                  <a:pt x="1956" y="287"/>
                </a:lnTo>
                <a:cubicBezTo>
                  <a:pt x="1599" y="501"/>
                  <a:pt x="1289" y="716"/>
                  <a:pt x="1289" y="716"/>
                </a:cubicBezTo>
                <a:cubicBezTo>
                  <a:pt x="1289" y="716"/>
                  <a:pt x="430" y="954"/>
                  <a:pt x="358" y="978"/>
                </a:cubicBezTo>
                <a:cubicBezTo>
                  <a:pt x="335" y="1002"/>
                  <a:pt x="215" y="1026"/>
                  <a:pt x="96" y="1169"/>
                </a:cubicBezTo>
                <a:cubicBezTo>
                  <a:pt x="96" y="1169"/>
                  <a:pt x="1" y="1408"/>
                  <a:pt x="1146" y="1479"/>
                </a:cubicBezTo>
                <a:cubicBezTo>
                  <a:pt x="1146" y="1479"/>
                  <a:pt x="1201" y="1484"/>
                  <a:pt x="1303" y="1484"/>
                </a:cubicBezTo>
                <a:cubicBezTo>
                  <a:pt x="1506" y="1484"/>
                  <a:pt x="1893" y="1463"/>
                  <a:pt x="2386" y="1336"/>
                </a:cubicBezTo>
                <a:cubicBezTo>
                  <a:pt x="2577" y="1288"/>
                  <a:pt x="2720" y="1265"/>
                  <a:pt x="2887" y="1241"/>
                </a:cubicBezTo>
                <a:cubicBezTo>
                  <a:pt x="3077" y="1217"/>
                  <a:pt x="3578" y="1121"/>
                  <a:pt x="3650" y="1050"/>
                </a:cubicBezTo>
                <a:lnTo>
                  <a:pt x="3698" y="1002"/>
                </a:lnTo>
                <a:cubicBezTo>
                  <a:pt x="3769" y="811"/>
                  <a:pt x="3650" y="549"/>
                  <a:pt x="3602" y="406"/>
                </a:cubicBezTo>
                <a:cubicBezTo>
                  <a:pt x="3578" y="287"/>
                  <a:pt x="3554" y="191"/>
                  <a:pt x="3483" y="144"/>
                </a:cubicBezTo>
                <a:cubicBezTo>
                  <a:pt x="3483" y="144"/>
                  <a:pt x="3459" y="48"/>
                  <a:pt x="3435"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63;p74">
            <a:extLst>
              <a:ext uri="{FF2B5EF4-FFF2-40B4-BE49-F238E27FC236}">
                <a16:creationId xmlns:a16="http://schemas.microsoft.com/office/drawing/2014/main" id="{D97A7CD5-DC1B-08CB-81AD-B16126BA1C1B}"/>
              </a:ext>
            </a:extLst>
          </p:cNvPr>
          <p:cNvSpPr/>
          <p:nvPr/>
        </p:nvSpPr>
        <p:spPr>
          <a:xfrm>
            <a:off x="8717699" y="3772061"/>
            <a:ext cx="113798" cy="495545"/>
          </a:xfrm>
          <a:custGeom>
            <a:avLst/>
            <a:gdLst/>
            <a:ahLst/>
            <a:cxnLst/>
            <a:rect l="l" t="t" r="r" b="b"/>
            <a:pathLst>
              <a:path w="2648" h="11531" extrusionOk="0">
                <a:moveTo>
                  <a:pt x="568" y="0"/>
                </a:moveTo>
                <a:cubicBezTo>
                  <a:pt x="516" y="0"/>
                  <a:pt x="470" y="11"/>
                  <a:pt x="430" y="35"/>
                </a:cubicBezTo>
                <a:cubicBezTo>
                  <a:pt x="0" y="321"/>
                  <a:pt x="143" y="2039"/>
                  <a:pt x="72" y="2563"/>
                </a:cubicBezTo>
                <a:cubicBezTo>
                  <a:pt x="24" y="3279"/>
                  <a:pt x="48" y="4066"/>
                  <a:pt x="143" y="4734"/>
                </a:cubicBezTo>
                <a:cubicBezTo>
                  <a:pt x="191" y="5139"/>
                  <a:pt x="263" y="5521"/>
                  <a:pt x="382" y="5902"/>
                </a:cubicBezTo>
                <a:cubicBezTo>
                  <a:pt x="406" y="5974"/>
                  <a:pt x="406" y="6022"/>
                  <a:pt x="430" y="6117"/>
                </a:cubicBezTo>
                <a:cubicBezTo>
                  <a:pt x="501" y="6689"/>
                  <a:pt x="978" y="10529"/>
                  <a:pt x="1097" y="11531"/>
                </a:cubicBezTo>
                <a:lnTo>
                  <a:pt x="2457" y="11531"/>
                </a:lnTo>
                <a:cubicBezTo>
                  <a:pt x="2505" y="10815"/>
                  <a:pt x="2552" y="8144"/>
                  <a:pt x="1932" y="6332"/>
                </a:cubicBezTo>
                <a:cubicBezTo>
                  <a:pt x="1980" y="6260"/>
                  <a:pt x="2004" y="6165"/>
                  <a:pt x="2004" y="6117"/>
                </a:cubicBezTo>
                <a:cubicBezTo>
                  <a:pt x="2075" y="5807"/>
                  <a:pt x="2123" y="5521"/>
                  <a:pt x="2195" y="5187"/>
                </a:cubicBezTo>
                <a:cubicBezTo>
                  <a:pt x="2290" y="4662"/>
                  <a:pt x="2385" y="4137"/>
                  <a:pt x="2457" y="3613"/>
                </a:cubicBezTo>
                <a:cubicBezTo>
                  <a:pt x="2552" y="3112"/>
                  <a:pt x="2648" y="2563"/>
                  <a:pt x="2528" y="2062"/>
                </a:cubicBezTo>
                <a:cubicBezTo>
                  <a:pt x="2433" y="1705"/>
                  <a:pt x="2314" y="1037"/>
                  <a:pt x="2004" y="870"/>
                </a:cubicBezTo>
                <a:cubicBezTo>
                  <a:pt x="1686" y="679"/>
                  <a:pt x="974" y="0"/>
                  <a:pt x="56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64;p74">
            <a:extLst>
              <a:ext uri="{FF2B5EF4-FFF2-40B4-BE49-F238E27FC236}">
                <a16:creationId xmlns:a16="http://schemas.microsoft.com/office/drawing/2014/main" id="{FEBC6C95-E948-3977-DEC8-E35D2F1648E2}"/>
              </a:ext>
            </a:extLst>
          </p:cNvPr>
          <p:cNvSpPr/>
          <p:nvPr/>
        </p:nvSpPr>
        <p:spPr>
          <a:xfrm>
            <a:off x="8490146" y="3637205"/>
            <a:ext cx="295238" cy="276802"/>
          </a:xfrm>
          <a:custGeom>
            <a:avLst/>
            <a:gdLst/>
            <a:ahLst/>
            <a:cxnLst/>
            <a:rect l="l" t="t" r="r" b="b"/>
            <a:pathLst>
              <a:path w="6870" h="6441" extrusionOk="0">
                <a:moveTo>
                  <a:pt x="2075" y="1"/>
                </a:moveTo>
                <a:cubicBezTo>
                  <a:pt x="1789" y="25"/>
                  <a:pt x="955" y="287"/>
                  <a:pt x="883" y="335"/>
                </a:cubicBezTo>
                <a:cubicBezTo>
                  <a:pt x="525" y="502"/>
                  <a:pt x="239" y="955"/>
                  <a:pt x="167" y="1384"/>
                </a:cubicBezTo>
                <a:cubicBezTo>
                  <a:pt x="120" y="1647"/>
                  <a:pt x="72" y="1909"/>
                  <a:pt x="48" y="2171"/>
                </a:cubicBezTo>
                <a:cubicBezTo>
                  <a:pt x="0" y="2481"/>
                  <a:pt x="120" y="2768"/>
                  <a:pt x="406" y="2982"/>
                </a:cubicBezTo>
                <a:cubicBezTo>
                  <a:pt x="955" y="3435"/>
                  <a:pt x="1503" y="3841"/>
                  <a:pt x="2075" y="4270"/>
                </a:cubicBezTo>
                <a:cubicBezTo>
                  <a:pt x="2362" y="4485"/>
                  <a:pt x="2672" y="4652"/>
                  <a:pt x="2934" y="4914"/>
                </a:cubicBezTo>
                <a:cubicBezTo>
                  <a:pt x="3268" y="5272"/>
                  <a:pt x="3697" y="6059"/>
                  <a:pt x="4270" y="6441"/>
                </a:cubicBezTo>
                <a:cubicBezTo>
                  <a:pt x="4270" y="6441"/>
                  <a:pt x="4294" y="6345"/>
                  <a:pt x="4461" y="6226"/>
                </a:cubicBezTo>
                <a:cubicBezTo>
                  <a:pt x="4866" y="5940"/>
                  <a:pt x="5367" y="5248"/>
                  <a:pt x="5725" y="4890"/>
                </a:cubicBezTo>
                <a:cubicBezTo>
                  <a:pt x="6082" y="4556"/>
                  <a:pt x="6655" y="4079"/>
                  <a:pt x="6846" y="3602"/>
                </a:cubicBezTo>
                <a:cubicBezTo>
                  <a:pt x="6869" y="3579"/>
                  <a:pt x="6440" y="3149"/>
                  <a:pt x="6154" y="2958"/>
                </a:cubicBezTo>
                <a:cubicBezTo>
                  <a:pt x="5629" y="2672"/>
                  <a:pt x="5128" y="2458"/>
                  <a:pt x="4723" y="2076"/>
                </a:cubicBezTo>
                <a:cubicBezTo>
                  <a:pt x="4294" y="1647"/>
                  <a:pt x="3864" y="1265"/>
                  <a:pt x="3435" y="836"/>
                </a:cubicBezTo>
                <a:cubicBezTo>
                  <a:pt x="3268" y="669"/>
                  <a:pt x="3077" y="454"/>
                  <a:pt x="2910" y="311"/>
                </a:cubicBezTo>
                <a:cubicBezTo>
                  <a:pt x="2672" y="73"/>
                  <a:pt x="2362" y="1"/>
                  <a:pt x="2075"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65;p74">
            <a:extLst>
              <a:ext uri="{FF2B5EF4-FFF2-40B4-BE49-F238E27FC236}">
                <a16:creationId xmlns:a16="http://schemas.microsoft.com/office/drawing/2014/main" id="{1D080CD2-FDD2-8C2A-775D-6DCE0CAC1B1A}"/>
              </a:ext>
            </a:extLst>
          </p:cNvPr>
          <p:cNvSpPr/>
          <p:nvPr/>
        </p:nvSpPr>
        <p:spPr>
          <a:xfrm>
            <a:off x="8497624" y="3645413"/>
            <a:ext cx="54063" cy="61325"/>
          </a:xfrm>
          <a:custGeom>
            <a:avLst/>
            <a:gdLst/>
            <a:ahLst/>
            <a:cxnLst/>
            <a:rect l="l" t="t" r="r" b="b"/>
            <a:pathLst>
              <a:path w="1258" h="1427" extrusionOk="0">
                <a:moveTo>
                  <a:pt x="11" y="1131"/>
                </a:moveTo>
                <a:cubicBezTo>
                  <a:pt x="5" y="1139"/>
                  <a:pt x="1" y="1145"/>
                  <a:pt x="1" y="1145"/>
                </a:cubicBezTo>
                <a:cubicBezTo>
                  <a:pt x="1" y="1145"/>
                  <a:pt x="4" y="1141"/>
                  <a:pt x="11" y="1131"/>
                </a:cubicBezTo>
                <a:close/>
                <a:moveTo>
                  <a:pt x="971" y="1"/>
                </a:moveTo>
                <a:cubicBezTo>
                  <a:pt x="852" y="48"/>
                  <a:pt x="757" y="96"/>
                  <a:pt x="733" y="96"/>
                </a:cubicBezTo>
                <a:cubicBezTo>
                  <a:pt x="351" y="287"/>
                  <a:pt x="65" y="716"/>
                  <a:pt x="17" y="1122"/>
                </a:cubicBezTo>
                <a:cubicBezTo>
                  <a:pt x="15" y="1125"/>
                  <a:pt x="13" y="1128"/>
                  <a:pt x="11" y="1131"/>
                </a:cubicBezTo>
                <a:lnTo>
                  <a:pt x="11" y="1131"/>
                </a:lnTo>
                <a:cubicBezTo>
                  <a:pt x="19" y="1121"/>
                  <a:pt x="29" y="1110"/>
                  <a:pt x="36" y="1110"/>
                </a:cubicBezTo>
                <a:cubicBezTo>
                  <a:pt x="39" y="1110"/>
                  <a:pt x="41" y="1113"/>
                  <a:pt x="41" y="1122"/>
                </a:cubicBezTo>
                <a:cubicBezTo>
                  <a:pt x="142" y="1335"/>
                  <a:pt x="275" y="1427"/>
                  <a:pt x="417" y="1427"/>
                </a:cubicBezTo>
                <a:cubicBezTo>
                  <a:pt x="577" y="1427"/>
                  <a:pt x="748" y="1311"/>
                  <a:pt x="900" y="1122"/>
                </a:cubicBezTo>
                <a:cubicBezTo>
                  <a:pt x="1138" y="764"/>
                  <a:pt x="1258" y="263"/>
                  <a:pt x="971"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66;p74">
            <a:extLst>
              <a:ext uri="{FF2B5EF4-FFF2-40B4-BE49-F238E27FC236}">
                <a16:creationId xmlns:a16="http://schemas.microsoft.com/office/drawing/2014/main" id="{90E2583F-0436-30FC-70EF-F51C33A0A060}"/>
              </a:ext>
            </a:extLst>
          </p:cNvPr>
          <p:cNvSpPr/>
          <p:nvPr/>
        </p:nvSpPr>
        <p:spPr>
          <a:xfrm>
            <a:off x="8473730" y="3631060"/>
            <a:ext cx="78988" cy="69147"/>
          </a:xfrm>
          <a:custGeom>
            <a:avLst/>
            <a:gdLst/>
            <a:ahLst/>
            <a:cxnLst/>
            <a:rect l="l" t="t" r="r" b="b"/>
            <a:pathLst>
              <a:path w="1838" h="1609" extrusionOk="0">
                <a:moveTo>
                  <a:pt x="693" y="1"/>
                </a:moveTo>
                <a:lnTo>
                  <a:pt x="1" y="859"/>
                </a:lnTo>
                <a:lnTo>
                  <a:pt x="836" y="1551"/>
                </a:lnTo>
                <a:cubicBezTo>
                  <a:pt x="875" y="1591"/>
                  <a:pt x="907" y="1608"/>
                  <a:pt x="940" y="1608"/>
                </a:cubicBezTo>
                <a:cubicBezTo>
                  <a:pt x="967" y="1608"/>
                  <a:pt x="994" y="1596"/>
                  <a:pt x="1026" y="1575"/>
                </a:cubicBezTo>
                <a:cubicBezTo>
                  <a:pt x="1837" y="1146"/>
                  <a:pt x="1289" y="478"/>
                  <a:pt x="1289" y="478"/>
                </a:cubicBezTo>
                <a:lnTo>
                  <a:pt x="693"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67;p74">
            <a:extLst>
              <a:ext uri="{FF2B5EF4-FFF2-40B4-BE49-F238E27FC236}">
                <a16:creationId xmlns:a16="http://schemas.microsoft.com/office/drawing/2014/main" id="{83695D40-21D0-3589-CFCD-6AD885DD126F}"/>
              </a:ext>
            </a:extLst>
          </p:cNvPr>
          <p:cNvSpPr/>
          <p:nvPr/>
        </p:nvSpPr>
        <p:spPr>
          <a:xfrm>
            <a:off x="8412232" y="3601364"/>
            <a:ext cx="111778" cy="100476"/>
          </a:xfrm>
          <a:custGeom>
            <a:avLst/>
            <a:gdLst/>
            <a:ahLst/>
            <a:cxnLst/>
            <a:rect l="l" t="t" r="r" b="b"/>
            <a:pathLst>
              <a:path w="2601" h="2338" extrusionOk="0">
                <a:moveTo>
                  <a:pt x="1098" y="0"/>
                </a:moveTo>
                <a:lnTo>
                  <a:pt x="1" y="1384"/>
                </a:lnTo>
                <a:cubicBezTo>
                  <a:pt x="1" y="1384"/>
                  <a:pt x="1514" y="2338"/>
                  <a:pt x="1872" y="2338"/>
                </a:cubicBezTo>
                <a:cubicBezTo>
                  <a:pt x="1877" y="2338"/>
                  <a:pt x="1881" y="2338"/>
                  <a:pt x="1885" y="2338"/>
                </a:cubicBezTo>
                <a:cubicBezTo>
                  <a:pt x="2219" y="2338"/>
                  <a:pt x="2601" y="1741"/>
                  <a:pt x="2290" y="954"/>
                </a:cubicBezTo>
                <a:lnTo>
                  <a:pt x="2147" y="883"/>
                </a:lnTo>
                <a:lnTo>
                  <a:pt x="109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68;p74">
            <a:extLst>
              <a:ext uri="{FF2B5EF4-FFF2-40B4-BE49-F238E27FC236}">
                <a16:creationId xmlns:a16="http://schemas.microsoft.com/office/drawing/2014/main" id="{F82CA8DA-73DE-64F9-5941-BA13566D12A5}"/>
              </a:ext>
            </a:extLst>
          </p:cNvPr>
          <p:cNvSpPr/>
          <p:nvPr/>
        </p:nvSpPr>
        <p:spPr>
          <a:xfrm>
            <a:off x="8456325" y="3675152"/>
            <a:ext cx="21573" cy="23636"/>
          </a:xfrm>
          <a:custGeom>
            <a:avLst/>
            <a:gdLst/>
            <a:ahLst/>
            <a:cxnLst/>
            <a:rect l="l" t="t" r="r" b="b"/>
            <a:pathLst>
              <a:path w="502" h="550" extrusionOk="0">
                <a:moveTo>
                  <a:pt x="0" y="0"/>
                </a:moveTo>
                <a:lnTo>
                  <a:pt x="334" y="549"/>
                </a:lnTo>
                <a:lnTo>
                  <a:pt x="501" y="263"/>
                </a:lnTo>
                <a:lnTo>
                  <a:pt x="0"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69;p74">
            <a:extLst>
              <a:ext uri="{FF2B5EF4-FFF2-40B4-BE49-F238E27FC236}">
                <a16:creationId xmlns:a16="http://schemas.microsoft.com/office/drawing/2014/main" id="{BF0FECA3-B718-9480-BB94-6D6E33B1AF0C}"/>
              </a:ext>
            </a:extLst>
          </p:cNvPr>
          <p:cNvSpPr/>
          <p:nvPr/>
        </p:nvSpPr>
        <p:spPr>
          <a:xfrm>
            <a:off x="8389885" y="3572098"/>
            <a:ext cx="131031" cy="104687"/>
          </a:xfrm>
          <a:custGeom>
            <a:avLst/>
            <a:gdLst/>
            <a:ahLst/>
            <a:cxnLst/>
            <a:rect l="l" t="t" r="r" b="b"/>
            <a:pathLst>
              <a:path w="3049" h="2436" extrusionOk="0">
                <a:moveTo>
                  <a:pt x="1516" y="1"/>
                </a:moveTo>
                <a:cubicBezTo>
                  <a:pt x="1204" y="1"/>
                  <a:pt x="1022" y="300"/>
                  <a:pt x="1022" y="300"/>
                </a:cubicBezTo>
                <a:cubicBezTo>
                  <a:pt x="1013" y="299"/>
                  <a:pt x="1004" y="298"/>
                  <a:pt x="996" y="298"/>
                </a:cubicBezTo>
                <a:cubicBezTo>
                  <a:pt x="590" y="298"/>
                  <a:pt x="0" y="1362"/>
                  <a:pt x="187" y="1969"/>
                </a:cubicBezTo>
                <a:cubicBezTo>
                  <a:pt x="314" y="2287"/>
                  <a:pt x="558" y="2436"/>
                  <a:pt x="784" y="2436"/>
                </a:cubicBezTo>
                <a:cubicBezTo>
                  <a:pt x="897" y="2436"/>
                  <a:pt x="1006" y="2398"/>
                  <a:pt x="1093" y="2327"/>
                </a:cubicBezTo>
                <a:cubicBezTo>
                  <a:pt x="1464" y="2072"/>
                  <a:pt x="1475" y="1412"/>
                  <a:pt x="1475" y="1375"/>
                </a:cubicBezTo>
                <a:lnTo>
                  <a:pt x="1475" y="1375"/>
                </a:lnTo>
                <a:cubicBezTo>
                  <a:pt x="1492" y="1377"/>
                  <a:pt x="1559" y="1383"/>
                  <a:pt x="1785" y="1397"/>
                </a:cubicBezTo>
                <a:cubicBezTo>
                  <a:pt x="1952" y="1397"/>
                  <a:pt x="2190" y="1516"/>
                  <a:pt x="2333" y="1611"/>
                </a:cubicBezTo>
                <a:cubicBezTo>
                  <a:pt x="2340" y="1614"/>
                  <a:pt x="2347" y="1615"/>
                  <a:pt x="2355" y="1615"/>
                </a:cubicBezTo>
                <a:cubicBezTo>
                  <a:pt x="2433" y="1615"/>
                  <a:pt x="2570" y="1512"/>
                  <a:pt x="2548" y="1468"/>
                </a:cubicBezTo>
                <a:lnTo>
                  <a:pt x="2381" y="1230"/>
                </a:lnTo>
                <a:lnTo>
                  <a:pt x="3049" y="1731"/>
                </a:lnTo>
                <a:cubicBezTo>
                  <a:pt x="2834" y="1349"/>
                  <a:pt x="2596" y="944"/>
                  <a:pt x="2333" y="634"/>
                </a:cubicBezTo>
                <a:cubicBezTo>
                  <a:pt x="2011" y="145"/>
                  <a:pt x="1732" y="1"/>
                  <a:pt x="151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70;p74">
            <a:extLst>
              <a:ext uri="{FF2B5EF4-FFF2-40B4-BE49-F238E27FC236}">
                <a16:creationId xmlns:a16="http://schemas.microsoft.com/office/drawing/2014/main" id="{747C2AFB-4E39-879C-41A9-1300770FD517}"/>
              </a:ext>
            </a:extLst>
          </p:cNvPr>
          <p:cNvSpPr/>
          <p:nvPr/>
        </p:nvSpPr>
        <p:spPr>
          <a:xfrm>
            <a:off x="8479875" y="3611549"/>
            <a:ext cx="27590" cy="25699"/>
          </a:xfrm>
          <a:custGeom>
            <a:avLst/>
            <a:gdLst/>
            <a:ahLst/>
            <a:cxnLst/>
            <a:rect l="l" t="t" r="r" b="b"/>
            <a:pathLst>
              <a:path w="642" h="598" extrusionOk="0">
                <a:moveTo>
                  <a:pt x="219" y="0"/>
                </a:moveTo>
                <a:cubicBezTo>
                  <a:pt x="210" y="0"/>
                  <a:pt x="201" y="1"/>
                  <a:pt x="192" y="2"/>
                </a:cubicBezTo>
                <a:cubicBezTo>
                  <a:pt x="73" y="2"/>
                  <a:pt x="1" y="193"/>
                  <a:pt x="73" y="288"/>
                </a:cubicBezTo>
                <a:lnTo>
                  <a:pt x="573" y="598"/>
                </a:lnTo>
                <a:cubicBezTo>
                  <a:pt x="642" y="255"/>
                  <a:pt x="426" y="0"/>
                  <a:pt x="219"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71;p74">
            <a:extLst>
              <a:ext uri="{FF2B5EF4-FFF2-40B4-BE49-F238E27FC236}">
                <a16:creationId xmlns:a16="http://schemas.microsoft.com/office/drawing/2014/main" id="{72446047-2EC1-2D9B-8DC6-5D934983893D}"/>
              </a:ext>
            </a:extLst>
          </p:cNvPr>
          <p:cNvSpPr/>
          <p:nvPr/>
        </p:nvSpPr>
        <p:spPr>
          <a:xfrm>
            <a:off x="8561914" y="3632736"/>
            <a:ext cx="112766" cy="152260"/>
          </a:xfrm>
          <a:custGeom>
            <a:avLst/>
            <a:gdLst/>
            <a:ahLst/>
            <a:cxnLst/>
            <a:rect l="l" t="t" r="r" b="b"/>
            <a:pathLst>
              <a:path w="2624" h="3543" extrusionOk="0">
                <a:moveTo>
                  <a:pt x="477" y="1"/>
                </a:moveTo>
                <a:cubicBezTo>
                  <a:pt x="351" y="1"/>
                  <a:pt x="229" y="58"/>
                  <a:pt x="119" y="200"/>
                </a:cubicBezTo>
                <a:cubicBezTo>
                  <a:pt x="0" y="343"/>
                  <a:pt x="0" y="534"/>
                  <a:pt x="48" y="677"/>
                </a:cubicBezTo>
                <a:cubicBezTo>
                  <a:pt x="191" y="1345"/>
                  <a:pt x="1598" y="3420"/>
                  <a:pt x="1598" y="3420"/>
                </a:cubicBezTo>
                <a:cubicBezTo>
                  <a:pt x="1598" y="3420"/>
                  <a:pt x="2248" y="3542"/>
                  <a:pt x="2423" y="3542"/>
                </a:cubicBezTo>
                <a:cubicBezTo>
                  <a:pt x="2438" y="3542"/>
                  <a:pt x="2449" y="3541"/>
                  <a:pt x="2457" y="3539"/>
                </a:cubicBezTo>
                <a:cubicBezTo>
                  <a:pt x="2457" y="3539"/>
                  <a:pt x="2624" y="3253"/>
                  <a:pt x="2600" y="2943"/>
                </a:cubicBezTo>
                <a:cubicBezTo>
                  <a:pt x="2552" y="2538"/>
                  <a:pt x="2361" y="2108"/>
                  <a:pt x="2147" y="1727"/>
                </a:cubicBezTo>
                <a:cubicBezTo>
                  <a:pt x="1980" y="1417"/>
                  <a:pt x="1765" y="1131"/>
                  <a:pt x="1526" y="820"/>
                </a:cubicBezTo>
                <a:cubicBezTo>
                  <a:pt x="1361" y="637"/>
                  <a:pt x="899" y="1"/>
                  <a:pt x="477"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72;p74">
            <a:extLst>
              <a:ext uri="{FF2B5EF4-FFF2-40B4-BE49-F238E27FC236}">
                <a16:creationId xmlns:a16="http://schemas.microsoft.com/office/drawing/2014/main" id="{1927C7AC-DF22-582B-FD6A-04205892B7FF}"/>
              </a:ext>
            </a:extLst>
          </p:cNvPr>
          <p:cNvSpPr/>
          <p:nvPr/>
        </p:nvSpPr>
        <p:spPr>
          <a:xfrm>
            <a:off x="8495260" y="3825822"/>
            <a:ext cx="70780" cy="62915"/>
          </a:xfrm>
          <a:custGeom>
            <a:avLst/>
            <a:gdLst/>
            <a:ahLst/>
            <a:cxnLst/>
            <a:rect l="l" t="t" r="r" b="b"/>
            <a:pathLst>
              <a:path w="1647" h="1464" extrusionOk="0">
                <a:moveTo>
                  <a:pt x="1360" y="0"/>
                </a:moveTo>
                <a:lnTo>
                  <a:pt x="549" y="215"/>
                </a:lnTo>
                <a:cubicBezTo>
                  <a:pt x="525" y="215"/>
                  <a:pt x="478" y="239"/>
                  <a:pt x="454" y="263"/>
                </a:cubicBezTo>
                <a:lnTo>
                  <a:pt x="1" y="1312"/>
                </a:lnTo>
                <a:lnTo>
                  <a:pt x="1" y="1360"/>
                </a:lnTo>
                <a:cubicBezTo>
                  <a:pt x="1" y="1433"/>
                  <a:pt x="56" y="1464"/>
                  <a:pt x="125" y="1464"/>
                </a:cubicBezTo>
                <a:cubicBezTo>
                  <a:pt x="147" y="1464"/>
                  <a:pt x="169" y="1461"/>
                  <a:pt x="192" y="1455"/>
                </a:cubicBezTo>
                <a:lnTo>
                  <a:pt x="311" y="1408"/>
                </a:lnTo>
                <a:cubicBezTo>
                  <a:pt x="335" y="1408"/>
                  <a:pt x="335" y="1384"/>
                  <a:pt x="358" y="1336"/>
                </a:cubicBezTo>
                <a:lnTo>
                  <a:pt x="525" y="978"/>
                </a:lnTo>
                <a:cubicBezTo>
                  <a:pt x="525" y="954"/>
                  <a:pt x="549" y="954"/>
                  <a:pt x="573" y="931"/>
                </a:cubicBezTo>
                <a:cubicBezTo>
                  <a:pt x="716" y="859"/>
                  <a:pt x="1193" y="692"/>
                  <a:pt x="1599" y="454"/>
                </a:cubicBezTo>
                <a:cubicBezTo>
                  <a:pt x="1646" y="430"/>
                  <a:pt x="1646" y="358"/>
                  <a:pt x="1623" y="311"/>
                </a:cubicBezTo>
                <a:lnTo>
                  <a:pt x="1432"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73;p74">
            <a:extLst>
              <a:ext uri="{FF2B5EF4-FFF2-40B4-BE49-F238E27FC236}">
                <a16:creationId xmlns:a16="http://schemas.microsoft.com/office/drawing/2014/main" id="{9CBAB51D-C50F-FF32-10A5-7762A04A92D6}"/>
              </a:ext>
            </a:extLst>
          </p:cNvPr>
          <p:cNvSpPr/>
          <p:nvPr/>
        </p:nvSpPr>
        <p:spPr>
          <a:xfrm>
            <a:off x="8535227" y="3761532"/>
            <a:ext cx="133308" cy="96178"/>
          </a:xfrm>
          <a:custGeom>
            <a:avLst/>
            <a:gdLst/>
            <a:ahLst/>
            <a:cxnLst/>
            <a:rect l="l" t="t" r="r" b="b"/>
            <a:pathLst>
              <a:path w="3102" h="2238" extrusionOk="0">
                <a:moveTo>
                  <a:pt x="2444" y="0"/>
                </a:moveTo>
                <a:cubicBezTo>
                  <a:pt x="2380" y="0"/>
                  <a:pt x="2313" y="13"/>
                  <a:pt x="2243" y="42"/>
                </a:cubicBezTo>
                <a:cubicBezTo>
                  <a:pt x="1694" y="256"/>
                  <a:pt x="1456" y="614"/>
                  <a:pt x="1" y="1449"/>
                </a:cubicBezTo>
                <a:lnTo>
                  <a:pt x="502" y="2236"/>
                </a:lnTo>
                <a:cubicBezTo>
                  <a:pt x="502" y="2237"/>
                  <a:pt x="503" y="2237"/>
                  <a:pt x="505" y="2237"/>
                </a:cubicBezTo>
                <a:cubicBezTo>
                  <a:pt x="597" y="2237"/>
                  <a:pt x="2868" y="1126"/>
                  <a:pt x="3101" y="519"/>
                </a:cubicBezTo>
                <a:cubicBezTo>
                  <a:pt x="3101" y="519"/>
                  <a:pt x="2851" y="0"/>
                  <a:pt x="244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74;p74">
            <a:extLst>
              <a:ext uri="{FF2B5EF4-FFF2-40B4-BE49-F238E27FC236}">
                <a16:creationId xmlns:a16="http://schemas.microsoft.com/office/drawing/2014/main" id="{ECB4D67B-96D8-6DC4-3750-D4DCFF123819}"/>
              </a:ext>
            </a:extLst>
          </p:cNvPr>
          <p:cNvSpPr/>
          <p:nvPr/>
        </p:nvSpPr>
        <p:spPr>
          <a:xfrm>
            <a:off x="7962284" y="3886288"/>
            <a:ext cx="587339" cy="585320"/>
          </a:xfrm>
          <a:custGeom>
            <a:avLst/>
            <a:gdLst/>
            <a:ahLst/>
            <a:cxnLst/>
            <a:rect l="l" t="t" r="r" b="b"/>
            <a:pathLst>
              <a:path w="13667" h="13620" extrusionOk="0">
                <a:moveTo>
                  <a:pt x="6798" y="4103"/>
                </a:moveTo>
                <a:cubicBezTo>
                  <a:pt x="8300" y="4103"/>
                  <a:pt x="9493" y="5295"/>
                  <a:pt x="9493" y="6798"/>
                </a:cubicBezTo>
                <a:cubicBezTo>
                  <a:pt x="9493" y="8277"/>
                  <a:pt x="8300" y="9469"/>
                  <a:pt x="6798" y="9469"/>
                </a:cubicBezTo>
                <a:cubicBezTo>
                  <a:pt x="5319" y="9469"/>
                  <a:pt x="4127" y="8277"/>
                  <a:pt x="4127" y="6798"/>
                </a:cubicBezTo>
                <a:cubicBezTo>
                  <a:pt x="4127" y="5295"/>
                  <a:pt x="5319" y="4103"/>
                  <a:pt x="6798" y="4103"/>
                </a:cubicBezTo>
                <a:close/>
                <a:moveTo>
                  <a:pt x="5319" y="1"/>
                </a:moveTo>
                <a:lnTo>
                  <a:pt x="5319" y="215"/>
                </a:lnTo>
                <a:lnTo>
                  <a:pt x="5319" y="1909"/>
                </a:lnTo>
                <a:cubicBezTo>
                  <a:pt x="5009" y="2004"/>
                  <a:pt x="4723" y="2123"/>
                  <a:pt x="4413" y="2266"/>
                </a:cubicBezTo>
                <a:lnTo>
                  <a:pt x="3220" y="1074"/>
                </a:lnTo>
                <a:lnTo>
                  <a:pt x="3077" y="931"/>
                </a:lnTo>
                <a:lnTo>
                  <a:pt x="2934" y="1074"/>
                </a:lnTo>
                <a:lnTo>
                  <a:pt x="1145" y="2863"/>
                </a:lnTo>
                <a:lnTo>
                  <a:pt x="1002" y="3006"/>
                </a:lnTo>
                <a:lnTo>
                  <a:pt x="1145" y="3149"/>
                </a:lnTo>
                <a:lnTo>
                  <a:pt x="2290" y="4318"/>
                </a:lnTo>
                <a:cubicBezTo>
                  <a:pt x="2123" y="4628"/>
                  <a:pt x="2004" y="4938"/>
                  <a:pt x="1885" y="5295"/>
                </a:cubicBezTo>
                <a:lnTo>
                  <a:pt x="1" y="5295"/>
                </a:lnTo>
                <a:lnTo>
                  <a:pt x="1" y="5510"/>
                </a:lnTo>
                <a:lnTo>
                  <a:pt x="1" y="8038"/>
                </a:lnTo>
                <a:lnTo>
                  <a:pt x="1" y="8253"/>
                </a:lnTo>
                <a:lnTo>
                  <a:pt x="1861" y="8253"/>
                </a:lnTo>
                <a:cubicBezTo>
                  <a:pt x="1980" y="8611"/>
                  <a:pt x="2099" y="8968"/>
                  <a:pt x="2290" y="9302"/>
                </a:cubicBezTo>
                <a:lnTo>
                  <a:pt x="1145" y="10447"/>
                </a:lnTo>
                <a:lnTo>
                  <a:pt x="1002" y="10614"/>
                </a:lnTo>
                <a:lnTo>
                  <a:pt x="1145" y="10757"/>
                </a:lnTo>
                <a:lnTo>
                  <a:pt x="2934" y="12546"/>
                </a:lnTo>
                <a:lnTo>
                  <a:pt x="3077" y="12689"/>
                </a:lnTo>
                <a:lnTo>
                  <a:pt x="3220" y="12546"/>
                </a:lnTo>
                <a:lnTo>
                  <a:pt x="4413" y="11353"/>
                </a:lnTo>
                <a:cubicBezTo>
                  <a:pt x="4723" y="11497"/>
                  <a:pt x="5057" y="11640"/>
                  <a:pt x="5367" y="11735"/>
                </a:cubicBezTo>
                <a:lnTo>
                  <a:pt x="5367" y="13405"/>
                </a:lnTo>
                <a:lnTo>
                  <a:pt x="5367" y="13619"/>
                </a:lnTo>
                <a:lnTo>
                  <a:pt x="8324" y="13619"/>
                </a:lnTo>
                <a:lnTo>
                  <a:pt x="8324" y="13405"/>
                </a:lnTo>
                <a:lnTo>
                  <a:pt x="8324" y="11687"/>
                </a:lnTo>
                <a:cubicBezTo>
                  <a:pt x="8634" y="11592"/>
                  <a:pt x="8921" y="11473"/>
                  <a:pt x="9183" y="11330"/>
                </a:cubicBezTo>
                <a:lnTo>
                  <a:pt x="10423" y="12546"/>
                </a:lnTo>
                <a:lnTo>
                  <a:pt x="10566" y="12689"/>
                </a:lnTo>
                <a:lnTo>
                  <a:pt x="10709" y="12546"/>
                </a:lnTo>
                <a:lnTo>
                  <a:pt x="12498" y="10757"/>
                </a:lnTo>
                <a:lnTo>
                  <a:pt x="12641" y="10614"/>
                </a:lnTo>
                <a:lnTo>
                  <a:pt x="12498" y="10471"/>
                </a:lnTo>
                <a:lnTo>
                  <a:pt x="11282" y="9231"/>
                </a:lnTo>
                <a:cubicBezTo>
                  <a:pt x="11425" y="8945"/>
                  <a:pt x="11568" y="8635"/>
                  <a:pt x="11663" y="8324"/>
                </a:cubicBezTo>
                <a:lnTo>
                  <a:pt x="13667" y="8324"/>
                </a:lnTo>
                <a:lnTo>
                  <a:pt x="13667" y="8110"/>
                </a:lnTo>
                <a:lnTo>
                  <a:pt x="13667" y="5582"/>
                </a:lnTo>
                <a:lnTo>
                  <a:pt x="13667" y="5367"/>
                </a:lnTo>
                <a:lnTo>
                  <a:pt x="11735" y="5367"/>
                </a:lnTo>
                <a:cubicBezTo>
                  <a:pt x="11640" y="5009"/>
                  <a:pt x="11496" y="4675"/>
                  <a:pt x="11306" y="4389"/>
                </a:cubicBezTo>
                <a:lnTo>
                  <a:pt x="12522" y="3149"/>
                </a:lnTo>
                <a:lnTo>
                  <a:pt x="12689" y="3006"/>
                </a:lnTo>
                <a:lnTo>
                  <a:pt x="12522" y="2863"/>
                </a:lnTo>
                <a:lnTo>
                  <a:pt x="10733" y="1074"/>
                </a:lnTo>
                <a:lnTo>
                  <a:pt x="10590" y="931"/>
                </a:lnTo>
                <a:lnTo>
                  <a:pt x="10447" y="1074"/>
                </a:lnTo>
                <a:lnTo>
                  <a:pt x="9231" y="2290"/>
                </a:lnTo>
                <a:cubicBezTo>
                  <a:pt x="8921" y="2147"/>
                  <a:pt x="8587" y="2004"/>
                  <a:pt x="8277" y="1909"/>
                </a:cubicBezTo>
                <a:lnTo>
                  <a:pt x="8277" y="215"/>
                </a:lnTo>
                <a:lnTo>
                  <a:pt x="827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75;p74">
            <a:extLst>
              <a:ext uri="{FF2B5EF4-FFF2-40B4-BE49-F238E27FC236}">
                <a16:creationId xmlns:a16="http://schemas.microsoft.com/office/drawing/2014/main" id="{1A1A83AD-5039-D32E-EAF7-C95F1054A6B5}"/>
              </a:ext>
            </a:extLst>
          </p:cNvPr>
          <p:cNvSpPr/>
          <p:nvPr/>
        </p:nvSpPr>
        <p:spPr>
          <a:xfrm>
            <a:off x="7651704" y="4235804"/>
            <a:ext cx="370058" cy="373152"/>
          </a:xfrm>
          <a:custGeom>
            <a:avLst/>
            <a:gdLst/>
            <a:ahLst/>
            <a:cxnLst/>
            <a:rect l="l" t="t" r="r" b="b"/>
            <a:pathLst>
              <a:path w="8611" h="8683" extrusionOk="0">
                <a:moveTo>
                  <a:pt x="4246" y="2624"/>
                </a:moveTo>
                <a:cubicBezTo>
                  <a:pt x="5176" y="2624"/>
                  <a:pt x="5963" y="3387"/>
                  <a:pt x="5963" y="4318"/>
                </a:cubicBezTo>
                <a:cubicBezTo>
                  <a:pt x="5963" y="5248"/>
                  <a:pt x="5176" y="6035"/>
                  <a:pt x="4246" y="6035"/>
                </a:cubicBezTo>
                <a:cubicBezTo>
                  <a:pt x="3340" y="6035"/>
                  <a:pt x="2553" y="5248"/>
                  <a:pt x="2553" y="4318"/>
                </a:cubicBezTo>
                <a:cubicBezTo>
                  <a:pt x="2553" y="3411"/>
                  <a:pt x="3340" y="2624"/>
                  <a:pt x="4246" y="2624"/>
                </a:cubicBezTo>
                <a:close/>
                <a:moveTo>
                  <a:pt x="3340" y="1"/>
                </a:moveTo>
                <a:lnTo>
                  <a:pt x="3340" y="144"/>
                </a:lnTo>
                <a:lnTo>
                  <a:pt x="3340" y="1217"/>
                </a:lnTo>
                <a:cubicBezTo>
                  <a:pt x="3125" y="1289"/>
                  <a:pt x="2934" y="1384"/>
                  <a:pt x="2768" y="1456"/>
                </a:cubicBezTo>
                <a:lnTo>
                  <a:pt x="2028" y="716"/>
                </a:lnTo>
                <a:lnTo>
                  <a:pt x="1933" y="621"/>
                </a:lnTo>
                <a:lnTo>
                  <a:pt x="1837" y="716"/>
                </a:lnTo>
                <a:lnTo>
                  <a:pt x="716" y="1861"/>
                </a:lnTo>
                <a:lnTo>
                  <a:pt x="621" y="1933"/>
                </a:lnTo>
                <a:lnTo>
                  <a:pt x="716" y="2028"/>
                </a:lnTo>
                <a:lnTo>
                  <a:pt x="1456" y="2767"/>
                </a:lnTo>
                <a:cubicBezTo>
                  <a:pt x="1337" y="2982"/>
                  <a:pt x="1241" y="3173"/>
                  <a:pt x="1193" y="3411"/>
                </a:cubicBezTo>
                <a:lnTo>
                  <a:pt x="1" y="3411"/>
                </a:lnTo>
                <a:lnTo>
                  <a:pt x="1" y="3554"/>
                </a:lnTo>
                <a:lnTo>
                  <a:pt x="1" y="5128"/>
                </a:lnTo>
                <a:lnTo>
                  <a:pt x="1" y="5272"/>
                </a:lnTo>
                <a:lnTo>
                  <a:pt x="1193" y="5272"/>
                </a:lnTo>
                <a:cubicBezTo>
                  <a:pt x="1241" y="5510"/>
                  <a:pt x="1337" y="5725"/>
                  <a:pt x="1456" y="5939"/>
                </a:cubicBezTo>
                <a:lnTo>
                  <a:pt x="716" y="6679"/>
                </a:lnTo>
                <a:lnTo>
                  <a:pt x="621" y="6774"/>
                </a:lnTo>
                <a:lnTo>
                  <a:pt x="716" y="6870"/>
                </a:lnTo>
                <a:lnTo>
                  <a:pt x="1837" y="7991"/>
                </a:lnTo>
                <a:lnTo>
                  <a:pt x="1933" y="8086"/>
                </a:lnTo>
                <a:lnTo>
                  <a:pt x="2028" y="7991"/>
                </a:lnTo>
                <a:lnTo>
                  <a:pt x="2768" y="7251"/>
                </a:lnTo>
                <a:cubicBezTo>
                  <a:pt x="2982" y="7347"/>
                  <a:pt x="3149" y="7418"/>
                  <a:pt x="3364" y="7490"/>
                </a:cubicBezTo>
                <a:lnTo>
                  <a:pt x="3364" y="8539"/>
                </a:lnTo>
                <a:lnTo>
                  <a:pt x="3364" y="8682"/>
                </a:lnTo>
                <a:lnTo>
                  <a:pt x="5248" y="8682"/>
                </a:lnTo>
                <a:lnTo>
                  <a:pt x="5248" y="8539"/>
                </a:lnTo>
                <a:lnTo>
                  <a:pt x="5248" y="7466"/>
                </a:lnTo>
                <a:cubicBezTo>
                  <a:pt x="5415" y="7394"/>
                  <a:pt x="5630" y="7299"/>
                  <a:pt x="5773" y="7227"/>
                </a:cubicBezTo>
                <a:lnTo>
                  <a:pt x="6560" y="7991"/>
                </a:lnTo>
                <a:lnTo>
                  <a:pt x="6631" y="8086"/>
                </a:lnTo>
                <a:lnTo>
                  <a:pt x="6727" y="7991"/>
                </a:lnTo>
                <a:lnTo>
                  <a:pt x="7872" y="6870"/>
                </a:lnTo>
                <a:lnTo>
                  <a:pt x="7943" y="6774"/>
                </a:lnTo>
                <a:lnTo>
                  <a:pt x="7872" y="6679"/>
                </a:lnTo>
                <a:lnTo>
                  <a:pt x="7084" y="5916"/>
                </a:lnTo>
                <a:cubicBezTo>
                  <a:pt x="7180" y="5725"/>
                  <a:pt x="7275" y="5510"/>
                  <a:pt x="7323" y="5319"/>
                </a:cubicBezTo>
                <a:lnTo>
                  <a:pt x="8468" y="5272"/>
                </a:lnTo>
                <a:lnTo>
                  <a:pt x="8611" y="5272"/>
                </a:lnTo>
                <a:lnTo>
                  <a:pt x="8611" y="5128"/>
                </a:lnTo>
                <a:lnTo>
                  <a:pt x="8611" y="3554"/>
                </a:lnTo>
                <a:lnTo>
                  <a:pt x="8611" y="3387"/>
                </a:lnTo>
                <a:lnTo>
                  <a:pt x="7395" y="3387"/>
                </a:lnTo>
                <a:cubicBezTo>
                  <a:pt x="7323" y="3197"/>
                  <a:pt x="7228" y="2982"/>
                  <a:pt x="7108" y="2767"/>
                </a:cubicBezTo>
                <a:lnTo>
                  <a:pt x="7895" y="2004"/>
                </a:lnTo>
                <a:lnTo>
                  <a:pt x="7991" y="1909"/>
                </a:lnTo>
                <a:lnTo>
                  <a:pt x="7895" y="1813"/>
                </a:lnTo>
                <a:lnTo>
                  <a:pt x="6751" y="692"/>
                </a:lnTo>
                <a:lnTo>
                  <a:pt x="6679" y="597"/>
                </a:lnTo>
                <a:lnTo>
                  <a:pt x="6584" y="692"/>
                </a:lnTo>
                <a:lnTo>
                  <a:pt x="5797" y="1456"/>
                </a:lnTo>
                <a:cubicBezTo>
                  <a:pt x="5630" y="1360"/>
                  <a:pt x="5415" y="1289"/>
                  <a:pt x="5200" y="1217"/>
                </a:cubicBezTo>
                <a:lnTo>
                  <a:pt x="5200" y="144"/>
                </a:lnTo>
                <a:lnTo>
                  <a:pt x="5200"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6;p74">
            <a:extLst>
              <a:ext uri="{FF2B5EF4-FFF2-40B4-BE49-F238E27FC236}">
                <a16:creationId xmlns:a16="http://schemas.microsoft.com/office/drawing/2014/main" id="{53C00F1A-B862-EF15-7087-F1DD584217DB}"/>
              </a:ext>
            </a:extLst>
          </p:cNvPr>
          <p:cNvSpPr/>
          <p:nvPr/>
        </p:nvSpPr>
        <p:spPr>
          <a:xfrm>
            <a:off x="7607655" y="4564821"/>
            <a:ext cx="64591" cy="52215"/>
          </a:xfrm>
          <a:custGeom>
            <a:avLst/>
            <a:gdLst/>
            <a:ahLst/>
            <a:cxnLst/>
            <a:rect l="l" t="t" r="r" b="b"/>
            <a:pathLst>
              <a:path w="1503" h="1215" extrusionOk="0">
                <a:moveTo>
                  <a:pt x="334" y="1"/>
                </a:moveTo>
                <a:cubicBezTo>
                  <a:pt x="215" y="168"/>
                  <a:pt x="96" y="335"/>
                  <a:pt x="0" y="501"/>
                </a:cubicBezTo>
                <a:cubicBezTo>
                  <a:pt x="24" y="549"/>
                  <a:pt x="96" y="573"/>
                  <a:pt x="120" y="597"/>
                </a:cubicBezTo>
                <a:cubicBezTo>
                  <a:pt x="215" y="692"/>
                  <a:pt x="310" y="788"/>
                  <a:pt x="382" y="835"/>
                </a:cubicBezTo>
                <a:cubicBezTo>
                  <a:pt x="453" y="931"/>
                  <a:pt x="501" y="1026"/>
                  <a:pt x="597" y="1074"/>
                </a:cubicBezTo>
                <a:cubicBezTo>
                  <a:pt x="668" y="1145"/>
                  <a:pt x="811" y="1169"/>
                  <a:pt x="907" y="1193"/>
                </a:cubicBezTo>
                <a:cubicBezTo>
                  <a:pt x="907" y="1193"/>
                  <a:pt x="917" y="1214"/>
                  <a:pt x="931" y="1214"/>
                </a:cubicBezTo>
                <a:cubicBezTo>
                  <a:pt x="938" y="1214"/>
                  <a:pt x="946" y="1209"/>
                  <a:pt x="954" y="1193"/>
                </a:cubicBezTo>
                <a:cubicBezTo>
                  <a:pt x="978" y="1169"/>
                  <a:pt x="978" y="1145"/>
                  <a:pt x="1026" y="1145"/>
                </a:cubicBezTo>
                <a:cubicBezTo>
                  <a:pt x="1050" y="1145"/>
                  <a:pt x="1050" y="1145"/>
                  <a:pt x="1074" y="1122"/>
                </a:cubicBezTo>
                <a:cubicBezTo>
                  <a:pt x="1097" y="1074"/>
                  <a:pt x="1097" y="1074"/>
                  <a:pt x="1097" y="1050"/>
                </a:cubicBezTo>
                <a:lnTo>
                  <a:pt x="1145" y="1026"/>
                </a:lnTo>
                <a:cubicBezTo>
                  <a:pt x="1169" y="1002"/>
                  <a:pt x="1193" y="955"/>
                  <a:pt x="1193" y="931"/>
                </a:cubicBezTo>
                <a:cubicBezTo>
                  <a:pt x="1193" y="907"/>
                  <a:pt x="1193" y="907"/>
                  <a:pt x="1217" y="883"/>
                </a:cubicBezTo>
                <a:cubicBezTo>
                  <a:pt x="1264" y="883"/>
                  <a:pt x="1288" y="883"/>
                  <a:pt x="1288" y="835"/>
                </a:cubicBezTo>
                <a:cubicBezTo>
                  <a:pt x="1288" y="812"/>
                  <a:pt x="1288" y="788"/>
                  <a:pt x="1312" y="788"/>
                </a:cubicBezTo>
                <a:lnTo>
                  <a:pt x="1312" y="764"/>
                </a:lnTo>
                <a:cubicBezTo>
                  <a:pt x="1288" y="716"/>
                  <a:pt x="1264" y="668"/>
                  <a:pt x="1217" y="645"/>
                </a:cubicBezTo>
                <a:cubicBezTo>
                  <a:pt x="1193" y="645"/>
                  <a:pt x="1145" y="549"/>
                  <a:pt x="1145" y="549"/>
                </a:cubicBezTo>
                <a:cubicBezTo>
                  <a:pt x="1193" y="525"/>
                  <a:pt x="1217" y="478"/>
                  <a:pt x="1288" y="478"/>
                </a:cubicBezTo>
                <a:cubicBezTo>
                  <a:pt x="1304" y="478"/>
                  <a:pt x="1320" y="499"/>
                  <a:pt x="1343" y="499"/>
                </a:cubicBezTo>
                <a:cubicBezTo>
                  <a:pt x="1355" y="499"/>
                  <a:pt x="1368" y="494"/>
                  <a:pt x="1384" y="478"/>
                </a:cubicBezTo>
                <a:cubicBezTo>
                  <a:pt x="1408" y="478"/>
                  <a:pt x="1431" y="454"/>
                  <a:pt x="1455" y="430"/>
                </a:cubicBezTo>
                <a:cubicBezTo>
                  <a:pt x="1455" y="406"/>
                  <a:pt x="1503" y="406"/>
                  <a:pt x="1503" y="358"/>
                </a:cubicBezTo>
                <a:lnTo>
                  <a:pt x="1503" y="239"/>
                </a:lnTo>
                <a:lnTo>
                  <a:pt x="1455" y="215"/>
                </a:lnTo>
                <a:lnTo>
                  <a:pt x="1431" y="215"/>
                </a:lnTo>
                <a:cubicBezTo>
                  <a:pt x="1384" y="215"/>
                  <a:pt x="1288" y="239"/>
                  <a:pt x="1217" y="239"/>
                </a:cubicBezTo>
                <a:cubicBezTo>
                  <a:pt x="1205" y="251"/>
                  <a:pt x="1191" y="256"/>
                  <a:pt x="1177" y="256"/>
                </a:cubicBezTo>
                <a:cubicBezTo>
                  <a:pt x="1133" y="256"/>
                  <a:pt x="1080" y="215"/>
                  <a:pt x="1026" y="215"/>
                </a:cubicBezTo>
                <a:cubicBezTo>
                  <a:pt x="954" y="215"/>
                  <a:pt x="907" y="191"/>
                  <a:pt x="835" y="191"/>
                </a:cubicBezTo>
                <a:cubicBezTo>
                  <a:pt x="716" y="168"/>
                  <a:pt x="620" y="168"/>
                  <a:pt x="549" y="120"/>
                </a:cubicBezTo>
                <a:lnTo>
                  <a:pt x="430" y="96"/>
                </a:lnTo>
                <a:lnTo>
                  <a:pt x="334"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77;p74">
            <a:extLst>
              <a:ext uri="{FF2B5EF4-FFF2-40B4-BE49-F238E27FC236}">
                <a16:creationId xmlns:a16="http://schemas.microsoft.com/office/drawing/2014/main" id="{9AB0F3F1-63F9-33EE-2360-40E5CE658F98}"/>
              </a:ext>
            </a:extLst>
          </p:cNvPr>
          <p:cNvSpPr/>
          <p:nvPr/>
        </p:nvSpPr>
        <p:spPr>
          <a:xfrm>
            <a:off x="7521533" y="4499241"/>
            <a:ext cx="107695" cy="91236"/>
          </a:xfrm>
          <a:custGeom>
            <a:avLst/>
            <a:gdLst/>
            <a:ahLst/>
            <a:cxnLst/>
            <a:rect l="l" t="t" r="r" b="b"/>
            <a:pathLst>
              <a:path w="2506" h="2123" extrusionOk="0">
                <a:moveTo>
                  <a:pt x="430" y="0"/>
                </a:moveTo>
                <a:cubicBezTo>
                  <a:pt x="216" y="0"/>
                  <a:pt x="120" y="72"/>
                  <a:pt x="72" y="310"/>
                </a:cubicBezTo>
                <a:cubicBezTo>
                  <a:pt x="49" y="382"/>
                  <a:pt x="1" y="406"/>
                  <a:pt x="1" y="453"/>
                </a:cubicBezTo>
                <a:cubicBezTo>
                  <a:pt x="1" y="525"/>
                  <a:pt x="1" y="620"/>
                  <a:pt x="49" y="668"/>
                </a:cubicBezTo>
                <a:cubicBezTo>
                  <a:pt x="96" y="787"/>
                  <a:pt x="192" y="883"/>
                  <a:pt x="287" y="930"/>
                </a:cubicBezTo>
                <a:cubicBezTo>
                  <a:pt x="669" y="1193"/>
                  <a:pt x="1050" y="1479"/>
                  <a:pt x="1480" y="1717"/>
                </a:cubicBezTo>
                <a:cubicBezTo>
                  <a:pt x="1670" y="1837"/>
                  <a:pt x="1957" y="2004"/>
                  <a:pt x="2147" y="2123"/>
                </a:cubicBezTo>
                <a:lnTo>
                  <a:pt x="2505" y="1646"/>
                </a:lnTo>
                <a:cubicBezTo>
                  <a:pt x="2505" y="1646"/>
                  <a:pt x="1360" y="763"/>
                  <a:pt x="788" y="215"/>
                </a:cubicBezTo>
                <a:cubicBezTo>
                  <a:pt x="693" y="119"/>
                  <a:pt x="573" y="0"/>
                  <a:pt x="430"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78;p74">
            <a:extLst>
              <a:ext uri="{FF2B5EF4-FFF2-40B4-BE49-F238E27FC236}">
                <a16:creationId xmlns:a16="http://schemas.microsoft.com/office/drawing/2014/main" id="{4B6BE12E-0480-A225-7920-63268CE3FF92}"/>
              </a:ext>
            </a:extLst>
          </p:cNvPr>
          <p:cNvSpPr/>
          <p:nvPr/>
        </p:nvSpPr>
        <p:spPr>
          <a:xfrm>
            <a:off x="7636362" y="4581151"/>
            <a:ext cx="27719" cy="38033"/>
          </a:xfrm>
          <a:custGeom>
            <a:avLst/>
            <a:gdLst/>
            <a:ahLst/>
            <a:cxnLst/>
            <a:rect l="l" t="t" r="r" b="b"/>
            <a:pathLst>
              <a:path w="645" h="885" extrusionOk="0">
                <a:moveTo>
                  <a:pt x="322" y="0"/>
                </a:moveTo>
                <a:cubicBezTo>
                  <a:pt x="115" y="0"/>
                  <a:pt x="72" y="193"/>
                  <a:pt x="72" y="193"/>
                </a:cubicBezTo>
                <a:lnTo>
                  <a:pt x="191" y="384"/>
                </a:lnTo>
                <a:cubicBezTo>
                  <a:pt x="171" y="357"/>
                  <a:pt x="150" y="347"/>
                  <a:pt x="131" y="347"/>
                </a:cubicBezTo>
                <a:cubicBezTo>
                  <a:pt x="84" y="347"/>
                  <a:pt x="48" y="408"/>
                  <a:pt x="48" y="408"/>
                </a:cubicBezTo>
                <a:cubicBezTo>
                  <a:pt x="119" y="503"/>
                  <a:pt x="119" y="455"/>
                  <a:pt x="167" y="551"/>
                </a:cubicBezTo>
                <a:cubicBezTo>
                  <a:pt x="191" y="551"/>
                  <a:pt x="191" y="575"/>
                  <a:pt x="239" y="622"/>
                </a:cubicBezTo>
                <a:lnTo>
                  <a:pt x="72" y="455"/>
                </a:lnTo>
                <a:cubicBezTo>
                  <a:pt x="72" y="455"/>
                  <a:pt x="48" y="455"/>
                  <a:pt x="24" y="527"/>
                </a:cubicBezTo>
                <a:cubicBezTo>
                  <a:pt x="0" y="575"/>
                  <a:pt x="191" y="861"/>
                  <a:pt x="286" y="885"/>
                </a:cubicBezTo>
                <a:lnTo>
                  <a:pt x="310" y="885"/>
                </a:lnTo>
                <a:cubicBezTo>
                  <a:pt x="334" y="885"/>
                  <a:pt x="382" y="885"/>
                  <a:pt x="382" y="837"/>
                </a:cubicBezTo>
                <a:lnTo>
                  <a:pt x="382" y="813"/>
                </a:lnTo>
                <a:cubicBezTo>
                  <a:pt x="406" y="789"/>
                  <a:pt x="429" y="789"/>
                  <a:pt x="429" y="765"/>
                </a:cubicBezTo>
                <a:cubicBezTo>
                  <a:pt x="477" y="718"/>
                  <a:pt x="429" y="694"/>
                  <a:pt x="477" y="670"/>
                </a:cubicBezTo>
                <a:cubicBezTo>
                  <a:pt x="477" y="646"/>
                  <a:pt x="501" y="646"/>
                  <a:pt x="525" y="599"/>
                </a:cubicBezTo>
                <a:cubicBezTo>
                  <a:pt x="549" y="575"/>
                  <a:pt x="525" y="527"/>
                  <a:pt x="549" y="479"/>
                </a:cubicBezTo>
                <a:cubicBezTo>
                  <a:pt x="596" y="455"/>
                  <a:pt x="620" y="455"/>
                  <a:pt x="620" y="432"/>
                </a:cubicBezTo>
                <a:cubicBezTo>
                  <a:pt x="644" y="432"/>
                  <a:pt x="620" y="408"/>
                  <a:pt x="620" y="360"/>
                </a:cubicBezTo>
                <a:cubicBezTo>
                  <a:pt x="596" y="336"/>
                  <a:pt x="358" y="2"/>
                  <a:pt x="358" y="2"/>
                </a:cubicBezTo>
                <a:cubicBezTo>
                  <a:pt x="345" y="1"/>
                  <a:pt x="333" y="0"/>
                  <a:pt x="322"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9;p74">
            <a:extLst>
              <a:ext uri="{FF2B5EF4-FFF2-40B4-BE49-F238E27FC236}">
                <a16:creationId xmlns:a16="http://schemas.microsoft.com/office/drawing/2014/main" id="{9E5A5FFC-F13F-64F2-8763-4EA8448771C1}"/>
              </a:ext>
            </a:extLst>
          </p:cNvPr>
          <p:cNvSpPr/>
          <p:nvPr/>
        </p:nvSpPr>
        <p:spPr>
          <a:xfrm>
            <a:off x="7520544" y="4378954"/>
            <a:ext cx="70737" cy="155698"/>
          </a:xfrm>
          <a:custGeom>
            <a:avLst/>
            <a:gdLst/>
            <a:ahLst/>
            <a:cxnLst/>
            <a:rect l="l" t="t" r="r" b="b"/>
            <a:pathLst>
              <a:path w="1646" h="3623" extrusionOk="0">
                <a:moveTo>
                  <a:pt x="1051" y="0"/>
                </a:moveTo>
                <a:cubicBezTo>
                  <a:pt x="941" y="0"/>
                  <a:pt x="812" y="31"/>
                  <a:pt x="739" y="104"/>
                </a:cubicBezTo>
                <a:cubicBezTo>
                  <a:pt x="692" y="152"/>
                  <a:pt x="620" y="223"/>
                  <a:pt x="596" y="319"/>
                </a:cubicBezTo>
                <a:cubicBezTo>
                  <a:pt x="501" y="510"/>
                  <a:pt x="477" y="748"/>
                  <a:pt x="453" y="939"/>
                </a:cubicBezTo>
                <a:cubicBezTo>
                  <a:pt x="358" y="1297"/>
                  <a:pt x="262" y="1654"/>
                  <a:pt x="215" y="2012"/>
                </a:cubicBezTo>
                <a:cubicBezTo>
                  <a:pt x="143" y="2251"/>
                  <a:pt x="119" y="2489"/>
                  <a:pt x="95" y="2728"/>
                </a:cubicBezTo>
                <a:cubicBezTo>
                  <a:pt x="72" y="2942"/>
                  <a:pt x="0" y="3181"/>
                  <a:pt x="72" y="3348"/>
                </a:cubicBezTo>
                <a:cubicBezTo>
                  <a:pt x="111" y="3526"/>
                  <a:pt x="283" y="3622"/>
                  <a:pt x="449" y="3622"/>
                </a:cubicBezTo>
                <a:cubicBezTo>
                  <a:pt x="483" y="3622"/>
                  <a:pt x="516" y="3618"/>
                  <a:pt x="549" y="3610"/>
                </a:cubicBezTo>
                <a:cubicBezTo>
                  <a:pt x="596" y="3610"/>
                  <a:pt x="692" y="3586"/>
                  <a:pt x="739" y="3539"/>
                </a:cubicBezTo>
                <a:cubicBezTo>
                  <a:pt x="859" y="3443"/>
                  <a:pt x="906" y="3252"/>
                  <a:pt x="954" y="3085"/>
                </a:cubicBezTo>
                <a:cubicBezTo>
                  <a:pt x="1049" y="2632"/>
                  <a:pt x="1169" y="2227"/>
                  <a:pt x="1264" y="1774"/>
                </a:cubicBezTo>
                <a:cubicBezTo>
                  <a:pt x="1312" y="1559"/>
                  <a:pt x="1336" y="1392"/>
                  <a:pt x="1407" y="1177"/>
                </a:cubicBezTo>
                <a:cubicBezTo>
                  <a:pt x="1503" y="796"/>
                  <a:pt x="1646" y="200"/>
                  <a:pt x="1145" y="9"/>
                </a:cubicBezTo>
                <a:cubicBezTo>
                  <a:pt x="1117" y="3"/>
                  <a:pt x="1085" y="0"/>
                  <a:pt x="105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80;p74">
            <a:extLst>
              <a:ext uri="{FF2B5EF4-FFF2-40B4-BE49-F238E27FC236}">
                <a16:creationId xmlns:a16="http://schemas.microsoft.com/office/drawing/2014/main" id="{FDB9CBCA-7F81-852C-51D6-8A321481879D}"/>
              </a:ext>
            </a:extLst>
          </p:cNvPr>
          <p:cNvSpPr/>
          <p:nvPr/>
        </p:nvSpPr>
        <p:spPr>
          <a:xfrm>
            <a:off x="7520544" y="4367350"/>
            <a:ext cx="81008" cy="107309"/>
          </a:xfrm>
          <a:custGeom>
            <a:avLst/>
            <a:gdLst/>
            <a:ahLst/>
            <a:cxnLst/>
            <a:rect l="l" t="t" r="r" b="b"/>
            <a:pathLst>
              <a:path w="1885" h="2497" extrusionOk="0">
                <a:moveTo>
                  <a:pt x="1065" y="0"/>
                </a:moveTo>
                <a:cubicBezTo>
                  <a:pt x="348" y="0"/>
                  <a:pt x="0" y="2306"/>
                  <a:pt x="0" y="2306"/>
                </a:cubicBezTo>
                <a:lnTo>
                  <a:pt x="1216" y="2497"/>
                </a:lnTo>
                <a:cubicBezTo>
                  <a:pt x="1264" y="1972"/>
                  <a:pt x="1884" y="231"/>
                  <a:pt x="1169" y="16"/>
                </a:cubicBezTo>
                <a:cubicBezTo>
                  <a:pt x="1133" y="6"/>
                  <a:pt x="1099" y="0"/>
                  <a:pt x="1065"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81;p74">
            <a:extLst>
              <a:ext uri="{FF2B5EF4-FFF2-40B4-BE49-F238E27FC236}">
                <a16:creationId xmlns:a16="http://schemas.microsoft.com/office/drawing/2014/main" id="{5684BF68-90E1-5369-8D83-C84A0268E62F}"/>
              </a:ext>
            </a:extLst>
          </p:cNvPr>
          <p:cNvSpPr/>
          <p:nvPr/>
        </p:nvSpPr>
        <p:spPr>
          <a:xfrm>
            <a:off x="7519513" y="4503409"/>
            <a:ext cx="131246" cy="258280"/>
          </a:xfrm>
          <a:custGeom>
            <a:avLst/>
            <a:gdLst/>
            <a:ahLst/>
            <a:cxnLst/>
            <a:rect l="l" t="t" r="r" b="b"/>
            <a:pathLst>
              <a:path w="3054" h="6010" extrusionOk="0">
                <a:moveTo>
                  <a:pt x="2474" y="0"/>
                </a:moveTo>
                <a:cubicBezTo>
                  <a:pt x="2296" y="0"/>
                  <a:pt x="2023" y="77"/>
                  <a:pt x="1598" y="166"/>
                </a:cubicBezTo>
                <a:cubicBezTo>
                  <a:pt x="1479" y="189"/>
                  <a:pt x="1360" y="237"/>
                  <a:pt x="1240" y="309"/>
                </a:cubicBezTo>
                <a:cubicBezTo>
                  <a:pt x="0" y="1167"/>
                  <a:pt x="740" y="3147"/>
                  <a:pt x="1073" y="4244"/>
                </a:cubicBezTo>
                <a:cubicBezTo>
                  <a:pt x="1217" y="4721"/>
                  <a:pt x="1431" y="5293"/>
                  <a:pt x="1598" y="5770"/>
                </a:cubicBezTo>
                <a:cubicBezTo>
                  <a:pt x="1828" y="5951"/>
                  <a:pt x="2040" y="6010"/>
                  <a:pt x="2221" y="6010"/>
                </a:cubicBezTo>
                <a:cubicBezTo>
                  <a:pt x="2565" y="6010"/>
                  <a:pt x="2791" y="5794"/>
                  <a:pt x="2791" y="5794"/>
                </a:cubicBezTo>
                <a:cubicBezTo>
                  <a:pt x="3029" y="4936"/>
                  <a:pt x="3053" y="4005"/>
                  <a:pt x="3053" y="3147"/>
                </a:cubicBezTo>
                <a:cubicBezTo>
                  <a:pt x="3053" y="2694"/>
                  <a:pt x="2862" y="1072"/>
                  <a:pt x="2815" y="643"/>
                </a:cubicBezTo>
                <a:cubicBezTo>
                  <a:pt x="2787" y="153"/>
                  <a:pt x="2726" y="0"/>
                  <a:pt x="247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82;p74">
            <a:extLst>
              <a:ext uri="{FF2B5EF4-FFF2-40B4-BE49-F238E27FC236}">
                <a16:creationId xmlns:a16="http://schemas.microsoft.com/office/drawing/2014/main" id="{8209F053-D0E2-F2E9-D1AD-11F588D5E7DD}"/>
              </a:ext>
            </a:extLst>
          </p:cNvPr>
          <p:cNvSpPr/>
          <p:nvPr/>
        </p:nvSpPr>
        <p:spPr>
          <a:xfrm>
            <a:off x="7559480" y="4930753"/>
            <a:ext cx="145599" cy="113067"/>
          </a:xfrm>
          <a:custGeom>
            <a:avLst/>
            <a:gdLst/>
            <a:ahLst/>
            <a:cxnLst/>
            <a:rect l="l" t="t" r="r" b="b"/>
            <a:pathLst>
              <a:path w="3388" h="2631" extrusionOk="0">
                <a:moveTo>
                  <a:pt x="382" y="0"/>
                </a:moveTo>
                <a:cubicBezTo>
                  <a:pt x="382" y="0"/>
                  <a:pt x="358" y="883"/>
                  <a:pt x="310" y="1217"/>
                </a:cubicBezTo>
                <a:cubicBezTo>
                  <a:pt x="310" y="1240"/>
                  <a:pt x="239" y="1431"/>
                  <a:pt x="239" y="1455"/>
                </a:cubicBezTo>
                <a:cubicBezTo>
                  <a:pt x="191" y="1503"/>
                  <a:pt x="167" y="1598"/>
                  <a:pt x="143" y="1670"/>
                </a:cubicBezTo>
                <a:cubicBezTo>
                  <a:pt x="72" y="1813"/>
                  <a:pt x="0" y="2051"/>
                  <a:pt x="24" y="2194"/>
                </a:cubicBezTo>
                <a:lnTo>
                  <a:pt x="72" y="2266"/>
                </a:lnTo>
                <a:cubicBezTo>
                  <a:pt x="143" y="2314"/>
                  <a:pt x="620" y="2385"/>
                  <a:pt x="764" y="2409"/>
                </a:cubicBezTo>
                <a:lnTo>
                  <a:pt x="1217" y="2505"/>
                </a:lnTo>
                <a:cubicBezTo>
                  <a:pt x="1657" y="2611"/>
                  <a:pt x="1991" y="2630"/>
                  <a:pt x="2175" y="2630"/>
                </a:cubicBezTo>
                <a:cubicBezTo>
                  <a:pt x="2281" y="2630"/>
                  <a:pt x="2338" y="2624"/>
                  <a:pt x="2338" y="2624"/>
                </a:cubicBezTo>
                <a:cubicBezTo>
                  <a:pt x="3387" y="2528"/>
                  <a:pt x="3292" y="2314"/>
                  <a:pt x="3292" y="2314"/>
                </a:cubicBezTo>
                <a:cubicBezTo>
                  <a:pt x="3220" y="2194"/>
                  <a:pt x="3101" y="2171"/>
                  <a:pt x="3053" y="2147"/>
                </a:cubicBezTo>
                <a:cubicBezTo>
                  <a:pt x="3029" y="2099"/>
                  <a:pt x="2218" y="1908"/>
                  <a:pt x="2218" y="1908"/>
                </a:cubicBezTo>
                <a:cubicBezTo>
                  <a:pt x="2218" y="1908"/>
                  <a:pt x="1551" y="1527"/>
                  <a:pt x="1145" y="1264"/>
                </a:cubicBezTo>
                <a:cubicBezTo>
                  <a:pt x="1074" y="835"/>
                  <a:pt x="1264" y="48"/>
                  <a:pt x="1264" y="48"/>
                </a:cubicBezTo>
                <a:lnTo>
                  <a:pt x="382"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83;p74">
            <a:extLst>
              <a:ext uri="{FF2B5EF4-FFF2-40B4-BE49-F238E27FC236}">
                <a16:creationId xmlns:a16="http://schemas.microsoft.com/office/drawing/2014/main" id="{157597D0-FC28-9490-2D17-5CE9A004603C}"/>
              </a:ext>
            </a:extLst>
          </p:cNvPr>
          <p:cNvSpPr/>
          <p:nvPr/>
        </p:nvSpPr>
        <p:spPr>
          <a:xfrm>
            <a:off x="7556385" y="4992250"/>
            <a:ext cx="147662" cy="51570"/>
          </a:xfrm>
          <a:custGeom>
            <a:avLst/>
            <a:gdLst/>
            <a:ahLst/>
            <a:cxnLst/>
            <a:rect l="l" t="t" r="r" b="b"/>
            <a:pathLst>
              <a:path w="3436" h="1200" extrusionOk="0">
                <a:moveTo>
                  <a:pt x="1408" y="0"/>
                </a:moveTo>
                <a:cubicBezTo>
                  <a:pt x="1289" y="48"/>
                  <a:pt x="1098" y="72"/>
                  <a:pt x="955" y="72"/>
                </a:cubicBezTo>
                <a:cubicBezTo>
                  <a:pt x="740" y="72"/>
                  <a:pt x="502" y="72"/>
                  <a:pt x="263" y="24"/>
                </a:cubicBezTo>
                <a:cubicBezTo>
                  <a:pt x="239" y="72"/>
                  <a:pt x="215" y="143"/>
                  <a:pt x="120" y="239"/>
                </a:cubicBezTo>
                <a:cubicBezTo>
                  <a:pt x="96" y="382"/>
                  <a:pt x="1" y="620"/>
                  <a:pt x="72" y="763"/>
                </a:cubicBezTo>
                <a:lnTo>
                  <a:pt x="120" y="835"/>
                </a:lnTo>
                <a:cubicBezTo>
                  <a:pt x="192" y="883"/>
                  <a:pt x="669" y="954"/>
                  <a:pt x="812" y="978"/>
                </a:cubicBezTo>
                <a:lnTo>
                  <a:pt x="1265" y="1074"/>
                </a:lnTo>
                <a:cubicBezTo>
                  <a:pt x="1690" y="1180"/>
                  <a:pt x="2028" y="1199"/>
                  <a:pt x="2218" y="1199"/>
                </a:cubicBezTo>
                <a:cubicBezTo>
                  <a:pt x="2326" y="1199"/>
                  <a:pt x="2386" y="1193"/>
                  <a:pt x="2386" y="1193"/>
                </a:cubicBezTo>
                <a:cubicBezTo>
                  <a:pt x="3435" y="1097"/>
                  <a:pt x="3340" y="883"/>
                  <a:pt x="3340" y="883"/>
                </a:cubicBezTo>
                <a:cubicBezTo>
                  <a:pt x="3244" y="763"/>
                  <a:pt x="3125" y="740"/>
                  <a:pt x="3101" y="716"/>
                </a:cubicBezTo>
                <a:cubicBezTo>
                  <a:pt x="3078" y="668"/>
                  <a:pt x="2267" y="477"/>
                  <a:pt x="2267" y="477"/>
                </a:cubicBezTo>
                <a:cubicBezTo>
                  <a:pt x="2267" y="477"/>
                  <a:pt x="1790" y="239"/>
                  <a:pt x="1408"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4;p74">
            <a:extLst>
              <a:ext uri="{FF2B5EF4-FFF2-40B4-BE49-F238E27FC236}">
                <a16:creationId xmlns:a16="http://schemas.microsoft.com/office/drawing/2014/main" id="{F738AAA2-F81E-103D-1FC7-2F6F45E251B5}"/>
              </a:ext>
            </a:extLst>
          </p:cNvPr>
          <p:cNvSpPr/>
          <p:nvPr/>
        </p:nvSpPr>
        <p:spPr>
          <a:xfrm>
            <a:off x="7567688" y="4727782"/>
            <a:ext cx="73831" cy="221450"/>
          </a:xfrm>
          <a:custGeom>
            <a:avLst/>
            <a:gdLst/>
            <a:ahLst/>
            <a:cxnLst/>
            <a:rect l="l" t="t" r="r" b="b"/>
            <a:pathLst>
              <a:path w="1718" h="5153" extrusionOk="0">
                <a:moveTo>
                  <a:pt x="1073" y="1"/>
                </a:moveTo>
                <a:cubicBezTo>
                  <a:pt x="835" y="1"/>
                  <a:pt x="644" y="216"/>
                  <a:pt x="549" y="430"/>
                </a:cubicBezTo>
                <a:cubicBezTo>
                  <a:pt x="0" y="1694"/>
                  <a:pt x="72" y="4055"/>
                  <a:pt x="167" y="5129"/>
                </a:cubicBezTo>
                <a:lnTo>
                  <a:pt x="1073" y="5153"/>
                </a:lnTo>
                <a:cubicBezTo>
                  <a:pt x="1264" y="3936"/>
                  <a:pt x="1646" y="1336"/>
                  <a:pt x="1670" y="931"/>
                </a:cubicBezTo>
                <a:cubicBezTo>
                  <a:pt x="1717" y="788"/>
                  <a:pt x="1717" y="359"/>
                  <a:pt x="1622" y="239"/>
                </a:cubicBezTo>
                <a:cubicBezTo>
                  <a:pt x="1503" y="96"/>
                  <a:pt x="1264" y="1"/>
                  <a:pt x="1073"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85;p74">
            <a:extLst>
              <a:ext uri="{FF2B5EF4-FFF2-40B4-BE49-F238E27FC236}">
                <a16:creationId xmlns:a16="http://schemas.microsoft.com/office/drawing/2014/main" id="{B67A6E9C-D062-710B-7316-B4FDB933F093}"/>
              </a:ext>
            </a:extLst>
          </p:cNvPr>
          <p:cNvSpPr/>
          <p:nvPr/>
        </p:nvSpPr>
        <p:spPr>
          <a:xfrm>
            <a:off x="7541043" y="4554593"/>
            <a:ext cx="188617" cy="214531"/>
          </a:xfrm>
          <a:custGeom>
            <a:avLst/>
            <a:gdLst/>
            <a:ahLst/>
            <a:cxnLst/>
            <a:rect l="l" t="t" r="r" b="b"/>
            <a:pathLst>
              <a:path w="4389" h="4992" extrusionOk="0">
                <a:moveTo>
                  <a:pt x="95" y="0"/>
                </a:moveTo>
                <a:cubicBezTo>
                  <a:pt x="0" y="668"/>
                  <a:pt x="119" y="1145"/>
                  <a:pt x="119" y="1145"/>
                </a:cubicBezTo>
                <a:cubicBezTo>
                  <a:pt x="310" y="2004"/>
                  <a:pt x="1383" y="2337"/>
                  <a:pt x="1741" y="2433"/>
                </a:cubicBezTo>
                <a:cubicBezTo>
                  <a:pt x="1932" y="2838"/>
                  <a:pt x="2170" y="3220"/>
                  <a:pt x="2361" y="3554"/>
                </a:cubicBezTo>
                <a:cubicBezTo>
                  <a:pt x="2600" y="4007"/>
                  <a:pt x="2862" y="4412"/>
                  <a:pt x="3124" y="4842"/>
                </a:cubicBezTo>
                <a:cubicBezTo>
                  <a:pt x="3330" y="4951"/>
                  <a:pt x="3516" y="4991"/>
                  <a:pt x="3676" y="4991"/>
                </a:cubicBezTo>
                <a:cubicBezTo>
                  <a:pt x="4110" y="4991"/>
                  <a:pt x="4365" y="4699"/>
                  <a:pt x="4365" y="4699"/>
                </a:cubicBezTo>
                <a:cubicBezTo>
                  <a:pt x="4389" y="3792"/>
                  <a:pt x="4245" y="2910"/>
                  <a:pt x="4055" y="2027"/>
                </a:cubicBezTo>
                <a:cubicBezTo>
                  <a:pt x="3959" y="1717"/>
                  <a:pt x="3578" y="644"/>
                  <a:pt x="3363"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86;p74">
            <a:extLst>
              <a:ext uri="{FF2B5EF4-FFF2-40B4-BE49-F238E27FC236}">
                <a16:creationId xmlns:a16="http://schemas.microsoft.com/office/drawing/2014/main" id="{20BE1623-CE98-AF8A-BA7F-F1A5E4EBF131}"/>
              </a:ext>
            </a:extLst>
          </p:cNvPr>
          <p:cNvSpPr/>
          <p:nvPr/>
        </p:nvSpPr>
        <p:spPr>
          <a:xfrm>
            <a:off x="7677360" y="4937930"/>
            <a:ext cx="146588" cy="105847"/>
          </a:xfrm>
          <a:custGeom>
            <a:avLst/>
            <a:gdLst/>
            <a:ahLst/>
            <a:cxnLst/>
            <a:rect l="l" t="t" r="r" b="b"/>
            <a:pathLst>
              <a:path w="3411" h="2463" extrusionOk="0">
                <a:moveTo>
                  <a:pt x="1026" y="0"/>
                </a:moveTo>
                <a:lnTo>
                  <a:pt x="143" y="24"/>
                </a:lnTo>
                <a:cubicBezTo>
                  <a:pt x="143" y="24"/>
                  <a:pt x="191" y="930"/>
                  <a:pt x="191" y="1264"/>
                </a:cubicBezTo>
                <a:cubicBezTo>
                  <a:pt x="191" y="1288"/>
                  <a:pt x="143" y="1455"/>
                  <a:pt x="143" y="1503"/>
                </a:cubicBezTo>
                <a:cubicBezTo>
                  <a:pt x="119" y="1550"/>
                  <a:pt x="72" y="1646"/>
                  <a:pt x="72" y="1694"/>
                </a:cubicBezTo>
                <a:cubicBezTo>
                  <a:pt x="48" y="1861"/>
                  <a:pt x="0" y="2099"/>
                  <a:pt x="119" y="2266"/>
                </a:cubicBezTo>
                <a:lnTo>
                  <a:pt x="167" y="2314"/>
                </a:lnTo>
                <a:cubicBezTo>
                  <a:pt x="239" y="2361"/>
                  <a:pt x="716" y="2385"/>
                  <a:pt x="859" y="2385"/>
                </a:cubicBezTo>
                <a:cubicBezTo>
                  <a:pt x="1002" y="2385"/>
                  <a:pt x="1145" y="2409"/>
                  <a:pt x="1312" y="2409"/>
                </a:cubicBezTo>
                <a:cubicBezTo>
                  <a:pt x="1535" y="2449"/>
                  <a:pt x="1733" y="2462"/>
                  <a:pt x="1899" y="2462"/>
                </a:cubicBezTo>
                <a:cubicBezTo>
                  <a:pt x="2231" y="2462"/>
                  <a:pt x="2433" y="2409"/>
                  <a:pt x="2433" y="2409"/>
                </a:cubicBezTo>
                <a:cubicBezTo>
                  <a:pt x="3411" y="2242"/>
                  <a:pt x="3339" y="2027"/>
                  <a:pt x="3339" y="2027"/>
                </a:cubicBezTo>
                <a:cubicBezTo>
                  <a:pt x="3220" y="1908"/>
                  <a:pt x="3101" y="1908"/>
                  <a:pt x="3053" y="1884"/>
                </a:cubicBezTo>
                <a:cubicBezTo>
                  <a:pt x="3005" y="1884"/>
                  <a:pt x="2194" y="1765"/>
                  <a:pt x="2194" y="1765"/>
                </a:cubicBezTo>
                <a:cubicBezTo>
                  <a:pt x="2194" y="1765"/>
                  <a:pt x="1479" y="1455"/>
                  <a:pt x="1073" y="1240"/>
                </a:cubicBezTo>
                <a:cubicBezTo>
                  <a:pt x="906" y="763"/>
                  <a:pt x="1026" y="0"/>
                  <a:pt x="1026"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87;p74">
            <a:extLst>
              <a:ext uri="{FF2B5EF4-FFF2-40B4-BE49-F238E27FC236}">
                <a16:creationId xmlns:a16="http://schemas.microsoft.com/office/drawing/2014/main" id="{89030C7A-42E4-3F16-1799-37C5F6F653F3}"/>
              </a:ext>
            </a:extLst>
          </p:cNvPr>
          <p:cNvSpPr/>
          <p:nvPr/>
        </p:nvSpPr>
        <p:spPr>
          <a:xfrm>
            <a:off x="7698890" y="4936898"/>
            <a:ext cx="5157" cy="6188"/>
          </a:xfrm>
          <a:custGeom>
            <a:avLst/>
            <a:gdLst/>
            <a:ahLst/>
            <a:cxnLst/>
            <a:rect l="l" t="t" r="r" b="b"/>
            <a:pathLst>
              <a:path w="120" h="144" extrusionOk="0">
                <a:moveTo>
                  <a:pt x="0" y="0"/>
                </a:moveTo>
                <a:cubicBezTo>
                  <a:pt x="24" y="48"/>
                  <a:pt x="24" y="96"/>
                  <a:pt x="48" y="143"/>
                </a:cubicBezTo>
                <a:cubicBezTo>
                  <a:pt x="72" y="96"/>
                  <a:pt x="72" y="48"/>
                  <a:pt x="119" y="0"/>
                </a:cubicBezTo>
                <a:close/>
              </a:path>
            </a:pathLst>
          </a:custGeom>
          <a:solidFill>
            <a:srgbClr val="F4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88;p74">
            <a:extLst>
              <a:ext uri="{FF2B5EF4-FFF2-40B4-BE49-F238E27FC236}">
                <a16:creationId xmlns:a16="http://schemas.microsoft.com/office/drawing/2014/main" id="{AE4A33C4-CDF5-C2F6-9EB7-7E9BD2D8D8F6}"/>
              </a:ext>
            </a:extLst>
          </p:cNvPr>
          <p:cNvSpPr/>
          <p:nvPr/>
        </p:nvSpPr>
        <p:spPr>
          <a:xfrm>
            <a:off x="7677360" y="4994270"/>
            <a:ext cx="145556" cy="47444"/>
          </a:xfrm>
          <a:custGeom>
            <a:avLst/>
            <a:gdLst/>
            <a:ahLst/>
            <a:cxnLst/>
            <a:rect l="l" t="t" r="r" b="b"/>
            <a:pathLst>
              <a:path w="3387" h="1104" extrusionOk="0">
                <a:moveTo>
                  <a:pt x="167" y="1"/>
                </a:moveTo>
                <a:cubicBezTo>
                  <a:pt x="167" y="49"/>
                  <a:pt x="143" y="144"/>
                  <a:pt x="143" y="144"/>
                </a:cubicBezTo>
                <a:cubicBezTo>
                  <a:pt x="119" y="239"/>
                  <a:pt x="72" y="311"/>
                  <a:pt x="72" y="359"/>
                </a:cubicBezTo>
                <a:cubicBezTo>
                  <a:pt x="72" y="502"/>
                  <a:pt x="0" y="740"/>
                  <a:pt x="72" y="883"/>
                </a:cubicBezTo>
                <a:lnTo>
                  <a:pt x="143" y="955"/>
                </a:lnTo>
                <a:cubicBezTo>
                  <a:pt x="191" y="979"/>
                  <a:pt x="668" y="1003"/>
                  <a:pt x="835" y="1003"/>
                </a:cubicBezTo>
                <a:cubicBezTo>
                  <a:pt x="978" y="1003"/>
                  <a:pt x="1121" y="1050"/>
                  <a:pt x="1264" y="1050"/>
                </a:cubicBezTo>
                <a:cubicBezTo>
                  <a:pt x="1495" y="1090"/>
                  <a:pt x="1699" y="1103"/>
                  <a:pt x="1868" y="1103"/>
                </a:cubicBezTo>
                <a:cubicBezTo>
                  <a:pt x="2208" y="1103"/>
                  <a:pt x="2409" y="1050"/>
                  <a:pt x="2409" y="1050"/>
                </a:cubicBezTo>
                <a:cubicBezTo>
                  <a:pt x="3387" y="860"/>
                  <a:pt x="3292" y="645"/>
                  <a:pt x="3292" y="645"/>
                </a:cubicBezTo>
                <a:cubicBezTo>
                  <a:pt x="3172" y="526"/>
                  <a:pt x="3053" y="526"/>
                  <a:pt x="3029" y="502"/>
                </a:cubicBezTo>
                <a:cubicBezTo>
                  <a:pt x="2981" y="502"/>
                  <a:pt x="2171" y="383"/>
                  <a:pt x="2171" y="383"/>
                </a:cubicBezTo>
                <a:cubicBezTo>
                  <a:pt x="2171" y="383"/>
                  <a:pt x="1837" y="263"/>
                  <a:pt x="1503" y="120"/>
                </a:cubicBezTo>
                <a:lnTo>
                  <a:pt x="1479" y="120"/>
                </a:lnTo>
                <a:cubicBezTo>
                  <a:pt x="1293" y="164"/>
                  <a:pt x="1103" y="193"/>
                  <a:pt x="914" y="193"/>
                </a:cubicBezTo>
                <a:cubicBezTo>
                  <a:pt x="691" y="193"/>
                  <a:pt x="470" y="152"/>
                  <a:pt x="263" y="49"/>
                </a:cubicBezTo>
                <a:cubicBezTo>
                  <a:pt x="239" y="25"/>
                  <a:pt x="191" y="25"/>
                  <a:pt x="167"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89;p74">
            <a:extLst>
              <a:ext uri="{FF2B5EF4-FFF2-40B4-BE49-F238E27FC236}">
                <a16:creationId xmlns:a16="http://schemas.microsoft.com/office/drawing/2014/main" id="{604D8F58-B712-451C-325E-A11F03E15910}"/>
              </a:ext>
            </a:extLst>
          </p:cNvPr>
          <p:cNvSpPr/>
          <p:nvPr/>
        </p:nvSpPr>
        <p:spPr>
          <a:xfrm>
            <a:off x="7670183" y="4740202"/>
            <a:ext cx="58446" cy="216207"/>
          </a:xfrm>
          <a:custGeom>
            <a:avLst/>
            <a:gdLst/>
            <a:ahLst/>
            <a:cxnLst/>
            <a:rect l="l" t="t" r="r" b="b"/>
            <a:pathLst>
              <a:path w="1360" h="5031" extrusionOk="0">
                <a:moveTo>
                  <a:pt x="733" y="1"/>
                </a:moveTo>
                <a:cubicBezTo>
                  <a:pt x="612" y="1"/>
                  <a:pt x="496" y="25"/>
                  <a:pt x="406" y="70"/>
                </a:cubicBezTo>
                <a:cubicBezTo>
                  <a:pt x="48" y="260"/>
                  <a:pt x="72" y="737"/>
                  <a:pt x="48" y="1095"/>
                </a:cubicBezTo>
                <a:cubicBezTo>
                  <a:pt x="0" y="1453"/>
                  <a:pt x="0" y="1763"/>
                  <a:pt x="0" y="2121"/>
                </a:cubicBezTo>
                <a:cubicBezTo>
                  <a:pt x="0" y="3122"/>
                  <a:pt x="119" y="4076"/>
                  <a:pt x="310" y="5031"/>
                </a:cubicBezTo>
                <a:cubicBezTo>
                  <a:pt x="310" y="5031"/>
                  <a:pt x="1264" y="4959"/>
                  <a:pt x="1240" y="4935"/>
                </a:cubicBezTo>
                <a:cubicBezTo>
                  <a:pt x="1264" y="3719"/>
                  <a:pt x="1360" y="1095"/>
                  <a:pt x="1360" y="666"/>
                </a:cubicBezTo>
                <a:cubicBezTo>
                  <a:pt x="1360" y="451"/>
                  <a:pt x="1312" y="213"/>
                  <a:pt x="1121" y="93"/>
                </a:cubicBezTo>
                <a:cubicBezTo>
                  <a:pt x="1008" y="31"/>
                  <a:pt x="868" y="1"/>
                  <a:pt x="733"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90;p74">
            <a:extLst>
              <a:ext uri="{FF2B5EF4-FFF2-40B4-BE49-F238E27FC236}">
                <a16:creationId xmlns:a16="http://schemas.microsoft.com/office/drawing/2014/main" id="{4A1C9A64-BEEA-EBFF-5A4A-A0E2FDC792B4}"/>
              </a:ext>
            </a:extLst>
          </p:cNvPr>
          <p:cNvSpPr/>
          <p:nvPr/>
        </p:nvSpPr>
        <p:spPr>
          <a:xfrm>
            <a:off x="7672203" y="4292187"/>
            <a:ext cx="12377" cy="25656"/>
          </a:xfrm>
          <a:custGeom>
            <a:avLst/>
            <a:gdLst/>
            <a:ahLst/>
            <a:cxnLst/>
            <a:rect l="l" t="t" r="r" b="b"/>
            <a:pathLst>
              <a:path w="288" h="597" extrusionOk="0">
                <a:moveTo>
                  <a:pt x="144" y="0"/>
                </a:moveTo>
                <a:lnTo>
                  <a:pt x="1" y="549"/>
                </a:lnTo>
                <a:lnTo>
                  <a:pt x="287" y="597"/>
                </a:lnTo>
                <a:lnTo>
                  <a:pt x="144"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91;p74">
            <a:extLst>
              <a:ext uri="{FF2B5EF4-FFF2-40B4-BE49-F238E27FC236}">
                <a16:creationId xmlns:a16="http://schemas.microsoft.com/office/drawing/2014/main" id="{DED471C2-D956-058F-0DF8-005DE1EC52D2}"/>
              </a:ext>
            </a:extLst>
          </p:cNvPr>
          <p:cNvSpPr/>
          <p:nvPr/>
        </p:nvSpPr>
        <p:spPr>
          <a:xfrm>
            <a:off x="7600478" y="4292187"/>
            <a:ext cx="42073" cy="78429"/>
          </a:xfrm>
          <a:custGeom>
            <a:avLst/>
            <a:gdLst/>
            <a:ahLst/>
            <a:cxnLst/>
            <a:rect l="l" t="t" r="r" b="b"/>
            <a:pathLst>
              <a:path w="979" h="1825" extrusionOk="0">
                <a:moveTo>
                  <a:pt x="48" y="0"/>
                </a:moveTo>
                <a:lnTo>
                  <a:pt x="0" y="1431"/>
                </a:lnTo>
                <a:cubicBezTo>
                  <a:pt x="0" y="1431"/>
                  <a:pt x="0" y="1551"/>
                  <a:pt x="167" y="1694"/>
                </a:cubicBezTo>
                <a:cubicBezTo>
                  <a:pt x="275" y="1789"/>
                  <a:pt x="454" y="1825"/>
                  <a:pt x="618" y="1825"/>
                </a:cubicBezTo>
                <a:cubicBezTo>
                  <a:pt x="781" y="1825"/>
                  <a:pt x="931" y="1789"/>
                  <a:pt x="978" y="1741"/>
                </a:cubicBezTo>
                <a:cubicBezTo>
                  <a:pt x="978" y="1741"/>
                  <a:pt x="954" y="740"/>
                  <a:pt x="954" y="573"/>
                </a:cubicBezTo>
                <a:lnTo>
                  <a:pt x="4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4092;p74">
            <a:extLst>
              <a:ext uri="{FF2B5EF4-FFF2-40B4-BE49-F238E27FC236}">
                <a16:creationId xmlns:a16="http://schemas.microsoft.com/office/drawing/2014/main" id="{E6C192A1-BFC7-F5DE-68C4-739ABF52C149}"/>
              </a:ext>
            </a:extLst>
          </p:cNvPr>
          <p:cNvSpPr/>
          <p:nvPr/>
        </p:nvSpPr>
        <p:spPr>
          <a:xfrm>
            <a:off x="7598415" y="4245044"/>
            <a:ext cx="86165" cy="98499"/>
          </a:xfrm>
          <a:custGeom>
            <a:avLst/>
            <a:gdLst/>
            <a:ahLst/>
            <a:cxnLst/>
            <a:rect l="l" t="t" r="r" b="b"/>
            <a:pathLst>
              <a:path w="2005" h="2292" extrusionOk="0">
                <a:moveTo>
                  <a:pt x="191" y="0"/>
                </a:moveTo>
                <a:lnTo>
                  <a:pt x="120" y="501"/>
                </a:lnTo>
                <a:lnTo>
                  <a:pt x="48" y="1264"/>
                </a:lnTo>
                <a:lnTo>
                  <a:pt x="1" y="1479"/>
                </a:lnTo>
                <a:cubicBezTo>
                  <a:pt x="356" y="2060"/>
                  <a:pt x="853" y="2292"/>
                  <a:pt x="1219" y="2292"/>
                </a:cubicBezTo>
                <a:cubicBezTo>
                  <a:pt x="1393" y="2292"/>
                  <a:pt x="1538" y="2239"/>
                  <a:pt x="1623" y="2147"/>
                </a:cubicBezTo>
                <a:cubicBezTo>
                  <a:pt x="1885" y="1837"/>
                  <a:pt x="2004" y="239"/>
                  <a:pt x="2004" y="239"/>
                </a:cubicBezTo>
                <a:lnTo>
                  <a:pt x="191"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4093;p74">
            <a:extLst>
              <a:ext uri="{FF2B5EF4-FFF2-40B4-BE49-F238E27FC236}">
                <a16:creationId xmlns:a16="http://schemas.microsoft.com/office/drawing/2014/main" id="{EE7F8740-7012-6313-E245-CB67BE9316BF}"/>
              </a:ext>
            </a:extLst>
          </p:cNvPr>
          <p:cNvSpPr/>
          <p:nvPr/>
        </p:nvSpPr>
        <p:spPr>
          <a:xfrm>
            <a:off x="7574865" y="4224029"/>
            <a:ext cx="143536" cy="118439"/>
          </a:xfrm>
          <a:custGeom>
            <a:avLst/>
            <a:gdLst/>
            <a:ahLst/>
            <a:cxnLst/>
            <a:rect l="l" t="t" r="r" b="b"/>
            <a:pathLst>
              <a:path w="3340" h="2756" extrusionOk="0">
                <a:moveTo>
                  <a:pt x="1289" y="0"/>
                </a:moveTo>
                <a:cubicBezTo>
                  <a:pt x="962" y="0"/>
                  <a:pt x="670" y="89"/>
                  <a:pt x="596" y="275"/>
                </a:cubicBezTo>
                <a:cubicBezTo>
                  <a:pt x="596" y="275"/>
                  <a:pt x="0" y="346"/>
                  <a:pt x="143" y="1133"/>
                </a:cubicBezTo>
                <a:cubicBezTo>
                  <a:pt x="262" y="1944"/>
                  <a:pt x="501" y="2636"/>
                  <a:pt x="668" y="2684"/>
                </a:cubicBezTo>
                <a:lnTo>
                  <a:pt x="954" y="2755"/>
                </a:lnTo>
                <a:cubicBezTo>
                  <a:pt x="954" y="2755"/>
                  <a:pt x="1574" y="1419"/>
                  <a:pt x="1789" y="1324"/>
                </a:cubicBezTo>
                <a:cubicBezTo>
                  <a:pt x="1980" y="1205"/>
                  <a:pt x="2648" y="1372"/>
                  <a:pt x="2981" y="847"/>
                </a:cubicBezTo>
                <a:cubicBezTo>
                  <a:pt x="3339" y="346"/>
                  <a:pt x="3125" y="60"/>
                  <a:pt x="2981" y="36"/>
                </a:cubicBezTo>
                <a:cubicBezTo>
                  <a:pt x="2978" y="36"/>
                  <a:pt x="2974" y="35"/>
                  <a:pt x="2970" y="35"/>
                </a:cubicBezTo>
                <a:cubicBezTo>
                  <a:pt x="2841" y="35"/>
                  <a:pt x="2671" y="316"/>
                  <a:pt x="2407" y="316"/>
                </a:cubicBezTo>
                <a:cubicBezTo>
                  <a:pt x="2329" y="316"/>
                  <a:pt x="2243" y="291"/>
                  <a:pt x="2147" y="227"/>
                </a:cubicBezTo>
                <a:cubicBezTo>
                  <a:pt x="1928" y="77"/>
                  <a:pt x="1593" y="0"/>
                  <a:pt x="1289"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4094;p74">
            <a:extLst>
              <a:ext uri="{FF2B5EF4-FFF2-40B4-BE49-F238E27FC236}">
                <a16:creationId xmlns:a16="http://schemas.microsoft.com/office/drawing/2014/main" id="{572E12EA-60BC-120E-F467-EAACA05653DC}"/>
              </a:ext>
            </a:extLst>
          </p:cNvPr>
          <p:cNvSpPr/>
          <p:nvPr/>
        </p:nvSpPr>
        <p:spPr>
          <a:xfrm>
            <a:off x="7623040" y="4277748"/>
            <a:ext cx="24625" cy="40096"/>
          </a:xfrm>
          <a:custGeom>
            <a:avLst/>
            <a:gdLst/>
            <a:ahLst/>
            <a:cxnLst/>
            <a:rect l="l" t="t" r="r" b="b"/>
            <a:pathLst>
              <a:path w="573" h="933" extrusionOk="0">
                <a:moveTo>
                  <a:pt x="337" y="1"/>
                </a:moveTo>
                <a:cubicBezTo>
                  <a:pt x="293" y="1"/>
                  <a:pt x="250" y="15"/>
                  <a:pt x="215" y="50"/>
                </a:cubicBezTo>
                <a:cubicBezTo>
                  <a:pt x="0" y="193"/>
                  <a:pt x="0" y="670"/>
                  <a:pt x="429" y="933"/>
                </a:cubicBezTo>
                <a:lnTo>
                  <a:pt x="573" y="169"/>
                </a:lnTo>
                <a:cubicBezTo>
                  <a:pt x="556" y="85"/>
                  <a:pt x="443" y="1"/>
                  <a:pt x="337"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4095;p74">
            <a:extLst>
              <a:ext uri="{FF2B5EF4-FFF2-40B4-BE49-F238E27FC236}">
                <a16:creationId xmlns:a16="http://schemas.microsoft.com/office/drawing/2014/main" id="{5C080326-2C11-D315-DD18-4D6025553F00}"/>
              </a:ext>
            </a:extLst>
          </p:cNvPr>
          <p:cNvSpPr/>
          <p:nvPr/>
        </p:nvSpPr>
        <p:spPr>
          <a:xfrm>
            <a:off x="7534855" y="4354716"/>
            <a:ext cx="158922" cy="247407"/>
          </a:xfrm>
          <a:custGeom>
            <a:avLst/>
            <a:gdLst/>
            <a:ahLst/>
            <a:cxnLst/>
            <a:rect l="l" t="t" r="r" b="b"/>
            <a:pathLst>
              <a:path w="3698" h="5757" extrusionOk="0">
                <a:moveTo>
                  <a:pt x="1575" y="0"/>
                </a:moveTo>
                <a:cubicBezTo>
                  <a:pt x="1337" y="0"/>
                  <a:pt x="1074" y="24"/>
                  <a:pt x="860" y="72"/>
                </a:cubicBezTo>
                <a:cubicBezTo>
                  <a:pt x="740" y="96"/>
                  <a:pt x="573" y="167"/>
                  <a:pt x="502" y="286"/>
                </a:cubicBezTo>
                <a:cubicBezTo>
                  <a:pt x="1" y="1193"/>
                  <a:pt x="25" y="5557"/>
                  <a:pt x="25" y="5557"/>
                </a:cubicBezTo>
                <a:cubicBezTo>
                  <a:pt x="472" y="5701"/>
                  <a:pt x="902" y="5757"/>
                  <a:pt x="1301" y="5757"/>
                </a:cubicBezTo>
                <a:cubicBezTo>
                  <a:pt x="2690" y="5757"/>
                  <a:pt x="3698" y="5080"/>
                  <a:pt x="3698" y="5080"/>
                </a:cubicBezTo>
                <a:lnTo>
                  <a:pt x="3388" y="4055"/>
                </a:lnTo>
                <a:cubicBezTo>
                  <a:pt x="3245" y="3626"/>
                  <a:pt x="3245" y="3101"/>
                  <a:pt x="3268" y="2624"/>
                </a:cubicBezTo>
                <a:cubicBezTo>
                  <a:pt x="3268" y="2338"/>
                  <a:pt x="3316" y="2075"/>
                  <a:pt x="3340" y="1789"/>
                </a:cubicBezTo>
                <a:cubicBezTo>
                  <a:pt x="3364" y="1479"/>
                  <a:pt x="3364" y="1074"/>
                  <a:pt x="3245" y="764"/>
                </a:cubicBezTo>
                <a:cubicBezTo>
                  <a:pt x="3030" y="120"/>
                  <a:pt x="2147" y="48"/>
                  <a:pt x="1575"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4096;p74">
            <a:extLst>
              <a:ext uri="{FF2B5EF4-FFF2-40B4-BE49-F238E27FC236}">
                <a16:creationId xmlns:a16="http://schemas.microsoft.com/office/drawing/2014/main" id="{92D9065C-ED4A-A1AE-212C-3EB6B6428F06}"/>
              </a:ext>
            </a:extLst>
          </p:cNvPr>
          <p:cNvSpPr/>
          <p:nvPr/>
        </p:nvSpPr>
        <p:spPr>
          <a:xfrm>
            <a:off x="7725535" y="4352653"/>
            <a:ext cx="92267" cy="168032"/>
          </a:xfrm>
          <a:custGeom>
            <a:avLst/>
            <a:gdLst/>
            <a:ahLst/>
            <a:cxnLst/>
            <a:rect l="l" t="t" r="r" b="b"/>
            <a:pathLst>
              <a:path w="2147" h="3910" extrusionOk="0">
                <a:moveTo>
                  <a:pt x="2147" y="1"/>
                </a:moveTo>
                <a:cubicBezTo>
                  <a:pt x="1765" y="24"/>
                  <a:pt x="1455" y="239"/>
                  <a:pt x="1216" y="525"/>
                </a:cubicBezTo>
                <a:cubicBezTo>
                  <a:pt x="1216" y="740"/>
                  <a:pt x="1264" y="931"/>
                  <a:pt x="1264" y="931"/>
                </a:cubicBezTo>
                <a:lnTo>
                  <a:pt x="1073" y="1217"/>
                </a:lnTo>
                <a:cubicBezTo>
                  <a:pt x="596" y="1932"/>
                  <a:pt x="0" y="2648"/>
                  <a:pt x="96" y="3578"/>
                </a:cubicBezTo>
                <a:cubicBezTo>
                  <a:pt x="96" y="3650"/>
                  <a:pt x="119" y="3769"/>
                  <a:pt x="191" y="3841"/>
                </a:cubicBezTo>
                <a:cubicBezTo>
                  <a:pt x="236" y="3888"/>
                  <a:pt x="284" y="3909"/>
                  <a:pt x="336" y="3909"/>
                </a:cubicBezTo>
                <a:cubicBezTo>
                  <a:pt x="856" y="3909"/>
                  <a:pt x="1650" y="1688"/>
                  <a:pt x="1694" y="1384"/>
                </a:cubicBezTo>
                <a:cubicBezTo>
                  <a:pt x="1789" y="978"/>
                  <a:pt x="2027" y="716"/>
                  <a:pt x="2123" y="311"/>
                </a:cubicBezTo>
                <a:cubicBezTo>
                  <a:pt x="2147" y="191"/>
                  <a:pt x="2147" y="72"/>
                  <a:pt x="2147"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4097;p74">
            <a:extLst>
              <a:ext uri="{FF2B5EF4-FFF2-40B4-BE49-F238E27FC236}">
                <a16:creationId xmlns:a16="http://schemas.microsoft.com/office/drawing/2014/main" id="{F66A71D9-9EC4-EFFF-C05B-E1CD91C61B60}"/>
              </a:ext>
            </a:extLst>
          </p:cNvPr>
          <p:cNvSpPr/>
          <p:nvPr/>
        </p:nvSpPr>
        <p:spPr>
          <a:xfrm>
            <a:off x="7775730" y="4334217"/>
            <a:ext cx="22605" cy="56426"/>
          </a:xfrm>
          <a:custGeom>
            <a:avLst/>
            <a:gdLst/>
            <a:ahLst/>
            <a:cxnLst/>
            <a:rect l="l" t="t" r="r" b="b"/>
            <a:pathLst>
              <a:path w="526" h="1313" extrusionOk="0">
                <a:moveTo>
                  <a:pt x="526" y="907"/>
                </a:moveTo>
                <a:cubicBezTo>
                  <a:pt x="526" y="907"/>
                  <a:pt x="406" y="907"/>
                  <a:pt x="382" y="716"/>
                </a:cubicBezTo>
                <a:cubicBezTo>
                  <a:pt x="335" y="549"/>
                  <a:pt x="239" y="120"/>
                  <a:pt x="239" y="120"/>
                </a:cubicBezTo>
                <a:cubicBezTo>
                  <a:pt x="239" y="120"/>
                  <a:pt x="168" y="0"/>
                  <a:pt x="120" y="24"/>
                </a:cubicBezTo>
                <a:cubicBezTo>
                  <a:pt x="96" y="96"/>
                  <a:pt x="1" y="239"/>
                  <a:pt x="96" y="477"/>
                </a:cubicBezTo>
                <a:cubicBezTo>
                  <a:pt x="96" y="477"/>
                  <a:pt x="144" y="692"/>
                  <a:pt x="120" y="787"/>
                </a:cubicBezTo>
                <a:cubicBezTo>
                  <a:pt x="96" y="859"/>
                  <a:pt x="25" y="1074"/>
                  <a:pt x="120" y="1288"/>
                </a:cubicBezTo>
                <a:cubicBezTo>
                  <a:pt x="96" y="1312"/>
                  <a:pt x="526" y="1264"/>
                  <a:pt x="526" y="907"/>
                </a:cubicBezTo>
                <a:close/>
              </a:path>
            </a:pathLst>
          </a:custGeom>
          <a:solidFill>
            <a:srgbClr val="ECB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4098;p74">
            <a:extLst>
              <a:ext uri="{FF2B5EF4-FFF2-40B4-BE49-F238E27FC236}">
                <a16:creationId xmlns:a16="http://schemas.microsoft.com/office/drawing/2014/main" id="{7F133F0C-3A1A-D085-7701-D558FF796B9B}"/>
              </a:ext>
            </a:extLst>
          </p:cNvPr>
          <p:cNvSpPr/>
          <p:nvPr/>
        </p:nvSpPr>
        <p:spPr>
          <a:xfrm>
            <a:off x="7643539" y="4394683"/>
            <a:ext cx="111735" cy="127120"/>
          </a:xfrm>
          <a:custGeom>
            <a:avLst/>
            <a:gdLst/>
            <a:ahLst/>
            <a:cxnLst/>
            <a:rect l="l" t="t" r="r" b="b"/>
            <a:pathLst>
              <a:path w="2600" h="2958" extrusionOk="0">
                <a:moveTo>
                  <a:pt x="692" y="0"/>
                </a:moveTo>
                <a:cubicBezTo>
                  <a:pt x="573" y="0"/>
                  <a:pt x="429" y="0"/>
                  <a:pt x="334" y="96"/>
                </a:cubicBezTo>
                <a:cubicBezTo>
                  <a:pt x="0" y="454"/>
                  <a:pt x="334" y="883"/>
                  <a:pt x="573" y="1193"/>
                </a:cubicBezTo>
                <a:lnTo>
                  <a:pt x="930" y="1646"/>
                </a:lnTo>
                <a:cubicBezTo>
                  <a:pt x="1193" y="1980"/>
                  <a:pt x="1431" y="2290"/>
                  <a:pt x="1693" y="2624"/>
                </a:cubicBezTo>
                <a:cubicBezTo>
                  <a:pt x="1813" y="2743"/>
                  <a:pt x="1908" y="2886"/>
                  <a:pt x="2051" y="2934"/>
                </a:cubicBezTo>
                <a:cubicBezTo>
                  <a:pt x="2123" y="2958"/>
                  <a:pt x="2218" y="2958"/>
                  <a:pt x="2266" y="2958"/>
                </a:cubicBezTo>
                <a:cubicBezTo>
                  <a:pt x="2457" y="2886"/>
                  <a:pt x="2600" y="2743"/>
                  <a:pt x="2576" y="2529"/>
                </a:cubicBezTo>
                <a:cubicBezTo>
                  <a:pt x="2528" y="2338"/>
                  <a:pt x="2385" y="2147"/>
                  <a:pt x="2290" y="2004"/>
                </a:cubicBezTo>
                <a:cubicBezTo>
                  <a:pt x="2170" y="1789"/>
                  <a:pt x="2027" y="1622"/>
                  <a:pt x="1908" y="1431"/>
                </a:cubicBezTo>
                <a:cubicBezTo>
                  <a:pt x="1693" y="1145"/>
                  <a:pt x="1503" y="859"/>
                  <a:pt x="1288" y="597"/>
                </a:cubicBezTo>
                <a:cubicBezTo>
                  <a:pt x="1169" y="454"/>
                  <a:pt x="1050" y="239"/>
                  <a:pt x="906" y="120"/>
                </a:cubicBezTo>
                <a:cubicBezTo>
                  <a:pt x="835" y="48"/>
                  <a:pt x="787" y="24"/>
                  <a:pt x="692"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4099;p74">
            <a:extLst>
              <a:ext uri="{FF2B5EF4-FFF2-40B4-BE49-F238E27FC236}">
                <a16:creationId xmlns:a16="http://schemas.microsoft.com/office/drawing/2014/main" id="{DB135256-0657-CC62-67AD-447D8F263E58}"/>
              </a:ext>
            </a:extLst>
          </p:cNvPr>
          <p:cNvSpPr/>
          <p:nvPr/>
        </p:nvSpPr>
        <p:spPr>
          <a:xfrm>
            <a:off x="7620977" y="4368468"/>
            <a:ext cx="90247" cy="87755"/>
          </a:xfrm>
          <a:custGeom>
            <a:avLst/>
            <a:gdLst/>
            <a:ahLst/>
            <a:cxnLst/>
            <a:rect l="l" t="t" r="r" b="b"/>
            <a:pathLst>
              <a:path w="2100" h="2042" extrusionOk="0">
                <a:moveTo>
                  <a:pt x="830" y="0"/>
                </a:moveTo>
                <a:cubicBezTo>
                  <a:pt x="734" y="0"/>
                  <a:pt x="639" y="33"/>
                  <a:pt x="549" y="110"/>
                </a:cubicBezTo>
                <a:cubicBezTo>
                  <a:pt x="0" y="587"/>
                  <a:pt x="716" y="1588"/>
                  <a:pt x="954" y="2041"/>
                </a:cubicBezTo>
                <a:lnTo>
                  <a:pt x="2099" y="1254"/>
                </a:lnTo>
                <a:cubicBezTo>
                  <a:pt x="2099" y="1254"/>
                  <a:pt x="1428" y="0"/>
                  <a:pt x="83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4100;p74">
            <a:extLst>
              <a:ext uri="{FF2B5EF4-FFF2-40B4-BE49-F238E27FC236}">
                <a16:creationId xmlns:a16="http://schemas.microsoft.com/office/drawing/2014/main" id="{7E99D06D-4BC1-4D5C-1E9F-366437CC2FC8}"/>
              </a:ext>
            </a:extLst>
          </p:cNvPr>
          <p:cNvSpPr/>
          <p:nvPr/>
        </p:nvSpPr>
        <p:spPr>
          <a:xfrm>
            <a:off x="8792518" y="4645785"/>
            <a:ext cx="114829" cy="22605"/>
          </a:xfrm>
          <a:custGeom>
            <a:avLst/>
            <a:gdLst/>
            <a:ahLst/>
            <a:cxnLst/>
            <a:rect l="l" t="t" r="r" b="b"/>
            <a:pathLst>
              <a:path w="2672" h="526" extrusionOk="0">
                <a:moveTo>
                  <a:pt x="0" y="1"/>
                </a:moveTo>
                <a:lnTo>
                  <a:pt x="0" y="526"/>
                </a:lnTo>
                <a:lnTo>
                  <a:pt x="2672" y="526"/>
                </a:lnTo>
                <a:lnTo>
                  <a:pt x="267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4101;p74">
            <a:extLst>
              <a:ext uri="{FF2B5EF4-FFF2-40B4-BE49-F238E27FC236}">
                <a16:creationId xmlns:a16="http://schemas.microsoft.com/office/drawing/2014/main" id="{9615079F-76E5-4F95-9CD4-3089B5E5F841}"/>
              </a:ext>
            </a:extLst>
          </p:cNvPr>
          <p:cNvSpPr/>
          <p:nvPr/>
        </p:nvSpPr>
        <p:spPr>
          <a:xfrm>
            <a:off x="8842756" y="4795424"/>
            <a:ext cx="113798" cy="23636"/>
          </a:xfrm>
          <a:custGeom>
            <a:avLst/>
            <a:gdLst/>
            <a:ahLst/>
            <a:cxnLst/>
            <a:rect l="l" t="t" r="r" b="b"/>
            <a:pathLst>
              <a:path w="2648" h="550" extrusionOk="0">
                <a:moveTo>
                  <a:pt x="0" y="1"/>
                </a:moveTo>
                <a:lnTo>
                  <a:pt x="0" y="550"/>
                </a:lnTo>
                <a:lnTo>
                  <a:pt x="2647" y="550"/>
                </a:lnTo>
                <a:lnTo>
                  <a:pt x="264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4102;p74">
            <a:extLst>
              <a:ext uri="{FF2B5EF4-FFF2-40B4-BE49-F238E27FC236}">
                <a16:creationId xmlns:a16="http://schemas.microsoft.com/office/drawing/2014/main" id="{21FE3805-7E38-A56A-22AA-97E6EFFAEF25}"/>
              </a:ext>
            </a:extLst>
          </p:cNvPr>
          <p:cNvSpPr/>
          <p:nvPr/>
        </p:nvSpPr>
        <p:spPr>
          <a:xfrm>
            <a:off x="8871420" y="4930753"/>
            <a:ext cx="136360" cy="22562"/>
          </a:xfrm>
          <a:custGeom>
            <a:avLst/>
            <a:gdLst/>
            <a:ahLst/>
            <a:cxnLst/>
            <a:rect l="l" t="t" r="r" b="b"/>
            <a:pathLst>
              <a:path w="3173" h="525" extrusionOk="0">
                <a:moveTo>
                  <a:pt x="1" y="0"/>
                </a:moveTo>
                <a:lnTo>
                  <a:pt x="1" y="525"/>
                </a:lnTo>
                <a:lnTo>
                  <a:pt x="3173" y="525"/>
                </a:lnTo>
                <a:lnTo>
                  <a:pt x="3173"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4103;p74">
            <a:extLst>
              <a:ext uri="{FF2B5EF4-FFF2-40B4-BE49-F238E27FC236}">
                <a16:creationId xmlns:a16="http://schemas.microsoft.com/office/drawing/2014/main" id="{F05CFB3A-7BF0-0E8C-5D83-268DBBC78905}"/>
              </a:ext>
            </a:extLst>
          </p:cNvPr>
          <p:cNvSpPr/>
          <p:nvPr/>
        </p:nvSpPr>
        <p:spPr>
          <a:xfrm>
            <a:off x="8754571" y="4488970"/>
            <a:ext cx="97424" cy="23636"/>
          </a:xfrm>
          <a:custGeom>
            <a:avLst/>
            <a:gdLst/>
            <a:ahLst/>
            <a:cxnLst/>
            <a:rect l="l" t="t" r="r" b="b"/>
            <a:pathLst>
              <a:path w="2267" h="550" extrusionOk="0">
                <a:moveTo>
                  <a:pt x="1" y="1"/>
                </a:moveTo>
                <a:lnTo>
                  <a:pt x="1" y="549"/>
                </a:lnTo>
                <a:lnTo>
                  <a:pt x="2267" y="549"/>
                </a:lnTo>
                <a:lnTo>
                  <a:pt x="226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4104;p74">
            <a:extLst>
              <a:ext uri="{FF2B5EF4-FFF2-40B4-BE49-F238E27FC236}">
                <a16:creationId xmlns:a16="http://schemas.microsoft.com/office/drawing/2014/main" id="{2BCC2E10-8A06-AB05-6BEA-9F4801292D14}"/>
              </a:ext>
            </a:extLst>
          </p:cNvPr>
          <p:cNvSpPr/>
          <p:nvPr/>
        </p:nvSpPr>
        <p:spPr>
          <a:xfrm>
            <a:off x="8705408" y="4339331"/>
            <a:ext cx="97381" cy="17448"/>
          </a:xfrm>
          <a:custGeom>
            <a:avLst/>
            <a:gdLst/>
            <a:ahLst/>
            <a:cxnLst/>
            <a:rect l="l" t="t" r="r" b="b"/>
            <a:pathLst>
              <a:path w="2266" h="406" extrusionOk="0">
                <a:moveTo>
                  <a:pt x="0" y="1"/>
                </a:moveTo>
                <a:lnTo>
                  <a:pt x="0" y="406"/>
                </a:lnTo>
                <a:lnTo>
                  <a:pt x="2266" y="406"/>
                </a:lnTo>
                <a:lnTo>
                  <a:pt x="226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4105;p74">
            <a:extLst>
              <a:ext uri="{FF2B5EF4-FFF2-40B4-BE49-F238E27FC236}">
                <a16:creationId xmlns:a16="http://schemas.microsoft.com/office/drawing/2014/main" id="{56688BAC-2B76-B552-35E4-C8E207DD8EF9}"/>
              </a:ext>
            </a:extLst>
          </p:cNvPr>
          <p:cNvSpPr/>
          <p:nvPr/>
        </p:nvSpPr>
        <p:spPr>
          <a:xfrm>
            <a:off x="8700251" y="4339331"/>
            <a:ext cx="212211" cy="705220"/>
          </a:xfrm>
          <a:custGeom>
            <a:avLst/>
            <a:gdLst/>
            <a:ahLst/>
            <a:cxnLst/>
            <a:rect l="l" t="t" r="r" b="b"/>
            <a:pathLst>
              <a:path w="4938" h="16410" extrusionOk="0">
                <a:moveTo>
                  <a:pt x="1" y="1"/>
                </a:moveTo>
                <a:lnTo>
                  <a:pt x="4103" y="16410"/>
                </a:lnTo>
                <a:lnTo>
                  <a:pt x="4938" y="16410"/>
                </a:lnTo>
                <a:lnTo>
                  <a:pt x="81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4106;p74">
            <a:extLst>
              <a:ext uri="{FF2B5EF4-FFF2-40B4-BE49-F238E27FC236}">
                <a16:creationId xmlns:a16="http://schemas.microsoft.com/office/drawing/2014/main" id="{91D39E94-7F75-F09C-9285-CCCAACDA5AD9}"/>
              </a:ext>
            </a:extLst>
          </p:cNvPr>
          <p:cNvSpPr/>
          <p:nvPr/>
        </p:nvSpPr>
        <p:spPr>
          <a:xfrm>
            <a:off x="8381505" y="4339331"/>
            <a:ext cx="262448" cy="705220"/>
          </a:xfrm>
          <a:custGeom>
            <a:avLst/>
            <a:gdLst/>
            <a:ahLst/>
            <a:cxnLst/>
            <a:rect l="l" t="t" r="r" b="b"/>
            <a:pathLst>
              <a:path w="6107" h="16410" extrusionOk="0">
                <a:moveTo>
                  <a:pt x="5391" y="1"/>
                </a:moveTo>
                <a:lnTo>
                  <a:pt x="0" y="16410"/>
                </a:lnTo>
                <a:lnTo>
                  <a:pt x="692" y="16410"/>
                </a:lnTo>
                <a:lnTo>
                  <a:pt x="610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4107;p74">
            <a:extLst>
              <a:ext uri="{FF2B5EF4-FFF2-40B4-BE49-F238E27FC236}">
                <a16:creationId xmlns:a16="http://schemas.microsoft.com/office/drawing/2014/main" id="{88BDA773-F17E-DA44-3335-A1CA0379E7C9}"/>
              </a:ext>
            </a:extLst>
          </p:cNvPr>
          <p:cNvSpPr/>
          <p:nvPr/>
        </p:nvSpPr>
        <p:spPr>
          <a:xfrm>
            <a:off x="8468616" y="4804664"/>
            <a:ext cx="127163" cy="23636"/>
          </a:xfrm>
          <a:custGeom>
            <a:avLst/>
            <a:gdLst/>
            <a:ahLst/>
            <a:cxnLst/>
            <a:rect l="l" t="t" r="r" b="b"/>
            <a:pathLst>
              <a:path w="2959" h="550" extrusionOk="0">
                <a:moveTo>
                  <a:pt x="263" y="1"/>
                </a:moveTo>
                <a:cubicBezTo>
                  <a:pt x="144" y="1"/>
                  <a:pt x="1" y="120"/>
                  <a:pt x="1" y="263"/>
                </a:cubicBezTo>
                <a:cubicBezTo>
                  <a:pt x="1" y="430"/>
                  <a:pt x="120" y="549"/>
                  <a:pt x="263" y="549"/>
                </a:cubicBezTo>
                <a:lnTo>
                  <a:pt x="2696" y="549"/>
                </a:lnTo>
                <a:cubicBezTo>
                  <a:pt x="2839" y="549"/>
                  <a:pt x="2958" y="430"/>
                  <a:pt x="2958" y="263"/>
                </a:cubicBezTo>
                <a:cubicBezTo>
                  <a:pt x="2958" y="120"/>
                  <a:pt x="2839" y="1"/>
                  <a:pt x="2696"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4108;p74">
            <a:extLst>
              <a:ext uri="{FF2B5EF4-FFF2-40B4-BE49-F238E27FC236}">
                <a16:creationId xmlns:a16="http://schemas.microsoft.com/office/drawing/2014/main" id="{F3BEEA1F-9328-554E-CDC7-9461D9BECCCC}"/>
              </a:ext>
            </a:extLst>
          </p:cNvPr>
          <p:cNvSpPr/>
          <p:nvPr/>
        </p:nvSpPr>
        <p:spPr>
          <a:xfrm>
            <a:off x="8423535" y="4953272"/>
            <a:ext cx="127120" cy="22605"/>
          </a:xfrm>
          <a:custGeom>
            <a:avLst/>
            <a:gdLst/>
            <a:ahLst/>
            <a:cxnLst/>
            <a:rect l="l" t="t" r="r" b="b"/>
            <a:pathLst>
              <a:path w="2958" h="526" extrusionOk="0">
                <a:moveTo>
                  <a:pt x="286" y="1"/>
                </a:moveTo>
                <a:cubicBezTo>
                  <a:pt x="119" y="1"/>
                  <a:pt x="0" y="120"/>
                  <a:pt x="0" y="263"/>
                </a:cubicBezTo>
                <a:cubicBezTo>
                  <a:pt x="0" y="406"/>
                  <a:pt x="119" y="526"/>
                  <a:pt x="286" y="526"/>
                </a:cubicBezTo>
                <a:lnTo>
                  <a:pt x="2695" y="526"/>
                </a:lnTo>
                <a:cubicBezTo>
                  <a:pt x="2838" y="526"/>
                  <a:pt x="2958" y="406"/>
                  <a:pt x="2958" y="263"/>
                </a:cubicBezTo>
                <a:cubicBezTo>
                  <a:pt x="2958" y="120"/>
                  <a:pt x="2838" y="1"/>
                  <a:pt x="2695"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4109;p74">
            <a:extLst>
              <a:ext uri="{FF2B5EF4-FFF2-40B4-BE49-F238E27FC236}">
                <a16:creationId xmlns:a16="http://schemas.microsoft.com/office/drawing/2014/main" id="{E84272D3-28DC-0829-6F46-20FF3EF33FD2}"/>
              </a:ext>
            </a:extLst>
          </p:cNvPr>
          <p:cNvSpPr/>
          <p:nvPr/>
        </p:nvSpPr>
        <p:spPr>
          <a:xfrm>
            <a:off x="8519885" y="4651931"/>
            <a:ext cx="127120" cy="23636"/>
          </a:xfrm>
          <a:custGeom>
            <a:avLst/>
            <a:gdLst/>
            <a:ahLst/>
            <a:cxnLst/>
            <a:rect l="l" t="t" r="r" b="b"/>
            <a:pathLst>
              <a:path w="2958" h="550" extrusionOk="0">
                <a:moveTo>
                  <a:pt x="263" y="1"/>
                </a:moveTo>
                <a:cubicBezTo>
                  <a:pt x="119" y="1"/>
                  <a:pt x="0" y="120"/>
                  <a:pt x="0" y="263"/>
                </a:cubicBezTo>
                <a:cubicBezTo>
                  <a:pt x="0" y="430"/>
                  <a:pt x="119" y="549"/>
                  <a:pt x="263" y="549"/>
                </a:cubicBezTo>
                <a:lnTo>
                  <a:pt x="2695" y="549"/>
                </a:lnTo>
                <a:cubicBezTo>
                  <a:pt x="2838" y="549"/>
                  <a:pt x="2958" y="430"/>
                  <a:pt x="2958" y="263"/>
                </a:cubicBezTo>
                <a:cubicBezTo>
                  <a:pt x="2958" y="120"/>
                  <a:pt x="2838" y="1"/>
                  <a:pt x="2695"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4110;p74">
            <a:extLst>
              <a:ext uri="{FF2B5EF4-FFF2-40B4-BE49-F238E27FC236}">
                <a16:creationId xmlns:a16="http://schemas.microsoft.com/office/drawing/2014/main" id="{8C2CAF82-8F84-7E49-F7C0-48C0928E7700}"/>
              </a:ext>
            </a:extLst>
          </p:cNvPr>
          <p:cNvSpPr/>
          <p:nvPr/>
        </p:nvSpPr>
        <p:spPr>
          <a:xfrm>
            <a:off x="8570080" y="4495115"/>
            <a:ext cx="119986" cy="22605"/>
          </a:xfrm>
          <a:custGeom>
            <a:avLst/>
            <a:gdLst/>
            <a:ahLst/>
            <a:cxnLst/>
            <a:rect l="l" t="t" r="r" b="b"/>
            <a:pathLst>
              <a:path w="2792" h="526" extrusionOk="0">
                <a:moveTo>
                  <a:pt x="263" y="1"/>
                </a:moveTo>
                <a:cubicBezTo>
                  <a:pt x="120" y="1"/>
                  <a:pt x="1" y="120"/>
                  <a:pt x="1" y="263"/>
                </a:cubicBezTo>
                <a:cubicBezTo>
                  <a:pt x="1" y="406"/>
                  <a:pt x="120" y="526"/>
                  <a:pt x="263" y="526"/>
                </a:cubicBezTo>
                <a:lnTo>
                  <a:pt x="2529" y="526"/>
                </a:lnTo>
                <a:cubicBezTo>
                  <a:pt x="2672" y="526"/>
                  <a:pt x="2791" y="406"/>
                  <a:pt x="2791" y="263"/>
                </a:cubicBezTo>
                <a:cubicBezTo>
                  <a:pt x="2791" y="120"/>
                  <a:pt x="2672" y="1"/>
                  <a:pt x="2529"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4111;p74">
            <a:extLst>
              <a:ext uri="{FF2B5EF4-FFF2-40B4-BE49-F238E27FC236}">
                <a16:creationId xmlns:a16="http://schemas.microsoft.com/office/drawing/2014/main" id="{C80C3712-54CF-6316-5AD4-7C16191E37B5}"/>
              </a:ext>
            </a:extLst>
          </p:cNvPr>
          <p:cNvSpPr/>
          <p:nvPr/>
        </p:nvSpPr>
        <p:spPr>
          <a:xfrm>
            <a:off x="8616235" y="4339331"/>
            <a:ext cx="97381" cy="22605"/>
          </a:xfrm>
          <a:custGeom>
            <a:avLst/>
            <a:gdLst/>
            <a:ahLst/>
            <a:cxnLst/>
            <a:rect l="l" t="t" r="r" b="b"/>
            <a:pathLst>
              <a:path w="2266" h="526" extrusionOk="0">
                <a:moveTo>
                  <a:pt x="119" y="1"/>
                </a:moveTo>
                <a:cubicBezTo>
                  <a:pt x="24" y="72"/>
                  <a:pt x="0" y="120"/>
                  <a:pt x="0" y="239"/>
                </a:cubicBezTo>
                <a:cubicBezTo>
                  <a:pt x="0" y="406"/>
                  <a:pt x="119" y="525"/>
                  <a:pt x="262" y="525"/>
                </a:cubicBezTo>
                <a:lnTo>
                  <a:pt x="1980" y="525"/>
                </a:lnTo>
                <a:cubicBezTo>
                  <a:pt x="2147" y="525"/>
                  <a:pt x="2266" y="406"/>
                  <a:pt x="2266" y="239"/>
                </a:cubicBezTo>
                <a:cubicBezTo>
                  <a:pt x="2266" y="120"/>
                  <a:pt x="2242" y="48"/>
                  <a:pt x="2147"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4112;p74">
            <a:extLst>
              <a:ext uri="{FF2B5EF4-FFF2-40B4-BE49-F238E27FC236}">
                <a16:creationId xmlns:a16="http://schemas.microsoft.com/office/drawing/2014/main" id="{460B4626-0ED4-D15D-AE38-AC7540450F0E}"/>
              </a:ext>
            </a:extLst>
          </p:cNvPr>
          <p:cNvSpPr/>
          <p:nvPr/>
        </p:nvSpPr>
        <p:spPr>
          <a:xfrm>
            <a:off x="8518853" y="4339331"/>
            <a:ext cx="216293" cy="705220"/>
          </a:xfrm>
          <a:custGeom>
            <a:avLst/>
            <a:gdLst/>
            <a:ahLst/>
            <a:cxnLst/>
            <a:rect l="l" t="t" r="r" b="b"/>
            <a:pathLst>
              <a:path w="5033" h="16410" extrusionOk="0">
                <a:moveTo>
                  <a:pt x="4174" y="1"/>
                </a:moveTo>
                <a:lnTo>
                  <a:pt x="0" y="16410"/>
                </a:lnTo>
                <a:lnTo>
                  <a:pt x="1050" y="16410"/>
                </a:lnTo>
                <a:lnTo>
                  <a:pt x="5033"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4113;p74">
            <a:extLst>
              <a:ext uri="{FF2B5EF4-FFF2-40B4-BE49-F238E27FC236}">
                <a16:creationId xmlns:a16="http://schemas.microsoft.com/office/drawing/2014/main" id="{53640889-4CD4-4274-1FA6-1E762832C6DB}"/>
              </a:ext>
            </a:extLst>
          </p:cNvPr>
          <p:cNvSpPr/>
          <p:nvPr/>
        </p:nvSpPr>
        <p:spPr>
          <a:xfrm>
            <a:off x="8789424" y="4339331"/>
            <a:ext cx="272676" cy="705220"/>
          </a:xfrm>
          <a:custGeom>
            <a:avLst/>
            <a:gdLst/>
            <a:ahLst/>
            <a:cxnLst/>
            <a:rect l="l" t="t" r="r" b="b"/>
            <a:pathLst>
              <a:path w="6345" h="16410" extrusionOk="0">
                <a:moveTo>
                  <a:pt x="1" y="1"/>
                </a:moveTo>
                <a:lnTo>
                  <a:pt x="5415" y="16410"/>
                </a:lnTo>
                <a:lnTo>
                  <a:pt x="6345" y="16410"/>
                </a:lnTo>
                <a:lnTo>
                  <a:pt x="85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4114;p74">
            <a:extLst>
              <a:ext uri="{FF2B5EF4-FFF2-40B4-BE49-F238E27FC236}">
                <a16:creationId xmlns:a16="http://schemas.microsoft.com/office/drawing/2014/main" id="{0D2D927E-33CF-6338-7C01-37C620239D21}"/>
              </a:ext>
            </a:extLst>
          </p:cNvPr>
          <p:cNvSpPr/>
          <p:nvPr/>
        </p:nvSpPr>
        <p:spPr>
          <a:xfrm>
            <a:off x="8653107" y="4339331"/>
            <a:ext cx="180452" cy="20542"/>
          </a:xfrm>
          <a:custGeom>
            <a:avLst/>
            <a:gdLst/>
            <a:ahLst/>
            <a:cxnLst/>
            <a:rect l="l" t="t" r="r" b="b"/>
            <a:pathLst>
              <a:path w="4199" h="478" extrusionOk="0">
                <a:moveTo>
                  <a:pt x="1" y="1"/>
                </a:moveTo>
                <a:lnTo>
                  <a:pt x="1" y="478"/>
                </a:lnTo>
                <a:lnTo>
                  <a:pt x="4198" y="478"/>
                </a:lnTo>
                <a:lnTo>
                  <a:pt x="4031"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378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35"/>
                                        </p:tgtEl>
                                        <p:attrNameLst>
                                          <p:attrName>style.visibility</p:attrName>
                                        </p:attrNameLst>
                                      </p:cBhvr>
                                      <p:to>
                                        <p:strVal val="visible"/>
                                      </p:to>
                                    </p:set>
                                    <p:animEffect transition="in" filter="fade">
                                      <p:cBhvr>
                                        <p:cTn id="7" dur="500"/>
                                        <p:tgtEl>
                                          <p:spTgt spid="36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36"/>
                                        </p:tgtEl>
                                        <p:attrNameLst>
                                          <p:attrName>style.visibility</p:attrName>
                                        </p:attrNameLst>
                                      </p:cBhvr>
                                      <p:to>
                                        <p:strVal val="visible"/>
                                      </p:to>
                                    </p:set>
                                    <p:animEffect transition="in" filter="fade">
                                      <p:cBhvr>
                                        <p:cTn id="12" dur="500"/>
                                        <p:tgtEl>
                                          <p:spTgt spid="36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40">
                                            <p:txEl>
                                              <p:pRg st="0" end="0"/>
                                            </p:txEl>
                                          </p:spTgt>
                                        </p:tgtEl>
                                        <p:attrNameLst>
                                          <p:attrName>style.visibility</p:attrName>
                                        </p:attrNameLst>
                                      </p:cBhvr>
                                      <p:to>
                                        <p:strVal val="visible"/>
                                      </p:to>
                                    </p:set>
                                    <p:animEffect transition="in" filter="fade">
                                      <p:cBhvr>
                                        <p:cTn id="15" dur="500"/>
                                        <p:tgtEl>
                                          <p:spTgt spid="3640">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37"/>
                                        </p:tgtEl>
                                        <p:attrNameLst>
                                          <p:attrName>style.visibility</p:attrName>
                                        </p:attrNameLst>
                                      </p:cBhvr>
                                      <p:to>
                                        <p:strVal val="visible"/>
                                      </p:to>
                                    </p:set>
                                    <p:animEffect transition="in" filter="fade">
                                      <p:cBhvr>
                                        <p:cTn id="23" dur="500"/>
                                        <p:tgtEl>
                                          <p:spTgt spid="36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41">
                                            <p:txEl>
                                              <p:pRg st="0" end="0"/>
                                            </p:txEl>
                                          </p:spTgt>
                                        </p:tgtEl>
                                        <p:attrNameLst>
                                          <p:attrName>style.visibility</p:attrName>
                                        </p:attrNameLst>
                                      </p:cBhvr>
                                      <p:to>
                                        <p:strVal val="visible"/>
                                      </p:to>
                                    </p:set>
                                    <p:animEffect transition="in" filter="fade">
                                      <p:cBhvr>
                                        <p:cTn id="26" dur="500"/>
                                        <p:tgtEl>
                                          <p:spTgt spid="3641">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38"/>
                                        </p:tgtEl>
                                        <p:attrNameLst>
                                          <p:attrName>style.visibility</p:attrName>
                                        </p:attrNameLst>
                                      </p:cBhvr>
                                      <p:to>
                                        <p:strVal val="visible"/>
                                      </p:to>
                                    </p:set>
                                    <p:animEffect transition="in" filter="fade">
                                      <p:cBhvr>
                                        <p:cTn id="34" dur="500"/>
                                        <p:tgtEl>
                                          <p:spTgt spid="363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42">
                                            <p:txEl>
                                              <p:pRg st="0" end="0"/>
                                            </p:txEl>
                                          </p:spTgt>
                                        </p:tgtEl>
                                        <p:attrNameLst>
                                          <p:attrName>style.visibility</p:attrName>
                                        </p:attrNameLst>
                                      </p:cBhvr>
                                      <p:to>
                                        <p:strVal val="visible"/>
                                      </p:to>
                                    </p:set>
                                    <p:animEffect transition="in" filter="fade">
                                      <p:cBhvr>
                                        <p:cTn id="37" dur="500"/>
                                        <p:tgtEl>
                                          <p:spTgt spid="364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43">
                                            <p:txEl>
                                              <p:pRg st="1" end="1"/>
                                            </p:txEl>
                                          </p:spTgt>
                                        </p:tgtEl>
                                        <p:attrNameLst>
                                          <p:attrName>style.visibility</p:attrName>
                                        </p:attrNameLst>
                                      </p:cBhvr>
                                      <p:to>
                                        <p:strVal val="visible"/>
                                      </p:to>
                                    </p:set>
                                    <p:animEffect transition="in" filter="fade">
                                      <p:cBhvr>
                                        <p:cTn id="45" dur="500"/>
                                        <p:tgtEl>
                                          <p:spTgt spid="3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 grpId="0"/>
      <p:bldP spid="3636" grpId="0" animBg="1"/>
      <p:bldP spid="3637" grpId="0" animBg="1"/>
      <p:bldP spid="3638" grpId="0" animBg="1"/>
      <p:bldP spid="3640" grpId="0" build="p"/>
      <p:bldP spid="3641" grpId="0" build="p"/>
      <p:bldP spid="3642" grpId="0" build="p"/>
      <p:bldP spid="3643" grpId="0" uiExpand="1" build="p"/>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9"/>
          <p:cNvSpPr txBox="1">
            <a:spLocks noGrp="1"/>
          </p:cNvSpPr>
          <p:nvPr>
            <p:ph type="title"/>
          </p:nvPr>
        </p:nvSpPr>
        <p:spPr>
          <a:xfrm>
            <a:off x="836365" y="-73021"/>
            <a:ext cx="69957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i="0" kern="1200" dirty="0">
                <a:solidFill>
                  <a:srgbClr val="00BBC1"/>
                </a:solidFill>
                <a:effectLst/>
                <a:latin typeface="Muli"/>
                <a:ea typeface="Arial" panose="020B0604020202020204" pitchFamily="34" charset="0"/>
                <a:cs typeface="Arial" panose="020B0604020202020204" pitchFamily="34" charset="0"/>
              </a:rPr>
              <a:t>Content-Based Filtering</a:t>
            </a:r>
            <a:endParaRPr lang="en-US" dirty="0"/>
          </a:p>
        </p:txBody>
      </p:sp>
      <p:cxnSp>
        <p:nvCxnSpPr>
          <p:cNvPr id="16" name="Straight Arrow Connector 15">
            <a:extLst>
              <a:ext uri="{FF2B5EF4-FFF2-40B4-BE49-F238E27FC236}">
                <a16:creationId xmlns:a16="http://schemas.microsoft.com/office/drawing/2014/main" id="{E7DE1C47-0190-EB77-3CA5-4C106D9F8FB4}"/>
              </a:ext>
            </a:extLst>
          </p:cNvPr>
          <p:cNvCxnSpPr>
            <a:cxnSpLocks/>
            <a:stCxn id="23" idx="6"/>
            <a:endCxn id="18" idx="2"/>
          </p:cNvCxnSpPr>
          <p:nvPr/>
        </p:nvCxnSpPr>
        <p:spPr>
          <a:xfrm flipV="1">
            <a:off x="1389510" y="1167466"/>
            <a:ext cx="2771212" cy="221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Oval 17">
            <a:extLst>
              <a:ext uri="{FF2B5EF4-FFF2-40B4-BE49-F238E27FC236}">
                <a16:creationId xmlns:a16="http://schemas.microsoft.com/office/drawing/2014/main" id="{21EF824C-C239-A3BC-AB12-118A38C700C1}"/>
              </a:ext>
            </a:extLst>
          </p:cNvPr>
          <p:cNvSpPr/>
          <p:nvPr/>
        </p:nvSpPr>
        <p:spPr>
          <a:xfrm>
            <a:off x="4160722" y="656574"/>
            <a:ext cx="1115428" cy="102178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EB701A6-AF06-CA77-D902-E92868941D2D}"/>
              </a:ext>
            </a:extLst>
          </p:cNvPr>
          <p:cNvCxnSpPr>
            <a:cxnSpLocks/>
            <a:stCxn id="18" idx="6"/>
          </p:cNvCxnSpPr>
          <p:nvPr/>
        </p:nvCxnSpPr>
        <p:spPr>
          <a:xfrm>
            <a:off x="5276150" y="1167466"/>
            <a:ext cx="2262706" cy="11057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Oval 22">
            <a:extLst>
              <a:ext uri="{FF2B5EF4-FFF2-40B4-BE49-F238E27FC236}">
                <a16:creationId xmlns:a16="http://schemas.microsoft.com/office/drawing/2014/main" id="{9A026EBF-5FE3-99E9-C03F-8B50A344FDFE}"/>
              </a:ext>
            </a:extLst>
          </p:cNvPr>
          <p:cNvSpPr/>
          <p:nvPr/>
        </p:nvSpPr>
        <p:spPr>
          <a:xfrm>
            <a:off x="349303" y="669543"/>
            <a:ext cx="1040207" cy="104020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E6370274-3E88-A084-D487-5268560AB573}"/>
              </a:ext>
            </a:extLst>
          </p:cNvPr>
          <p:cNvSpPr/>
          <p:nvPr/>
        </p:nvSpPr>
        <p:spPr>
          <a:xfrm>
            <a:off x="316262" y="2444317"/>
            <a:ext cx="1040207" cy="104020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D9119BF-AB39-4942-6B53-D4ECE247E144}"/>
              </a:ext>
            </a:extLst>
          </p:cNvPr>
          <p:cNvCxnSpPr>
            <a:cxnSpLocks/>
            <a:stCxn id="24" idx="6"/>
            <a:endCxn id="27" idx="2"/>
          </p:cNvCxnSpPr>
          <p:nvPr/>
        </p:nvCxnSpPr>
        <p:spPr>
          <a:xfrm flipV="1">
            <a:off x="1356469" y="2884210"/>
            <a:ext cx="2860304" cy="802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Oval 26">
            <a:extLst>
              <a:ext uri="{FF2B5EF4-FFF2-40B4-BE49-F238E27FC236}">
                <a16:creationId xmlns:a16="http://schemas.microsoft.com/office/drawing/2014/main" id="{AB393F51-DBDB-C906-4E86-B82FD952C481}"/>
              </a:ext>
            </a:extLst>
          </p:cNvPr>
          <p:cNvSpPr/>
          <p:nvPr/>
        </p:nvSpPr>
        <p:spPr>
          <a:xfrm>
            <a:off x="4216773" y="2384900"/>
            <a:ext cx="998620" cy="9986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D43E8540-E8A1-72BF-9639-BC8FED53762C}"/>
              </a:ext>
            </a:extLst>
          </p:cNvPr>
          <p:cNvCxnSpPr>
            <a:cxnSpLocks/>
            <a:stCxn id="27" idx="6"/>
            <a:endCxn id="30" idx="2"/>
          </p:cNvCxnSpPr>
          <p:nvPr/>
        </p:nvCxnSpPr>
        <p:spPr>
          <a:xfrm flipV="1">
            <a:off x="5215393" y="2237061"/>
            <a:ext cx="2323463" cy="6471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Oval 29">
            <a:extLst>
              <a:ext uri="{FF2B5EF4-FFF2-40B4-BE49-F238E27FC236}">
                <a16:creationId xmlns:a16="http://schemas.microsoft.com/office/drawing/2014/main" id="{DE3EE270-A41D-AA4D-C024-94A1F7CDCC2D}"/>
              </a:ext>
            </a:extLst>
          </p:cNvPr>
          <p:cNvSpPr/>
          <p:nvPr/>
        </p:nvSpPr>
        <p:spPr>
          <a:xfrm>
            <a:off x="7538856" y="1478751"/>
            <a:ext cx="1516620" cy="15166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FF20A934-67BC-7AE0-ABEA-2387F323DB2F}"/>
              </a:ext>
            </a:extLst>
          </p:cNvPr>
          <p:cNvSpPr/>
          <p:nvPr/>
        </p:nvSpPr>
        <p:spPr>
          <a:xfrm>
            <a:off x="1930817" y="3355141"/>
            <a:ext cx="1573404" cy="177306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694CA599-9D6C-7F0E-C7C5-3CAE10E07640}"/>
              </a:ext>
            </a:extLst>
          </p:cNvPr>
          <p:cNvSpPr/>
          <p:nvPr/>
        </p:nvSpPr>
        <p:spPr>
          <a:xfrm>
            <a:off x="5147602" y="3370432"/>
            <a:ext cx="1573404" cy="17730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FAF729AD-067D-2C92-FFE5-2486D47E8329}"/>
              </a:ext>
            </a:extLst>
          </p:cNvPr>
          <p:cNvCxnSpPr>
            <a:cxnSpLocks/>
            <a:stCxn id="30" idx="4"/>
          </p:cNvCxnSpPr>
          <p:nvPr/>
        </p:nvCxnSpPr>
        <p:spPr>
          <a:xfrm flipH="1">
            <a:off x="6674253" y="2995371"/>
            <a:ext cx="1622913" cy="953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7D47358-85E3-D877-E438-7BEBA95A48A8}"/>
              </a:ext>
            </a:extLst>
          </p:cNvPr>
          <p:cNvCxnSpPr>
            <a:cxnSpLocks/>
            <a:stCxn id="34" idx="2"/>
            <a:endCxn id="33" idx="6"/>
          </p:cNvCxnSpPr>
          <p:nvPr/>
        </p:nvCxnSpPr>
        <p:spPr>
          <a:xfrm flipH="1" flipV="1">
            <a:off x="3504221" y="4241675"/>
            <a:ext cx="1643381" cy="152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0" name="TextBox 1109">
            <a:extLst>
              <a:ext uri="{FF2B5EF4-FFF2-40B4-BE49-F238E27FC236}">
                <a16:creationId xmlns:a16="http://schemas.microsoft.com/office/drawing/2014/main" id="{BD6EFDF8-61A2-E155-3BF8-70EA688D83B0}"/>
              </a:ext>
            </a:extLst>
          </p:cNvPr>
          <p:cNvSpPr txBox="1"/>
          <p:nvPr/>
        </p:nvSpPr>
        <p:spPr>
          <a:xfrm>
            <a:off x="589240" y="1050432"/>
            <a:ext cx="562975" cy="307777"/>
          </a:xfrm>
          <a:prstGeom prst="rect">
            <a:avLst/>
          </a:prstGeom>
          <a:noFill/>
        </p:spPr>
        <p:txBody>
          <a:bodyPr wrap="none" rtlCol="0">
            <a:spAutoFit/>
          </a:bodyPr>
          <a:lstStyle/>
          <a:p>
            <a:pPr algn="ctr"/>
            <a:r>
              <a:rPr lang="en-US" dirty="0">
                <a:solidFill>
                  <a:schemeClr val="accent2"/>
                </a:solidFill>
                <a:latin typeface="Muli"/>
              </a:rPr>
              <a:t>User</a:t>
            </a:r>
            <a:endParaRPr lang="en-US" sz="1600" dirty="0">
              <a:solidFill>
                <a:schemeClr val="accent2"/>
              </a:solidFill>
              <a:latin typeface="Muli"/>
            </a:endParaRPr>
          </a:p>
        </p:txBody>
      </p:sp>
      <p:sp>
        <p:nvSpPr>
          <p:cNvPr id="1111" name="TextBox 1110">
            <a:extLst>
              <a:ext uri="{FF2B5EF4-FFF2-40B4-BE49-F238E27FC236}">
                <a16:creationId xmlns:a16="http://schemas.microsoft.com/office/drawing/2014/main" id="{3646A1B0-3F49-075A-6AAC-FFE1E4478A11}"/>
              </a:ext>
            </a:extLst>
          </p:cNvPr>
          <p:cNvSpPr txBox="1"/>
          <p:nvPr/>
        </p:nvSpPr>
        <p:spPr>
          <a:xfrm>
            <a:off x="1725779" y="854901"/>
            <a:ext cx="2058149" cy="307777"/>
          </a:xfrm>
          <a:prstGeom prst="rect">
            <a:avLst/>
          </a:prstGeom>
          <a:noFill/>
        </p:spPr>
        <p:txBody>
          <a:bodyPr wrap="square" rtlCol="0">
            <a:spAutoFit/>
          </a:bodyPr>
          <a:lstStyle/>
          <a:p>
            <a:r>
              <a:rPr lang="en-US" dirty="0">
                <a:latin typeface="Muli"/>
              </a:rPr>
              <a:t>User Profile Creation</a:t>
            </a:r>
          </a:p>
        </p:txBody>
      </p:sp>
      <p:sp>
        <p:nvSpPr>
          <p:cNvPr id="1112" name="TextBox 1111">
            <a:extLst>
              <a:ext uri="{FF2B5EF4-FFF2-40B4-BE49-F238E27FC236}">
                <a16:creationId xmlns:a16="http://schemas.microsoft.com/office/drawing/2014/main" id="{9F764ABD-D0A1-DA70-F6AC-004268047266}"/>
              </a:ext>
            </a:extLst>
          </p:cNvPr>
          <p:cNvSpPr txBox="1"/>
          <p:nvPr/>
        </p:nvSpPr>
        <p:spPr>
          <a:xfrm>
            <a:off x="4120197" y="891332"/>
            <a:ext cx="1155953" cy="523220"/>
          </a:xfrm>
          <a:prstGeom prst="rect">
            <a:avLst/>
          </a:prstGeom>
          <a:noFill/>
        </p:spPr>
        <p:txBody>
          <a:bodyPr wrap="square" rtlCol="0">
            <a:spAutoFit/>
          </a:bodyPr>
          <a:lstStyle/>
          <a:p>
            <a:pPr algn="ctr"/>
            <a:r>
              <a:rPr lang="en-US" dirty="0">
                <a:solidFill>
                  <a:schemeClr val="accent2"/>
                </a:solidFill>
                <a:latin typeface="Muli"/>
              </a:rPr>
              <a:t>Profile Preferences</a:t>
            </a:r>
          </a:p>
        </p:txBody>
      </p:sp>
      <p:sp>
        <p:nvSpPr>
          <p:cNvPr id="1113" name="TextBox 1112">
            <a:extLst>
              <a:ext uri="{FF2B5EF4-FFF2-40B4-BE49-F238E27FC236}">
                <a16:creationId xmlns:a16="http://schemas.microsoft.com/office/drawing/2014/main" id="{8B10EF0E-F478-FE92-3055-5834AD52D96E}"/>
              </a:ext>
            </a:extLst>
          </p:cNvPr>
          <p:cNvSpPr txBox="1"/>
          <p:nvPr/>
        </p:nvSpPr>
        <p:spPr>
          <a:xfrm rot="1596008">
            <a:off x="5807026" y="1379862"/>
            <a:ext cx="1299392" cy="307777"/>
          </a:xfrm>
          <a:prstGeom prst="rect">
            <a:avLst/>
          </a:prstGeom>
          <a:noFill/>
        </p:spPr>
        <p:txBody>
          <a:bodyPr wrap="square" rtlCol="0">
            <a:spAutoFit/>
          </a:bodyPr>
          <a:lstStyle/>
          <a:p>
            <a:r>
              <a:rPr lang="en-US" dirty="0">
                <a:latin typeface="Muli"/>
              </a:rPr>
              <a:t>Processing</a:t>
            </a:r>
            <a:endParaRPr lang="en-US" sz="1600" dirty="0">
              <a:latin typeface="Muli"/>
            </a:endParaRPr>
          </a:p>
        </p:txBody>
      </p:sp>
      <p:sp>
        <p:nvSpPr>
          <p:cNvPr id="1115" name="TextBox 1114">
            <a:extLst>
              <a:ext uri="{FF2B5EF4-FFF2-40B4-BE49-F238E27FC236}">
                <a16:creationId xmlns:a16="http://schemas.microsoft.com/office/drawing/2014/main" id="{FA359584-959C-F0B6-93BA-F3003C76DD3D}"/>
              </a:ext>
            </a:extLst>
          </p:cNvPr>
          <p:cNvSpPr txBox="1"/>
          <p:nvPr/>
        </p:nvSpPr>
        <p:spPr>
          <a:xfrm>
            <a:off x="7759185" y="1975451"/>
            <a:ext cx="1140974" cy="523220"/>
          </a:xfrm>
          <a:prstGeom prst="rect">
            <a:avLst/>
          </a:prstGeom>
          <a:noFill/>
        </p:spPr>
        <p:txBody>
          <a:bodyPr wrap="square" rtlCol="0">
            <a:spAutoFit/>
          </a:bodyPr>
          <a:lstStyle/>
          <a:p>
            <a:pPr algn="ctr"/>
            <a:r>
              <a:rPr lang="en-US" dirty="0">
                <a:solidFill>
                  <a:schemeClr val="accent2"/>
                </a:solidFill>
                <a:latin typeface="Muli"/>
              </a:rPr>
              <a:t>Similarity Calculation</a:t>
            </a:r>
          </a:p>
        </p:txBody>
      </p:sp>
      <p:sp>
        <p:nvSpPr>
          <p:cNvPr id="1116" name="TextBox 1115">
            <a:extLst>
              <a:ext uri="{FF2B5EF4-FFF2-40B4-BE49-F238E27FC236}">
                <a16:creationId xmlns:a16="http://schemas.microsoft.com/office/drawing/2014/main" id="{0AA00337-36C4-C62D-0510-0BD200B68B3E}"/>
              </a:ext>
            </a:extLst>
          </p:cNvPr>
          <p:cNvSpPr txBox="1"/>
          <p:nvPr/>
        </p:nvSpPr>
        <p:spPr>
          <a:xfrm>
            <a:off x="394059" y="2789681"/>
            <a:ext cx="884611" cy="307777"/>
          </a:xfrm>
          <a:prstGeom prst="rect">
            <a:avLst/>
          </a:prstGeom>
          <a:noFill/>
        </p:spPr>
        <p:txBody>
          <a:bodyPr wrap="square" rtlCol="0">
            <a:spAutoFit/>
          </a:bodyPr>
          <a:lstStyle/>
          <a:p>
            <a:pPr algn="ctr"/>
            <a:r>
              <a:rPr lang="en-US" dirty="0">
                <a:solidFill>
                  <a:schemeClr val="accent2"/>
                </a:solidFill>
                <a:latin typeface="Muli"/>
              </a:rPr>
              <a:t>Items</a:t>
            </a:r>
            <a:endParaRPr lang="en-US" sz="1600" dirty="0">
              <a:solidFill>
                <a:schemeClr val="accent2"/>
              </a:solidFill>
              <a:latin typeface="Muli"/>
            </a:endParaRPr>
          </a:p>
        </p:txBody>
      </p:sp>
      <p:sp>
        <p:nvSpPr>
          <p:cNvPr id="1117" name="TextBox 1116">
            <a:extLst>
              <a:ext uri="{FF2B5EF4-FFF2-40B4-BE49-F238E27FC236}">
                <a16:creationId xmlns:a16="http://schemas.microsoft.com/office/drawing/2014/main" id="{1FBD7776-3847-7DFF-B56C-BEAF44D1CBE6}"/>
              </a:ext>
            </a:extLst>
          </p:cNvPr>
          <p:cNvSpPr txBox="1"/>
          <p:nvPr/>
        </p:nvSpPr>
        <p:spPr>
          <a:xfrm>
            <a:off x="1773898" y="2577693"/>
            <a:ext cx="2470044" cy="338554"/>
          </a:xfrm>
          <a:prstGeom prst="rect">
            <a:avLst/>
          </a:prstGeom>
          <a:noFill/>
        </p:spPr>
        <p:txBody>
          <a:bodyPr wrap="square" rtlCol="0">
            <a:spAutoFit/>
          </a:bodyPr>
          <a:lstStyle/>
          <a:p>
            <a:r>
              <a:rPr lang="en-US" dirty="0">
                <a:latin typeface="Muli"/>
              </a:rPr>
              <a:t>Extracting</a:t>
            </a:r>
            <a:r>
              <a:rPr lang="en-US" sz="1600" dirty="0">
                <a:latin typeface="Muli"/>
              </a:rPr>
              <a:t> Information</a:t>
            </a:r>
          </a:p>
        </p:txBody>
      </p:sp>
      <p:sp>
        <p:nvSpPr>
          <p:cNvPr id="1118" name="TextBox 1117">
            <a:extLst>
              <a:ext uri="{FF2B5EF4-FFF2-40B4-BE49-F238E27FC236}">
                <a16:creationId xmlns:a16="http://schemas.microsoft.com/office/drawing/2014/main" id="{A7975524-246E-6D4B-CBEF-7519CCD3F3E2}"/>
              </a:ext>
            </a:extLst>
          </p:cNvPr>
          <p:cNvSpPr txBox="1"/>
          <p:nvPr/>
        </p:nvSpPr>
        <p:spPr>
          <a:xfrm>
            <a:off x="4295124" y="2730321"/>
            <a:ext cx="817904" cy="307777"/>
          </a:xfrm>
          <a:prstGeom prst="rect">
            <a:avLst/>
          </a:prstGeom>
          <a:noFill/>
        </p:spPr>
        <p:txBody>
          <a:bodyPr wrap="square" rtlCol="0">
            <a:spAutoFit/>
          </a:bodyPr>
          <a:lstStyle/>
          <a:p>
            <a:pPr algn="ctr"/>
            <a:r>
              <a:rPr lang="en-US" dirty="0">
                <a:solidFill>
                  <a:schemeClr val="accent2"/>
                </a:solidFill>
                <a:latin typeface="Muli"/>
              </a:rPr>
              <a:t>Dataset</a:t>
            </a:r>
          </a:p>
        </p:txBody>
      </p:sp>
      <p:sp>
        <p:nvSpPr>
          <p:cNvPr id="1119" name="TextBox 1118">
            <a:extLst>
              <a:ext uri="{FF2B5EF4-FFF2-40B4-BE49-F238E27FC236}">
                <a16:creationId xmlns:a16="http://schemas.microsoft.com/office/drawing/2014/main" id="{2230DE63-E887-8A5A-FE90-4321462D18F9}"/>
              </a:ext>
            </a:extLst>
          </p:cNvPr>
          <p:cNvSpPr txBox="1"/>
          <p:nvPr/>
        </p:nvSpPr>
        <p:spPr>
          <a:xfrm rot="20638356">
            <a:off x="5673761" y="2278211"/>
            <a:ext cx="1207592" cy="307777"/>
          </a:xfrm>
          <a:prstGeom prst="rect">
            <a:avLst/>
          </a:prstGeom>
          <a:noFill/>
        </p:spPr>
        <p:txBody>
          <a:bodyPr wrap="square" rtlCol="0">
            <a:spAutoFit/>
          </a:bodyPr>
          <a:lstStyle/>
          <a:p>
            <a:r>
              <a:rPr lang="en-US" dirty="0">
                <a:latin typeface="Muli"/>
              </a:rPr>
              <a:t>Processing</a:t>
            </a:r>
            <a:endParaRPr lang="en-US" sz="1600" dirty="0">
              <a:latin typeface="Muli"/>
            </a:endParaRPr>
          </a:p>
        </p:txBody>
      </p:sp>
      <p:sp>
        <p:nvSpPr>
          <p:cNvPr id="1120" name="TextBox 1119">
            <a:extLst>
              <a:ext uri="{FF2B5EF4-FFF2-40B4-BE49-F238E27FC236}">
                <a16:creationId xmlns:a16="http://schemas.microsoft.com/office/drawing/2014/main" id="{E56FD7BB-9AA3-A0D5-D030-A4106EEA9513}"/>
              </a:ext>
            </a:extLst>
          </p:cNvPr>
          <p:cNvSpPr txBox="1"/>
          <p:nvPr/>
        </p:nvSpPr>
        <p:spPr>
          <a:xfrm rot="19783148">
            <a:off x="6539856" y="3171912"/>
            <a:ext cx="1769781" cy="307777"/>
          </a:xfrm>
          <a:prstGeom prst="rect">
            <a:avLst/>
          </a:prstGeom>
          <a:noFill/>
        </p:spPr>
        <p:txBody>
          <a:bodyPr wrap="square" rtlCol="0">
            <a:spAutoFit/>
          </a:bodyPr>
          <a:lstStyle/>
          <a:p>
            <a:r>
              <a:rPr lang="en-US" dirty="0">
                <a:latin typeface="Muli"/>
              </a:rPr>
              <a:t>Weighted Similarity</a:t>
            </a:r>
          </a:p>
        </p:txBody>
      </p:sp>
      <p:sp>
        <p:nvSpPr>
          <p:cNvPr id="1121" name="TextBox 1120">
            <a:extLst>
              <a:ext uri="{FF2B5EF4-FFF2-40B4-BE49-F238E27FC236}">
                <a16:creationId xmlns:a16="http://schemas.microsoft.com/office/drawing/2014/main" id="{7692A609-E6F6-83E2-53BE-3265DC39D813}"/>
              </a:ext>
            </a:extLst>
          </p:cNvPr>
          <p:cNvSpPr txBox="1"/>
          <p:nvPr/>
        </p:nvSpPr>
        <p:spPr>
          <a:xfrm>
            <a:off x="5077543" y="3954989"/>
            <a:ext cx="1802596" cy="523220"/>
          </a:xfrm>
          <a:prstGeom prst="rect">
            <a:avLst/>
          </a:prstGeom>
          <a:noFill/>
        </p:spPr>
        <p:txBody>
          <a:bodyPr wrap="square" rtlCol="0">
            <a:spAutoFit/>
          </a:bodyPr>
          <a:lstStyle/>
          <a:p>
            <a:pPr algn="ctr"/>
            <a:r>
              <a:rPr lang="en-US" dirty="0">
                <a:solidFill>
                  <a:schemeClr val="accent1"/>
                </a:solidFill>
                <a:latin typeface="Muli"/>
              </a:rPr>
              <a:t>Top Matches </a:t>
            </a:r>
          </a:p>
          <a:p>
            <a:pPr algn="ctr"/>
            <a:r>
              <a:rPr lang="en-US" dirty="0">
                <a:solidFill>
                  <a:schemeClr val="accent1"/>
                </a:solidFill>
                <a:latin typeface="Muli"/>
              </a:rPr>
              <a:t>Selection</a:t>
            </a:r>
          </a:p>
        </p:txBody>
      </p:sp>
      <p:sp>
        <p:nvSpPr>
          <p:cNvPr id="1122" name="TextBox 1121">
            <a:extLst>
              <a:ext uri="{FF2B5EF4-FFF2-40B4-BE49-F238E27FC236}">
                <a16:creationId xmlns:a16="http://schemas.microsoft.com/office/drawing/2014/main" id="{4E9C3B06-58FB-1AD4-52CA-B2239BDF862E}"/>
              </a:ext>
            </a:extLst>
          </p:cNvPr>
          <p:cNvSpPr txBox="1"/>
          <p:nvPr/>
        </p:nvSpPr>
        <p:spPr>
          <a:xfrm>
            <a:off x="3863487" y="3912425"/>
            <a:ext cx="751974" cy="338554"/>
          </a:xfrm>
          <a:prstGeom prst="rect">
            <a:avLst/>
          </a:prstGeom>
          <a:noFill/>
        </p:spPr>
        <p:txBody>
          <a:bodyPr wrap="square" rtlCol="0">
            <a:spAutoFit/>
          </a:bodyPr>
          <a:lstStyle/>
          <a:p>
            <a:r>
              <a:rPr lang="en-US" sz="1600" dirty="0">
                <a:latin typeface="Muli"/>
              </a:rPr>
              <a:t>Print</a:t>
            </a:r>
          </a:p>
        </p:txBody>
      </p:sp>
      <p:sp>
        <p:nvSpPr>
          <p:cNvPr id="1123" name="TextBox 1122">
            <a:extLst>
              <a:ext uri="{FF2B5EF4-FFF2-40B4-BE49-F238E27FC236}">
                <a16:creationId xmlns:a16="http://schemas.microsoft.com/office/drawing/2014/main" id="{565DCD49-96D9-E4FE-475B-900BF3919D00}"/>
              </a:ext>
            </a:extLst>
          </p:cNvPr>
          <p:cNvSpPr txBox="1"/>
          <p:nvPr/>
        </p:nvSpPr>
        <p:spPr>
          <a:xfrm>
            <a:off x="1893009" y="3948834"/>
            <a:ext cx="1668563" cy="523220"/>
          </a:xfrm>
          <a:prstGeom prst="rect">
            <a:avLst/>
          </a:prstGeom>
          <a:noFill/>
        </p:spPr>
        <p:txBody>
          <a:bodyPr wrap="square" rtlCol="0">
            <a:spAutoFit/>
          </a:bodyPr>
          <a:lstStyle/>
          <a:p>
            <a:pPr algn="ctr"/>
            <a:r>
              <a:rPr lang="en-US" dirty="0">
                <a:solidFill>
                  <a:schemeClr val="accent1"/>
                </a:solidFill>
                <a:latin typeface="Muli"/>
              </a:rPr>
              <a:t>Recommendation Display</a:t>
            </a:r>
          </a:p>
        </p:txBody>
      </p:sp>
      <p:cxnSp>
        <p:nvCxnSpPr>
          <p:cNvPr id="1132" name="Straight Connector 1131">
            <a:extLst>
              <a:ext uri="{FF2B5EF4-FFF2-40B4-BE49-F238E27FC236}">
                <a16:creationId xmlns:a16="http://schemas.microsoft.com/office/drawing/2014/main" id="{5C8A2DF9-EC35-4B5C-D969-17AB41FA57DB}"/>
              </a:ext>
            </a:extLst>
          </p:cNvPr>
          <p:cNvCxnSpPr>
            <a:cxnSpLocks/>
          </p:cNvCxnSpPr>
          <p:nvPr/>
        </p:nvCxnSpPr>
        <p:spPr>
          <a:xfrm>
            <a:off x="0" y="542850"/>
            <a:ext cx="91141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9112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0"/>
                                        </p:tgtEl>
                                        <p:attrNameLst>
                                          <p:attrName>style.visibility</p:attrName>
                                        </p:attrNameLst>
                                      </p:cBhvr>
                                      <p:to>
                                        <p:strVal val="visible"/>
                                      </p:to>
                                    </p:set>
                                    <p:animEffect transition="in" filter="fade">
                                      <p:cBhvr>
                                        <p:cTn id="10" dur="500"/>
                                        <p:tgtEl>
                                          <p:spTgt spid="11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11"/>
                                        </p:tgtEl>
                                        <p:attrNameLst>
                                          <p:attrName>style.visibility</p:attrName>
                                        </p:attrNameLst>
                                      </p:cBhvr>
                                      <p:to>
                                        <p:strVal val="visible"/>
                                      </p:to>
                                    </p:set>
                                    <p:animEffect transition="in" filter="fade">
                                      <p:cBhvr>
                                        <p:cTn id="13" dur="500"/>
                                        <p:tgtEl>
                                          <p:spTgt spid="1111"/>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6"/>
                                        </p:tgtEl>
                                        <p:attrNameLst>
                                          <p:attrName>style.visibility</p:attrName>
                                        </p:attrNameLst>
                                      </p:cBhvr>
                                      <p:to>
                                        <p:strVal val="visible"/>
                                      </p:to>
                                    </p:set>
                                    <p:animEffect transition="in" filter="fade">
                                      <p:cBhvr>
                                        <p:cTn id="22" dur="500"/>
                                        <p:tgtEl>
                                          <p:spTgt spid="11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17"/>
                                        </p:tgtEl>
                                        <p:attrNameLst>
                                          <p:attrName>style.visibility</p:attrName>
                                        </p:attrNameLst>
                                      </p:cBhvr>
                                      <p:to>
                                        <p:strVal val="visible"/>
                                      </p:to>
                                    </p:set>
                                    <p:animEffect transition="in" filter="fade">
                                      <p:cBhvr>
                                        <p:cTn id="25" dur="500"/>
                                        <p:tgtEl>
                                          <p:spTgt spid="1117"/>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2"/>
                                        </p:tgtEl>
                                        <p:attrNameLst>
                                          <p:attrName>style.visibility</p:attrName>
                                        </p:attrNameLst>
                                      </p:cBhvr>
                                      <p:to>
                                        <p:strVal val="visible"/>
                                      </p:to>
                                    </p:set>
                                    <p:animEffect transition="in" filter="fade">
                                      <p:cBhvr>
                                        <p:cTn id="36" dur="500"/>
                                        <p:tgtEl>
                                          <p:spTgt spid="11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18"/>
                                        </p:tgtEl>
                                        <p:attrNameLst>
                                          <p:attrName>style.visibility</p:attrName>
                                        </p:attrNameLst>
                                      </p:cBhvr>
                                      <p:to>
                                        <p:strVal val="visible"/>
                                      </p:to>
                                    </p:set>
                                    <p:animEffect transition="in" filter="fade">
                                      <p:cBhvr>
                                        <p:cTn id="42" dur="500"/>
                                        <p:tgtEl>
                                          <p:spTgt spid="1118"/>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13"/>
                                        </p:tgtEl>
                                        <p:attrNameLst>
                                          <p:attrName>style.visibility</p:attrName>
                                        </p:attrNameLst>
                                      </p:cBhvr>
                                      <p:to>
                                        <p:strVal val="visible"/>
                                      </p:to>
                                    </p:set>
                                    <p:animEffect transition="in" filter="fade">
                                      <p:cBhvr>
                                        <p:cTn id="51" dur="500"/>
                                        <p:tgtEl>
                                          <p:spTgt spid="11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19"/>
                                        </p:tgtEl>
                                        <p:attrNameLst>
                                          <p:attrName>style.visibility</p:attrName>
                                        </p:attrNameLst>
                                      </p:cBhvr>
                                      <p:to>
                                        <p:strVal val="visible"/>
                                      </p:to>
                                    </p:set>
                                    <p:animEffect transition="in" filter="fade">
                                      <p:cBhvr>
                                        <p:cTn id="54" dur="500"/>
                                        <p:tgtEl>
                                          <p:spTgt spid="11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15"/>
                                        </p:tgtEl>
                                        <p:attrNameLst>
                                          <p:attrName>style.visibility</p:attrName>
                                        </p:attrNameLst>
                                      </p:cBhvr>
                                      <p:to>
                                        <p:strVal val="visible"/>
                                      </p:to>
                                    </p:set>
                                    <p:animEffect transition="in" filter="fade">
                                      <p:cBhvr>
                                        <p:cTn id="62" dur="500"/>
                                        <p:tgtEl>
                                          <p:spTgt spid="11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20"/>
                                        </p:tgtEl>
                                        <p:attrNameLst>
                                          <p:attrName>style.visibility</p:attrName>
                                        </p:attrNameLst>
                                      </p:cBhvr>
                                      <p:to>
                                        <p:strVal val="visible"/>
                                      </p:to>
                                    </p:set>
                                    <p:animEffect transition="in" filter="fade">
                                      <p:cBhvr>
                                        <p:cTn id="70" dur="500"/>
                                        <p:tgtEl>
                                          <p:spTgt spid="11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121"/>
                                        </p:tgtEl>
                                        <p:attrNameLst>
                                          <p:attrName>style.visibility</p:attrName>
                                        </p:attrNameLst>
                                      </p:cBhvr>
                                      <p:to>
                                        <p:strVal val="visible"/>
                                      </p:to>
                                    </p:set>
                                    <p:animEffect transition="in" filter="fade">
                                      <p:cBhvr>
                                        <p:cTn id="76" dur="500"/>
                                        <p:tgtEl>
                                          <p:spTgt spid="11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122"/>
                                        </p:tgtEl>
                                        <p:attrNameLst>
                                          <p:attrName>style.visibility</p:attrName>
                                        </p:attrNameLst>
                                      </p:cBhvr>
                                      <p:to>
                                        <p:strVal val="visible"/>
                                      </p:to>
                                    </p:set>
                                    <p:animEffect transition="in" filter="fade">
                                      <p:cBhvr>
                                        <p:cTn id="84" dur="500"/>
                                        <p:tgtEl>
                                          <p:spTgt spid="112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123"/>
                                        </p:tgtEl>
                                        <p:attrNameLst>
                                          <p:attrName>style.visibility</p:attrName>
                                        </p:attrNameLst>
                                      </p:cBhvr>
                                      <p:to>
                                        <p:strVal val="visible"/>
                                      </p:to>
                                    </p:set>
                                    <p:animEffect transition="in" filter="fade">
                                      <p:cBhvr>
                                        <p:cTn id="90" dur="500"/>
                                        <p:tgtEl>
                                          <p:spTgt spid="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4" grpId="0" animBg="1"/>
      <p:bldP spid="27" grpId="0" animBg="1"/>
      <p:bldP spid="30" grpId="0" animBg="1"/>
      <p:bldP spid="33" grpId="0" animBg="1"/>
      <p:bldP spid="34" grpId="0" animBg="1"/>
      <p:bldP spid="1110" grpId="0"/>
      <p:bldP spid="1111" grpId="0"/>
      <p:bldP spid="1112" grpId="0"/>
      <p:bldP spid="1113" grpId="0"/>
      <p:bldP spid="1115" grpId="0"/>
      <p:bldP spid="1116" grpId="0"/>
      <p:bldP spid="1117" grpId="0"/>
      <p:bldP spid="1118" grpId="0"/>
      <p:bldP spid="1119" grpId="0"/>
      <p:bldP spid="1120" grpId="0"/>
      <p:bldP spid="1121" grpId="0"/>
      <p:bldP spid="1122" grpId="0"/>
      <p:bldP spid="11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8" name="Google Shape;1168;p50"/>
          <p:cNvSpPr/>
          <p:nvPr/>
        </p:nvSpPr>
        <p:spPr>
          <a:xfrm>
            <a:off x="137405" y="546683"/>
            <a:ext cx="972600" cy="972600"/>
          </a:xfrm>
          <a:prstGeom prst="donut">
            <a:avLst>
              <a:gd name="adj" fmla="val 17842"/>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610350" y="973680"/>
            <a:ext cx="3210300" cy="3210300"/>
          </a:xfrm>
          <a:prstGeom prst="roundRect">
            <a:avLst>
              <a:gd name="adj" fmla="val 16667"/>
            </a:avLst>
          </a:pr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comparison of a diagram&#10;&#10;Description automatically generated">
            <a:extLst>
              <a:ext uri="{FF2B5EF4-FFF2-40B4-BE49-F238E27FC236}">
                <a16:creationId xmlns:a16="http://schemas.microsoft.com/office/drawing/2014/main" id="{5BB3E20B-CBB8-07EC-B71B-54B8C2B9AC7E}"/>
              </a:ext>
            </a:extLst>
          </p:cNvPr>
          <p:cNvPicPr>
            <a:picLocks noChangeAspect="1"/>
          </p:cNvPicPr>
          <p:nvPr/>
        </p:nvPicPr>
        <p:blipFill rotWithShape="1">
          <a:blip r:embed="rId3"/>
          <a:srcRect r="598" b="10802"/>
          <a:stretch/>
        </p:blipFill>
        <p:spPr>
          <a:xfrm>
            <a:off x="472048" y="1114205"/>
            <a:ext cx="3249290" cy="30424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94" name="Google Shape;1194;p50"/>
          <p:cNvSpPr/>
          <p:nvPr/>
        </p:nvSpPr>
        <p:spPr>
          <a:xfrm>
            <a:off x="2796875" y="647480"/>
            <a:ext cx="142200" cy="1422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6;p50"/>
          <p:cNvSpPr txBox="1">
            <a:spLocks noGrp="1"/>
          </p:cNvSpPr>
          <p:nvPr>
            <p:ph type="title"/>
          </p:nvPr>
        </p:nvSpPr>
        <p:spPr>
          <a:xfrm>
            <a:off x="4572000" y="84279"/>
            <a:ext cx="3348300" cy="531524"/>
          </a:xfrm>
          <a:prstGeom prst="rect">
            <a:avLst/>
          </a:prstGeom>
        </p:spPr>
        <p:txBody>
          <a:bodyPr spcFirstLastPara="1" wrap="square" lIns="91425" tIns="91425" rIns="91425" bIns="91425" anchor="b" anchorCtr="0">
            <a:noAutofit/>
          </a:bodyPr>
          <a:lstStyle/>
          <a:p>
            <a:pPr lvl="0"/>
            <a:r>
              <a:rPr lang="en-US" sz="2800" dirty="0"/>
              <a:t>K-means</a:t>
            </a:r>
          </a:p>
        </p:txBody>
      </p:sp>
      <p:grpSp>
        <p:nvGrpSpPr>
          <p:cNvPr id="1171" name="Google Shape;1171;p50"/>
          <p:cNvGrpSpPr/>
          <p:nvPr/>
        </p:nvGrpSpPr>
        <p:grpSpPr>
          <a:xfrm>
            <a:off x="2441319" y="4030329"/>
            <a:ext cx="952658" cy="931382"/>
            <a:chOff x="191620" y="349025"/>
            <a:chExt cx="6134305" cy="5997309"/>
          </a:xfrm>
        </p:grpSpPr>
        <p:sp>
          <p:nvSpPr>
            <p:cNvPr id="1172" name="Google Shape;1172;p50"/>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2513989" y="1107274"/>
              <a:ext cx="3538228" cy="3538822"/>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50"/>
            <p:cNvSpPr/>
            <p:nvPr/>
          </p:nvSpPr>
          <p:spPr>
            <a:xfrm>
              <a:off x="191620" y="2959534"/>
              <a:ext cx="3386772"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0"/>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0"/>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0"/>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50"/>
          <p:cNvSpPr/>
          <p:nvPr/>
        </p:nvSpPr>
        <p:spPr>
          <a:xfrm>
            <a:off x="3000650" y="789680"/>
            <a:ext cx="486600" cy="486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636;p60">
            <a:extLst>
              <a:ext uri="{FF2B5EF4-FFF2-40B4-BE49-F238E27FC236}">
                <a16:creationId xmlns:a16="http://schemas.microsoft.com/office/drawing/2014/main" id="{3C655B37-07C4-119D-BA17-DED5EEE3067C}"/>
              </a:ext>
            </a:extLst>
          </p:cNvPr>
          <p:cNvSpPr/>
          <p:nvPr/>
        </p:nvSpPr>
        <p:spPr>
          <a:xfrm>
            <a:off x="3958952" y="1655602"/>
            <a:ext cx="532800" cy="547500"/>
          </a:xfrm>
          <a:prstGeom prst="ellipse">
            <a:avLst/>
          </a:prstGeom>
          <a:noFill/>
          <a:ln w="19050" cap="flat" cmpd="sng">
            <a:solidFill>
              <a:srgbClr val="00BBC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637;p60">
            <a:extLst>
              <a:ext uri="{FF2B5EF4-FFF2-40B4-BE49-F238E27FC236}">
                <a16:creationId xmlns:a16="http://schemas.microsoft.com/office/drawing/2014/main" id="{4DA33FBC-5FC6-4E9E-99E8-40016A44EE6C}"/>
              </a:ext>
            </a:extLst>
          </p:cNvPr>
          <p:cNvSpPr/>
          <p:nvPr/>
        </p:nvSpPr>
        <p:spPr>
          <a:xfrm>
            <a:off x="3944552" y="2602040"/>
            <a:ext cx="547200" cy="547500"/>
          </a:xfrm>
          <a:prstGeom prst="ellipse">
            <a:avLst/>
          </a:prstGeom>
          <a:noFill/>
          <a:ln w="19050" cap="flat" cmpd="sng">
            <a:solidFill>
              <a:srgbClr val="00BBC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152;p49">
            <a:extLst>
              <a:ext uri="{FF2B5EF4-FFF2-40B4-BE49-F238E27FC236}">
                <a16:creationId xmlns:a16="http://schemas.microsoft.com/office/drawing/2014/main" id="{4F309409-1A1B-A67E-6ADE-170BEF34F64F}"/>
              </a:ext>
            </a:extLst>
          </p:cNvPr>
          <p:cNvGrpSpPr/>
          <p:nvPr/>
        </p:nvGrpSpPr>
        <p:grpSpPr>
          <a:xfrm>
            <a:off x="4094595" y="2697482"/>
            <a:ext cx="261513" cy="356615"/>
            <a:chOff x="-4178875" y="2405775"/>
            <a:chExt cx="222925" cy="293825"/>
          </a:xfrm>
        </p:grpSpPr>
        <p:sp>
          <p:nvSpPr>
            <p:cNvPr id="10" name="Google Shape;1153;p49">
              <a:extLst>
                <a:ext uri="{FF2B5EF4-FFF2-40B4-BE49-F238E27FC236}">
                  <a16:creationId xmlns:a16="http://schemas.microsoft.com/office/drawing/2014/main" id="{8055E5E5-72CA-17B8-ED7A-EC8BAFD6DD5C}"/>
                </a:ext>
              </a:extLst>
            </p:cNvPr>
            <p:cNvSpPr/>
            <p:nvPr/>
          </p:nvSpPr>
          <p:spPr>
            <a:xfrm>
              <a:off x="-4178875" y="2405775"/>
              <a:ext cx="222925" cy="293825"/>
            </a:xfrm>
            <a:custGeom>
              <a:avLst/>
              <a:gdLst/>
              <a:ahLst/>
              <a:cxnLst/>
              <a:rect l="l" t="t" r="r" b="b"/>
              <a:pathLst>
                <a:path w="8917" h="11753" extrusionOk="0">
                  <a:moveTo>
                    <a:pt x="4474" y="694"/>
                  </a:moveTo>
                  <a:cubicBezTo>
                    <a:pt x="6553" y="694"/>
                    <a:pt x="8254" y="2395"/>
                    <a:pt x="8254" y="4475"/>
                  </a:cubicBezTo>
                  <a:cubicBezTo>
                    <a:pt x="8191" y="5262"/>
                    <a:pt x="7971" y="6018"/>
                    <a:pt x="7530" y="6649"/>
                  </a:cubicBezTo>
                  <a:lnTo>
                    <a:pt x="4474" y="10776"/>
                  </a:lnTo>
                  <a:lnTo>
                    <a:pt x="1418" y="6712"/>
                  </a:lnTo>
                  <a:cubicBezTo>
                    <a:pt x="945" y="6050"/>
                    <a:pt x="693" y="5294"/>
                    <a:pt x="693" y="4475"/>
                  </a:cubicBezTo>
                  <a:cubicBezTo>
                    <a:pt x="693" y="2395"/>
                    <a:pt x="2363" y="694"/>
                    <a:pt x="4474" y="694"/>
                  </a:cubicBezTo>
                  <a:close/>
                  <a:moveTo>
                    <a:pt x="4474" y="1"/>
                  </a:moveTo>
                  <a:cubicBezTo>
                    <a:pt x="2017" y="1"/>
                    <a:pt x="0" y="2017"/>
                    <a:pt x="0" y="4475"/>
                  </a:cubicBezTo>
                  <a:cubicBezTo>
                    <a:pt x="0" y="5451"/>
                    <a:pt x="315" y="6365"/>
                    <a:pt x="882" y="7153"/>
                  </a:cubicBezTo>
                  <a:lnTo>
                    <a:pt x="4190" y="11595"/>
                  </a:lnTo>
                  <a:cubicBezTo>
                    <a:pt x="4253" y="11689"/>
                    <a:pt x="4348" y="11752"/>
                    <a:pt x="4474" y="11752"/>
                  </a:cubicBezTo>
                  <a:cubicBezTo>
                    <a:pt x="4568" y="11752"/>
                    <a:pt x="4663" y="11721"/>
                    <a:pt x="4726" y="11595"/>
                  </a:cubicBezTo>
                  <a:lnTo>
                    <a:pt x="8097" y="7058"/>
                  </a:lnTo>
                  <a:cubicBezTo>
                    <a:pt x="8633" y="6333"/>
                    <a:pt x="8916" y="5420"/>
                    <a:pt x="8916" y="4506"/>
                  </a:cubicBezTo>
                  <a:cubicBezTo>
                    <a:pt x="8916" y="1986"/>
                    <a:pt x="6900" y="1"/>
                    <a:pt x="4474" y="1"/>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54;p49">
              <a:extLst>
                <a:ext uri="{FF2B5EF4-FFF2-40B4-BE49-F238E27FC236}">
                  <a16:creationId xmlns:a16="http://schemas.microsoft.com/office/drawing/2014/main" id="{96DF7D02-1AB6-2691-3167-FDE1C02DBFF7}"/>
                </a:ext>
              </a:extLst>
            </p:cNvPr>
            <p:cNvSpPr/>
            <p:nvPr/>
          </p:nvSpPr>
          <p:spPr>
            <a:xfrm>
              <a:off x="-4093025" y="2491650"/>
              <a:ext cx="51225" cy="51200"/>
            </a:xfrm>
            <a:custGeom>
              <a:avLst/>
              <a:gdLst/>
              <a:ahLst/>
              <a:cxnLst/>
              <a:rect l="l" t="t" r="r" b="b"/>
              <a:pathLst>
                <a:path w="2049" h="2048" extrusionOk="0">
                  <a:moveTo>
                    <a:pt x="1040" y="630"/>
                  </a:moveTo>
                  <a:cubicBezTo>
                    <a:pt x="1229" y="630"/>
                    <a:pt x="1386" y="788"/>
                    <a:pt x="1386" y="1008"/>
                  </a:cubicBezTo>
                  <a:cubicBezTo>
                    <a:pt x="1386" y="1197"/>
                    <a:pt x="1197" y="1355"/>
                    <a:pt x="1040" y="1355"/>
                  </a:cubicBezTo>
                  <a:cubicBezTo>
                    <a:pt x="819" y="1355"/>
                    <a:pt x="662" y="1197"/>
                    <a:pt x="662" y="1008"/>
                  </a:cubicBezTo>
                  <a:cubicBezTo>
                    <a:pt x="662" y="788"/>
                    <a:pt x="819" y="630"/>
                    <a:pt x="1040" y="630"/>
                  </a:cubicBezTo>
                  <a:close/>
                  <a:moveTo>
                    <a:pt x="1040" y="0"/>
                  </a:moveTo>
                  <a:cubicBezTo>
                    <a:pt x="473" y="0"/>
                    <a:pt x="0" y="473"/>
                    <a:pt x="0" y="1040"/>
                  </a:cubicBezTo>
                  <a:cubicBezTo>
                    <a:pt x="0" y="1575"/>
                    <a:pt x="473" y="2048"/>
                    <a:pt x="1040" y="2048"/>
                  </a:cubicBezTo>
                  <a:cubicBezTo>
                    <a:pt x="1575" y="2048"/>
                    <a:pt x="2048" y="1575"/>
                    <a:pt x="2048" y="1040"/>
                  </a:cubicBezTo>
                  <a:cubicBezTo>
                    <a:pt x="2048" y="441"/>
                    <a:pt x="1575" y="0"/>
                    <a:pt x="1040" y="0"/>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55;p49">
              <a:extLst>
                <a:ext uri="{FF2B5EF4-FFF2-40B4-BE49-F238E27FC236}">
                  <a16:creationId xmlns:a16="http://schemas.microsoft.com/office/drawing/2014/main" id="{7AB7896F-F599-E83F-FA78-1FB214318717}"/>
                </a:ext>
              </a:extLst>
            </p:cNvPr>
            <p:cNvSpPr/>
            <p:nvPr/>
          </p:nvSpPr>
          <p:spPr>
            <a:xfrm>
              <a:off x="-4145800" y="2439650"/>
              <a:ext cx="155975" cy="155200"/>
            </a:xfrm>
            <a:custGeom>
              <a:avLst/>
              <a:gdLst/>
              <a:ahLst/>
              <a:cxnLst/>
              <a:rect l="l" t="t" r="r" b="b"/>
              <a:pathLst>
                <a:path w="6239" h="6208" extrusionOk="0">
                  <a:moveTo>
                    <a:pt x="3403" y="694"/>
                  </a:moveTo>
                  <a:lnTo>
                    <a:pt x="3403" y="1166"/>
                  </a:lnTo>
                  <a:cubicBezTo>
                    <a:pt x="3403" y="1324"/>
                    <a:pt x="3497" y="1450"/>
                    <a:pt x="3655" y="1481"/>
                  </a:cubicBezTo>
                  <a:cubicBezTo>
                    <a:pt x="3844" y="1576"/>
                    <a:pt x="4033" y="1670"/>
                    <a:pt x="4191" y="1828"/>
                  </a:cubicBezTo>
                  <a:cubicBezTo>
                    <a:pt x="4268" y="1867"/>
                    <a:pt x="4358" y="1894"/>
                    <a:pt x="4445" y="1894"/>
                  </a:cubicBezTo>
                  <a:cubicBezTo>
                    <a:pt x="4499" y="1894"/>
                    <a:pt x="4552" y="1884"/>
                    <a:pt x="4600" y="1859"/>
                  </a:cubicBezTo>
                  <a:lnTo>
                    <a:pt x="4978" y="1607"/>
                  </a:lnTo>
                  <a:lnTo>
                    <a:pt x="5356" y="2206"/>
                  </a:lnTo>
                  <a:lnTo>
                    <a:pt x="4947" y="2458"/>
                  </a:lnTo>
                  <a:cubicBezTo>
                    <a:pt x="4821" y="2521"/>
                    <a:pt x="4789" y="2647"/>
                    <a:pt x="4789" y="2805"/>
                  </a:cubicBezTo>
                  <a:cubicBezTo>
                    <a:pt x="4821" y="3025"/>
                    <a:pt x="4821" y="3183"/>
                    <a:pt x="4789" y="3435"/>
                  </a:cubicBezTo>
                  <a:cubicBezTo>
                    <a:pt x="4758" y="3592"/>
                    <a:pt x="4821" y="3687"/>
                    <a:pt x="4947" y="3781"/>
                  </a:cubicBezTo>
                  <a:lnTo>
                    <a:pt x="5356" y="4033"/>
                  </a:lnTo>
                  <a:lnTo>
                    <a:pt x="4978" y="4600"/>
                  </a:lnTo>
                  <a:lnTo>
                    <a:pt x="4600" y="4380"/>
                  </a:lnTo>
                  <a:cubicBezTo>
                    <a:pt x="4554" y="4345"/>
                    <a:pt x="4503" y="4332"/>
                    <a:pt x="4452" y="4332"/>
                  </a:cubicBezTo>
                  <a:cubicBezTo>
                    <a:pt x="4363" y="4332"/>
                    <a:pt x="4270" y="4372"/>
                    <a:pt x="4191" y="4411"/>
                  </a:cubicBezTo>
                  <a:cubicBezTo>
                    <a:pt x="4033" y="4537"/>
                    <a:pt x="3844" y="4632"/>
                    <a:pt x="3655" y="4726"/>
                  </a:cubicBezTo>
                  <a:cubicBezTo>
                    <a:pt x="3529" y="4758"/>
                    <a:pt x="3403" y="4915"/>
                    <a:pt x="3403" y="5041"/>
                  </a:cubicBezTo>
                  <a:lnTo>
                    <a:pt x="3403" y="5514"/>
                  </a:lnTo>
                  <a:lnTo>
                    <a:pt x="2741" y="5514"/>
                  </a:lnTo>
                  <a:lnTo>
                    <a:pt x="2741" y="5041"/>
                  </a:lnTo>
                  <a:cubicBezTo>
                    <a:pt x="2741" y="4884"/>
                    <a:pt x="2678" y="4758"/>
                    <a:pt x="2521" y="4726"/>
                  </a:cubicBezTo>
                  <a:cubicBezTo>
                    <a:pt x="2300" y="4663"/>
                    <a:pt x="2111" y="4569"/>
                    <a:pt x="1954" y="4411"/>
                  </a:cubicBezTo>
                  <a:cubicBezTo>
                    <a:pt x="1874" y="4372"/>
                    <a:pt x="1782" y="4332"/>
                    <a:pt x="1701" y="4332"/>
                  </a:cubicBezTo>
                  <a:cubicBezTo>
                    <a:pt x="1654" y="4332"/>
                    <a:pt x="1610" y="4345"/>
                    <a:pt x="1576" y="4380"/>
                  </a:cubicBezTo>
                  <a:lnTo>
                    <a:pt x="1166" y="4600"/>
                  </a:lnTo>
                  <a:lnTo>
                    <a:pt x="820" y="4033"/>
                  </a:lnTo>
                  <a:lnTo>
                    <a:pt x="1198" y="3781"/>
                  </a:lnTo>
                  <a:cubicBezTo>
                    <a:pt x="1324" y="3718"/>
                    <a:pt x="1418" y="3592"/>
                    <a:pt x="1355" y="3435"/>
                  </a:cubicBezTo>
                  <a:cubicBezTo>
                    <a:pt x="1324" y="3183"/>
                    <a:pt x="1324" y="3025"/>
                    <a:pt x="1355" y="2805"/>
                  </a:cubicBezTo>
                  <a:cubicBezTo>
                    <a:pt x="1418" y="2647"/>
                    <a:pt x="1324" y="2521"/>
                    <a:pt x="1198" y="2458"/>
                  </a:cubicBezTo>
                  <a:lnTo>
                    <a:pt x="820" y="2206"/>
                  </a:lnTo>
                  <a:lnTo>
                    <a:pt x="1166" y="1607"/>
                  </a:lnTo>
                  <a:lnTo>
                    <a:pt x="1576" y="1859"/>
                  </a:lnTo>
                  <a:cubicBezTo>
                    <a:pt x="1612" y="1884"/>
                    <a:pt x="1657" y="1894"/>
                    <a:pt x="1706" y="1894"/>
                  </a:cubicBezTo>
                  <a:cubicBezTo>
                    <a:pt x="1786" y="1894"/>
                    <a:pt x="1876" y="1867"/>
                    <a:pt x="1954" y="1828"/>
                  </a:cubicBezTo>
                  <a:cubicBezTo>
                    <a:pt x="2111" y="1702"/>
                    <a:pt x="2300" y="1576"/>
                    <a:pt x="2521" y="1481"/>
                  </a:cubicBezTo>
                  <a:cubicBezTo>
                    <a:pt x="2615" y="1450"/>
                    <a:pt x="2741" y="1292"/>
                    <a:pt x="2741" y="1166"/>
                  </a:cubicBezTo>
                  <a:lnTo>
                    <a:pt x="2741" y="694"/>
                  </a:lnTo>
                  <a:close/>
                  <a:moveTo>
                    <a:pt x="2426" y="1"/>
                  </a:moveTo>
                  <a:cubicBezTo>
                    <a:pt x="2237" y="1"/>
                    <a:pt x="2080" y="158"/>
                    <a:pt x="2080" y="347"/>
                  </a:cubicBezTo>
                  <a:lnTo>
                    <a:pt x="2080" y="946"/>
                  </a:lnTo>
                  <a:cubicBezTo>
                    <a:pt x="1954" y="977"/>
                    <a:pt x="1828" y="1072"/>
                    <a:pt x="1765" y="1135"/>
                  </a:cubicBezTo>
                  <a:lnTo>
                    <a:pt x="1261" y="851"/>
                  </a:lnTo>
                  <a:cubicBezTo>
                    <a:pt x="1211" y="831"/>
                    <a:pt x="1158" y="821"/>
                    <a:pt x="1104" y="821"/>
                  </a:cubicBezTo>
                  <a:cubicBezTo>
                    <a:pt x="990" y="821"/>
                    <a:pt x="874" y="870"/>
                    <a:pt x="788" y="977"/>
                  </a:cubicBezTo>
                  <a:lnTo>
                    <a:pt x="126" y="2175"/>
                  </a:lnTo>
                  <a:cubicBezTo>
                    <a:pt x="32" y="2332"/>
                    <a:pt x="63" y="2521"/>
                    <a:pt x="221" y="2647"/>
                  </a:cubicBezTo>
                  <a:lnTo>
                    <a:pt x="757" y="2899"/>
                  </a:lnTo>
                  <a:lnTo>
                    <a:pt x="757" y="3120"/>
                  </a:lnTo>
                  <a:lnTo>
                    <a:pt x="757" y="3309"/>
                  </a:lnTo>
                  <a:lnTo>
                    <a:pt x="221" y="3592"/>
                  </a:lnTo>
                  <a:cubicBezTo>
                    <a:pt x="63" y="3655"/>
                    <a:pt x="0" y="3907"/>
                    <a:pt x="126" y="4065"/>
                  </a:cubicBezTo>
                  <a:lnTo>
                    <a:pt x="788" y="5231"/>
                  </a:lnTo>
                  <a:cubicBezTo>
                    <a:pt x="831" y="5337"/>
                    <a:pt x="960" y="5415"/>
                    <a:pt x="1088" y="5415"/>
                  </a:cubicBezTo>
                  <a:cubicBezTo>
                    <a:pt x="1149" y="5415"/>
                    <a:pt x="1210" y="5397"/>
                    <a:pt x="1261" y="5357"/>
                  </a:cubicBezTo>
                  <a:lnTo>
                    <a:pt x="1765" y="5073"/>
                  </a:lnTo>
                  <a:cubicBezTo>
                    <a:pt x="1891" y="5167"/>
                    <a:pt x="1954" y="5199"/>
                    <a:pt x="2080" y="5262"/>
                  </a:cubicBezTo>
                  <a:lnTo>
                    <a:pt x="2080" y="5861"/>
                  </a:lnTo>
                  <a:cubicBezTo>
                    <a:pt x="2080" y="6050"/>
                    <a:pt x="2237" y="6207"/>
                    <a:pt x="2426" y="6207"/>
                  </a:cubicBezTo>
                  <a:lnTo>
                    <a:pt x="3812" y="6207"/>
                  </a:lnTo>
                  <a:cubicBezTo>
                    <a:pt x="4002" y="6207"/>
                    <a:pt x="4159" y="6050"/>
                    <a:pt x="4159" y="5861"/>
                  </a:cubicBezTo>
                  <a:lnTo>
                    <a:pt x="4159" y="5262"/>
                  </a:lnTo>
                  <a:cubicBezTo>
                    <a:pt x="4285" y="5231"/>
                    <a:pt x="4411" y="5167"/>
                    <a:pt x="4474" y="5073"/>
                  </a:cubicBezTo>
                  <a:lnTo>
                    <a:pt x="4978" y="5357"/>
                  </a:lnTo>
                  <a:cubicBezTo>
                    <a:pt x="5028" y="5376"/>
                    <a:pt x="5084" y="5387"/>
                    <a:pt x="5141" y="5387"/>
                  </a:cubicBezTo>
                  <a:cubicBezTo>
                    <a:pt x="5263" y="5387"/>
                    <a:pt x="5386" y="5338"/>
                    <a:pt x="5451" y="5231"/>
                  </a:cubicBezTo>
                  <a:lnTo>
                    <a:pt x="6144" y="4065"/>
                  </a:lnTo>
                  <a:cubicBezTo>
                    <a:pt x="6207" y="3907"/>
                    <a:pt x="6175" y="3687"/>
                    <a:pt x="6018" y="3592"/>
                  </a:cubicBezTo>
                  <a:lnTo>
                    <a:pt x="5514" y="3309"/>
                  </a:lnTo>
                  <a:lnTo>
                    <a:pt x="5514" y="3120"/>
                  </a:lnTo>
                  <a:lnTo>
                    <a:pt x="5514" y="2899"/>
                  </a:lnTo>
                  <a:lnTo>
                    <a:pt x="6018" y="2647"/>
                  </a:lnTo>
                  <a:cubicBezTo>
                    <a:pt x="6175" y="2521"/>
                    <a:pt x="6238" y="2332"/>
                    <a:pt x="6144" y="2175"/>
                  </a:cubicBezTo>
                  <a:lnTo>
                    <a:pt x="5451" y="977"/>
                  </a:lnTo>
                  <a:cubicBezTo>
                    <a:pt x="5408" y="870"/>
                    <a:pt x="5278" y="807"/>
                    <a:pt x="5149" y="807"/>
                  </a:cubicBezTo>
                  <a:cubicBezTo>
                    <a:pt x="5089" y="807"/>
                    <a:pt x="5029" y="821"/>
                    <a:pt x="4978" y="851"/>
                  </a:cubicBezTo>
                  <a:lnTo>
                    <a:pt x="4474" y="1135"/>
                  </a:lnTo>
                  <a:cubicBezTo>
                    <a:pt x="4348" y="1072"/>
                    <a:pt x="4285" y="1009"/>
                    <a:pt x="4159" y="946"/>
                  </a:cubicBezTo>
                  <a:lnTo>
                    <a:pt x="4159" y="347"/>
                  </a:lnTo>
                  <a:cubicBezTo>
                    <a:pt x="4159" y="158"/>
                    <a:pt x="4002" y="1"/>
                    <a:pt x="3812" y="1"/>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129;p48">
            <a:extLst>
              <a:ext uri="{FF2B5EF4-FFF2-40B4-BE49-F238E27FC236}">
                <a16:creationId xmlns:a16="http://schemas.microsoft.com/office/drawing/2014/main" id="{A9856FFA-7A71-F4FE-86CF-692A5E6636FD}"/>
              </a:ext>
            </a:extLst>
          </p:cNvPr>
          <p:cNvSpPr/>
          <p:nvPr/>
        </p:nvSpPr>
        <p:spPr>
          <a:xfrm>
            <a:off x="4082815" y="1772955"/>
            <a:ext cx="309071" cy="356611"/>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40;p60">
            <a:extLst>
              <a:ext uri="{FF2B5EF4-FFF2-40B4-BE49-F238E27FC236}">
                <a16:creationId xmlns:a16="http://schemas.microsoft.com/office/drawing/2014/main" id="{9130DC21-1480-AAA0-502E-BF12CA9CB721}"/>
              </a:ext>
            </a:extLst>
          </p:cNvPr>
          <p:cNvSpPr txBox="1">
            <a:spLocks noGrp="1"/>
          </p:cNvSpPr>
          <p:nvPr>
            <p:ph type="subTitle" idx="1"/>
          </p:nvPr>
        </p:nvSpPr>
        <p:spPr>
          <a:xfrm>
            <a:off x="4569457" y="1655602"/>
            <a:ext cx="3743130" cy="56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K-means helps cluster products based on similarity</a:t>
            </a:r>
          </a:p>
        </p:txBody>
      </p:sp>
      <p:sp>
        <p:nvSpPr>
          <p:cNvPr id="19" name="Google Shape;3640;p60">
            <a:extLst>
              <a:ext uri="{FF2B5EF4-FFF2-40B4-BE49-F238E27FC236}">
                <a16:creationId xmlns:a16="http://schemas.microsoft.com/office/drawing/2014/main" id="{93631712-B7A9-17F4-6EF8-76E8B2ED266C}"/>
              </a:ext>
            </a:extLst>
          </p:cNvPr>
          <p:cNvSpPr txBox="1">
            <a:spLocks/>
          </p:cNvSpPr>
          <p:nvPr/>
        </p:nvSpPr>
        <p:spPr>
          <a:xfrm>
            <a:off x="4506152" y="2616349"/>
            <a:ext cx="3806435" cy="5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lgn="just"/>
            <a:r>
              <a:rPr lang="en-US" dirty="0"/>
              <a:t> By grouping products with similar feature, ,     leading to faster recommendation generation and  enhancing overall system performance.</a:t>
            </a:r>
          </a:p>
        </p:txBody>
      </p:sp>
    </p:spTree>
    <p:extLst>
      <p:ext uri="{BB962C8B-B14F-4D97-AF65-F5344CB8AC3E}">
        <p14:creationId xmlns:p14="http://schemas.microsoft.com/office/powerpoint/2010/main" val="8681002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4"/>
        <p:cNvGrpSpPr/>
        <p:nvPr/>
      </p:nvGrpSpPr>
      <p:grpSpPr>
        <a:xfrm>
          <a:off x="0" y="0"/>
          <a:ext cx="0" cy="0"/>
          <a:chOff x="0" y="0"/>
          <a:chExt cx="0" cy="0"/>
        </a:xfrm>
      </p:grpSpPr>
      <p:sp>
        <p:nvSpPr>
          <p:cNvPr id="3635" name="Google Shape;3635;p60"/>
          <p:cNvSpPr txBox="1">
            <a:spLocks noGrp="1"/>
          </p:cNvSpPr>
          <p:nvPr>
            <p:ph type="title"/>
          </p:nvPr>
        </p:nvSpPr>
        <p:spPr>
          <a:xfrm>
            <a:off x="2233276" y="-403000"/>
            <a:ext cx="4342784" cy="1367552"/>
          </a:xfrm>
          <a:prstGeom prst="rect">
            <a:avLst/>
          </a:prstGeom>
        </p:spPr>
        <p:txBody>
          <a:bodyPr spcFirstLastPara="1" wrap="square" lIns="91425" tIns="91425" rIns="91425" bIns="91425" anchor="b" anchorCtr="0">
            <a:noAutofit/>
          </a:bodyPr>
          <a:lstStyle/>
          <a:p>
            <a:pPr lvl="0" algn="ctr" defTabSz="977900">
              <a:lnSpc>
                <a:spcPct val="90000"/>
              </a:lnSpc>
              <a:spcBef>
                <a:spcPct val="0"/>
              </a:spcBef>
              <a:spcAft>
                <a:spcPct val="35000"/>
              </a:spcAft>
            </a:pPr>
            <a:r>
              <a:rPr lang="en-US" sz="2800" kern="1200" dirty="0">
                <a:solidFill>
                  <a:srgbClr val="00BBC1"/>
                </a:solidFill>
                <a:latin typeface="Muli"/>
                <a:ea typeface="Arial" panose="020B0604020202020204" pitchFamily="34" charset="0"/>
                <a:cs typeface="Arial" panose="020B0604020202020204" pitchFamily="34" charset="0"/>
              </a:rPr>
              <a:t>Model explanation</a:t>
            </a:r>
            <a:endParaRPr lang="en-US" sz="2800" b="1" i="0" kern="1200" dirty="0">
              <a:solidFill>
                <a:srgbClr val="00BBC1"/>
              </a:solidFill>
              <a:effectLst/>
              <a:latin typeface="Muli"/>
              <a:ea typeface="Arial" panose="020B0604020202020204" pitchFamily="34" charset="0"/>
              <a:cs typeface="Arial" panose="020B0604020202020204" pitchFamily="34" charset="0"/>
            </a:endParaRPr>
          </a:p>
        </p:txBody>
      </p:sp>
      <p:sp>
        <p:nvSpPr>
          <p:cNvPr id="22" name="Google Shape;4050;p74">
            <a:extLst>
              <a:ext uri="{FF2B5EF4-FFF2-40B4-BE49-F238E27FC236}">
                <a16:creationId xmlns:a16="http://schemas.microsoft.com/office/drawing/2014/main" id="{6A6100F0-0106-0394-4857-E9ADCC2B6878}"/>
              </a:ext>
            </a:extLst>
          </p:cNvPr>
          <p:cNvSpPr/>
          <p:nvPr/>
        </p:nvSpPr>
        <p:spPr>
          <a:xfrm>
            <a:off x="7916516" y="4642047"/>
            <a:ext cx="310967" cy="392963"/>
          </a:xfrm>
          <a:prstGeom prst="rect">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1;p74">
            <a:extLst>
              <a:ext uri="{FF2B5EF4-FFF2-40B4-BE49-F238E27FC236}">
                <a16:creationId xmlns:a16="http://schemas.microsoft.com/office/drawing/2014/main" id="{8A569092-7619-7385-A03D-73C5BB3AB75B}"/>
              </a:ext>
            </a:extLst>
          </p:cNvPr>
          <p:cNvSpPr/>
          <p:nvPr/>
        </p:nvSpPr>
        <p:spPr>
          <a:xfrm>
            <a:off x="7730649" y="4977896"/>
            <a:ext cx="738010" cy="66654"/>
          </a:xfrm>
          <a:custGeom>
            <a:avLst/>
            <a:gdLst/>
            <a:ahLst/>
            <a:cxnLst/>
            <a:rect l="l" t="t" r="r" b="b"/>
            <a:pathLst>
              <a:path w="17173" h="1551" extrusionOk="0">
                <a:moveTo>
                  <a:pt x="787" y="0"/>
                </a:moveTo>
                <a:cubicBezTo>
                  <a:pt x="358" y="0"/>
                  <a:pt x="0" y="358"/>
                  <a:pt x="0" y="764"/>
                </a:cubicBezTo>
                <a:cubicBezTo>
                  <a:pt x="0" y="1193"/>
                  <a:pt x="358" y="1551"/>
                  <a:pt x="787" y="1551"/>
                </a:cubicBezTo>
                <a:lnTo>
                  <a:pt x="16409" y="1551"/>
                </a:lnTo>
                <a:cubicBezTo>
                  <a:pt x="16815" y="1551"/>
                  <a:pt x="17173" y="1217"/>
                  <a:pt x="17173" y="764"/>
                </a:cubicBezTo>
                <a:cubicBezTo>
                  <a:pt x="17173" y="358"/>
                  <a:pt x="16815" y="0"/>
                  <a:pt x="16409"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2;p74">
            <a:extLst>
              <a:ext uri="{FF2B5EF4-FFF2-40B4-BE49-F238E27FC236}">
                <a16:creationId xmlns:a16="http://schemas.microsoft.com/office/drawing/2014/main" id="{932F9E07-1A5B-083F-6456-A9EAE3B612A8}"/>
              </a:ext>
            </a:extLst>
          </p:cNvPr>
          <p:cNvSpPr/>
          <p:nvPr/>
        </p:nvSpPr>
        <p:spPr>
          <a:xfrm>
            <a:off x="7396518" y="3753066"/>
            <a:ext cx="1408334" cy="955291"/>
          </a:xfrm>
          <a:custGeom>
            <a:avLst/>
            <a:gdLst/>
            <a:ahLst/>
            <a:cxnLst/>
            <a:rect l="l" t="t" r="r" b="b"/>
            <a:pathLst>
              <a:path w="32771" h="22229" extrusionOk="0">
                <a:moveTo>
                  <a:pt x="4055" y="0"/>
                </a:moveTo>
                <a:cubicBezTo>
                  <a:pt x="1813" y="0"/>
                  <a:pt x="0" y="1813"/>
                  <a:pt x="0" y="4055"/>
                </a:cubicBezTo>
                <a:lnTo>
                  <a:pt x="0" y="18174"/>
                </a:lnTo>
                <a:cubicBezTo>
                  <a:pt x="0" y="20416"/>
                  <a:pt x="1813" y="22229"/>
                  <a:pt x="4055" y="22229"/>
                </a:cubicBezTo>
                <a:lnTo>
                  <a:pt x="28716" y="22229"/>
                </a:lnTo>
                <a:cubicBezTo>
                  <a:pt x="30934" y="22229"/>
                  <a:pt x="32747" y="20416"/>
                  <a:pt x="32771" y="18174"/>
                </a:cubicBezTo>
                <a:lnTo>
                  <a:pt x="32771" y="4055"/>
                </a:lnTo>
                <a:cubicBezTo>
                  <a:pt x="32771" y="1813"/>
                  <a:pt x="30934" y="0"/>
                  <a:pt x="28716"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3;p74">
            <a:extLst>
              <a:ext uri="{FF2B5EF4-FFF2-40B4-BE49-F238E27FC236}">
                <a16:creationId xmlns:a16="http://schemas.microsoft.com/office/drawing/2014/main" id="{21DD6624-736D-5264-D291-82AE588AAFE8}"/>
              </a:ext>
            </a:extLst>
          </p:cNvPr>
          <p:cNvSpPr/>
          <p:nvPr/>
        </p:nvSpPr>
        <p:spPr>
          <a:xfrm>
            <a:off x="7445682" y="3799178"/>
            <a:ext cx="1308933" cy="862036"/>
          </a:xfrm>
          <a:custGeom>
            <a:avLst/>
            <a:gdLst/>
            <a:ahLst/>
            <a:cxnLst/>
            <a:rect l="l" t="t" r="r" b="b"/>
            <a:pathLst>
              <a:path w="30458" h="20059" extrusionOk="0">
                <a:moveTo>
                  <a:pt x="4079" y="0"/>
                </a:moveTo>
                <a:cubicBezTo>
                  <a:pt x="1837" y="0"/>
                  <a:pt x="1" y="1813"/>
                  <a:pt x="1" y="4055"/>
                </a:cubicBezTo>
                <a:lnTo>
                  <a:pt x="1" y="16004"/>
                </a:lnTo>
                <a:cubicBezTo>
                  <a:pt x="1" y="18246"/>
                  <a:pt x="1837" y="20059"/>
                  <a:pt x="4079" y="20059"/>
                </a:cubicBezTo>
                <a:lnTo>
                  <a:pt x="26403" y="20059"/>
                </a:lnTo>
                <a:cubicBezTo>
                  <a:pt x="28621" y="20059"/>
                  <a:pt x="30458" y="18246"/>
                  <a:pt x="30458" y="16004"/>
                </a:cubicBezTo>
                <a:lnTo>
                  <a:pt x="30458" y="4055"/>
                </a:lnTo>
                <a:cubicBezTo>
                  <a:pt x="30458" y="1813"/>
                  <a:pt x="28621" y="0"/>
                  <a:pt x="26403"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54;p74">
            <a:extLst>
              <a:ext uri="{FF2B5EF4-FFF2-40B4-BE49-F238E27FC236}">
                <a16:creationId xmlns:a16="http://schemas.microsoft.com/office/drawing/2014/main" id="{19846F97-4A52-7279-E50B-5B2859D8AAF3}"/>
              </a:ext>
            </a:extLst>
          </p:cNvPr>
          <p:cNvSpPr/>
          <p:nvPr/>
        </p:nvSpPr>
        <p:spPr>
          <a:xfrm>
            <a:off x="8320008" y="4226564"/>
            <a:ext cx="434606" cy="434649"/>
          </a:xfrm>
          <a:custGeom>
            <a:avLst/>
            <a:gdLst/>
            <a:ahLst/>
            <a:cxnLst/>
            <a:rect l="l" t="t" r="r" b="b"/>
            <a:pathLst>
              <a:path w="10113" h="10114" extrusionOk="0">
                <a:moveTo>
                  <a:pt x="10113" y="1"/>
                </a:moveTo>
                <a:lnTo>
                  <a:pt x="0" y="10114"/>
                </a:lnTo>
                <a:lnTo>
                  <a:pt x="3077" y="10114"/>
                </a:lnTo>
                <a:lnTo>
                  <a:pt x="10113" y="3078"/>
                </a:lnTo>
                <a:lnTo>
                  <a:pt x="1011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55;p74">
            <a:extLst>
              <a:ext uri="{FF2B5EF4-FFF2-40B4-BE49-F238E27FC236}">
                <a16:creationId xmlns:a16="http://schemas.microsoft.com/office/drawing/2014/main" id="{B46308E6-89F7-1723-D8F8-A4F1D9BE93B7}"/>
              </a:ext>
            </a:extLst>
          </p:cNvPr>
          <p:cNvSpPr/>
          <p:nvPr/>
        </p:nvSpPr>
        <p:spPr>
          <a:xfrm>
            <a:off x="8493240" y="3709446"/>
            <a:ext cx="77914" cy="178948"/>
          </a:xfrm>
          <a:custGeom>
            <a:avLst/>
            <a:gdLst/>
            <a:ahLst/>
            <a:cxnLst/>
            <a:rect l="l" t="t" r="r" b="b"/>
            <a:pathLst>
              <a:path w="1813" h="4164" extrusionOk="0">
                <a:moveTo>
                  <a:pt x="669" y="0"/>
                </a:moveTo>
                <a:cubicBezTo>
                  <a:pt x="530" y="0"/>
                  <a:pt x="378" y="68"/>
                  <a:pt x="215" y="228"/>
                </a:cubicBezTo>
                <a:cubicBezTo>
                  <a:pt x="48" y="395"/>
                  <a:pt x="0" y="586"/>
                  <a:pt x="0" y="777"/>
                </a:cubicBezTo>
                <a:cubicBezTo>
                  <a:pt x="0" y="1611"/>
                  <a:pt x="644" y="3758"/>
                  <a:pt x="644" y="3758"/>
                </a:cubicBezTo>
                <a:lnTo>
                  <a:pt x="1693" y="4163"/>
                </a:lnTo>
                <a:cubicBezTo>
                  <a:pt x="1789" y="4163"/>
                  <a:pt x="1813" y="2327"/>
                  <a:pt x="1789" y="2208"/>
                </a:cubicBezTo>
                <a:cubicBezTo>
                  <a:pt x="1769" y="1789"/>
                  <a:pt x="1382" y="0"/>
                  <a:pt x="669"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56;p74">
            <a:extLst>
              <a:ext uri="{FF2B5EF4-FFF2-40B4-BE49-F238E27FC236}">
                <a16:creationId xmlns:a16="http://schemas.microsoft.com/office/drawing/2014/main" id="{F83820EA-276E-5B73-2954-F7ED63142BBB}"/>
              </a:ext>
            </a:extLst>
          </p:cNvPr>
          <p:cNvSpPr/>
          <p:nvPr/>
        </p:nvSpPr>
        <p:spPr>
          <a:xfrm>
            <a:off x="8400973" y="3859171"/>
            <a:ext cx="185566" cy="202885"/>
          </a:xfrm>
          <a:custGeom>
            <a:avLst/>
            <a:gdLst/>
            <a:ahLst/>
            <a:cxnLst/>
            <a:rect l="l" t="t" r="r" b="b"/>
            <a:pathLst>
              <a:path w="4318" h="4721" extrusionOk="0">
                <a:moveTo>
                  <a:pt x="3418" y="0"/>
                </a:moveTo>
                <a:cubicBezTo>
                  <a:pt x="3259" y="0"/>
                  <a:pt x="3088" y="84"/>
                  <a:pt x="2982" y="155"/>
                </a:cubicBezTo>
                <a:cubicBezTo>
                  <a:pt x="2600" y="393"/>
                  <a:pt x="1575" y="2874"/>
                  <a:pt x="1575" y="2874"/>
                </a:cubicBezTo>
                <a:lnTo>
                  <a:pt x="1265" y="3112"/>
                </a:lnTo>
                <a:lnTo>
                  <a:pt x="907" y="3279"/>
                </a:lnTo>
                <a:lnTo>
                  <a:pt x="716" y="3398"/>
                </a:lnTo>
                <a:cubicBezTo>
                  <a:pt x="644" y="3422"/>
                  <a:pt x="549" y="3422"/>
                  <a:pt x="501" y="3422"/>
                </a:cubicBezTo>
                <a:lnTo>
                  <a:pt x="382" y="3422"/>
                </a:lnTo>
                <a:cubicBezTo>
                  <a:pt x="358" y="3422"/>
                  <a:pt x="311" y="3470"/>
                  <a:pt x="311" y="3494"/>
                </a:cubicBezTo>
                <a:cubicBezTo>
                  <a:pt x="311" y="3518"/>
                  <a:pt x="311" y="3518"/>
                  <a:pt x="358" y="3541"/>
                </a:cubicBezTo>
                <a:cubicBezTo>
                  <a:pt x="406" y="3613"/>
                  <a:pt x="478" y="3637"/>
                  <a:pt x="549" y="3637"/>
                </a:cubicBezTo>
                <a:cubicBezTo>
                  <a:pt x="597" y="3637"/>
                  <a:pt x="621" y="3637"/>
                  <a:pt x="644" y="3613"/>
                </a:cubicBezTo>
                <a:lnTo>
                  <a:pt x="740" y="3613"/>
                </a:lnTo>
                <a:cubicBezTo>
                  <a:pt x="764" y="3613"/>
                  <a:pt x="788" y="3637"/>
                  <a:pt x="788" y="3661"/>
                </a:cubicBezTo>
                <a:cubicBezTo>
                  <a:pt x="835" y="3684"/>
                  <a:pt x="788" y="3732"/>
                  <a:pt x="764" y="3756"/>
                </a:cubicBezTo>
                <a:lnTo>
                  <a:pt x="668" y="3851"/>
                </a:lnTo>
                <a:lnTo>
                  <a:pt x="621" y="3899"/>
                </a:lnTo>
                <a:lnTo>
                  <a:pt x="549" y="3971"/>
                </a:lnTo>
                <a:cubicBezTo>
                  <a:pt x="525" y="3995"/>
                  <a:pt x="525" y="4018"/>
                  <a:pt x="501" y="4018"/>
                </a:cubicBezTo>
                <a:cubicBezTo>
                  <a:pt x="287" y="4233"/>
                  <a:pt x="144" y="4209"/>
                  <a:pt x="48" y="4376"/>
                </a:cubicBezTo>
                <a:cubicBezTo>
                  <a:pt x="1" y="4472"/>
                  <a:pt x="144" y="4448"/>
                  <a:pt x="167" y="4567"/>
                </a:cubicBezTo>
                <a:cubicBezTo>
                  <a:pt x="167" y="4578"/>
                  <a:pt x="187" y="4581"/>
                  <a:pt x="217" y="4581"/>
                </a:cubicBezTo>
                <a:cubicBezTo>
                  <a:pt x="270" y="4581"/>
                  <a:pt x="355" y="4570"/>
                  <a:pt x="419" y="4570"/>
                </a:cubicBezTo>
                <a:cubicBezTo>
                  <a:pt x="478" y="4570"/>
                  <a:pt x="519" y="4579"/>
                  <a:pt x="501" y="4615"/>
                </a:cubicBezTo>
                <a:cubicBezTo>
                  <a:pt x="454" y="4678"/>
                  <a:pt x="544" y="4721"/>
                  <a:pt x="708" y="4721"/>
                </a:cubicBezTo>
                <a:cubicBezTo>
                  <a:pt x="790" y="4721"/>
                  <a:pt x="891" y="4710"/>
                  <a:pt x="1002" y="4686"/>
                </a:cubicBezTo>
                <a:cubicBezTo>
                  <a:pt x="1265" y="4591"/>
                  <a:pt x="1432" y="4472"/>
                  <a:pt x="1551" y="4328"/>
                </a:cubicBezTo>
                <a:lnTo>
                  <a:pt x="1575" y="4281"/>
                </a:lnTo>
                <a:lnTo>
                  <a:pt x="2099" y="3279"/>
                </a:lnTo>
                <a:cubicBezTo>
                  <a:pt x="2171" y="3136"/>
                  <a:pt x="2672" y="2540"/>
                  <a:pt x="2767" y="2420"/>
                </a:cubicBezTo>
                <a:cubicBezTo>
                  <a:pt x="2886" y="2230"/>
                  <a:pt x="4317" y="489"/>
                  <a:pt x="3578" y="35"/>
                </a:cubicBezTo>
                <a:cubicBezTo>
                  <a:pt x="3529" y="11"/>
                  <a:pt x="3474" y="0"/>
                  <a:pt x="341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57;p74">
            <a:extLst>
              <a:ext uri="{FF2B5EF4-FFF2-40B4-BE49-F238E27FC236}">
                <a16:creationId xmlns:a16="http://schemas.microsoft.com/office/drawing/2014/main" id="{34393E99-35DA-B096-380B-6A5290AF0695}"/>
              </a:ext>
            </a:extLst>
          </p:cNvPr>
          <p:cNvSpPr/>
          <p:nvPr/>
        </p:nvSpPr>
        <p:spPr>
          <a:xfrm>
            <a:off x="8472741" y="3857710"/>
            <a:ext cx="119943" cy="130085"/>
          </a:xfrm>
          <a:custGeom>
            <a:avLst/>
            <a:gdLst/>
            <a:ahLst/>
            <a:cxnLst/>
            <a:rect l="l" t="t" r="r" b="b"/>
            <a:pathLst>
              <a:path w="2791" h="3027" extrusionOk="0">
                <a:moveTo>
                  <a:pt x="1738" y="1"/>
                </a:moveTo>
                <a:cubicBezTo>
                  <a:pt x="1583" y="1"/>
                  <a:pt x="1434" y="101"/>
                  <a:pt x="1312" y="189"/>
                </a:cubicBezTo>
                <a:cubicBezTo>
                  <a:pt x="954" y="403"/>
                  <a:pt x="262" y="1954"/>
                  <a:pt x="0" y="2550"/>
                </a:cubicBezTo>
                <a:cubicBezTo>
                  <a:pt x="215" y="2693"/>
                  <a:pt x="453" y="2836"/>
                  <a:pt x="644" y="3027"/>
                </a:cubicBezTo>
                <a:cubicBezTo>
                  <a:pt x="859" y="2741"/>
                  <a:pt x="1193" y="2335"/>
                  <a:pt x="1288" y="2240"/>
                </a:cubicBezTo>
                <a:cubicBezTo>
                  <a:pt x="1407" y="2097"/>
                  <a:pt x="2791" y="570"/>
                  <a:pt x="1908" y="46"/>
                </a:cubicBezTo>
                <a:cubicBezTo>
                  <a:pt x="1851" y="14"/>
                  <a:pt x="1794" y="1"/>
                  <a:pt x="1738"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58;p74">
            <a:extLst>
              <a:ext uri="{FF2B5EF4-FFF2-40B4-BE49-F238E27FC236}">
                <a16:creationId xmlns:a16="http://schemas.microsoft.com/office/drawing/2014/main" id="{A140B888-20C6-8C6C-5947-750E3F049438}"/>
              </a:ext>
            </a:extLst>
          </p:cNvPr>
          <p:cNvSpPr/>
          <p:nvPr/>
        </p:nvSpPr>
        <p:spPr>
          <a:xfrm>
            <a:off x="8574205" y="4225576"/>
            <a:ext cx="164036" cy="118439"/>
          </a:xfrm>
          <a:custGeom>
            <a:avLst/>
            <a:gdLst/>
            <a:ahLst/>
            <a:cxnLst/>
            <a:rect l="l" t="t" r="r" b="b"/>
            <a:pathLst>
              <a:path w="3817" h="2756" extrusionOk="0">
                <a:moveTo>
                  <a:pt x="2528" y="0"/>
                </a:moveTo>
                <a:cubicBezTo>
                  <a:pt x="2528" y="0"/>
                  <a:pt x="2671" y="859"/>
                  <a:pt x="2552" y="1383"/>
                </a:cubicBezTo>
                <a:cubicBezTo>
                  <a:pt x="2099" y="1622"/>
                  <a:pt x="1336" y="1980"/>
                  <a:pt x="1336" y="1980"/>
                </a:cubicBezTo>
                <a:cubicBezTo>
                  <a:pt x="1336" y="1980"/>
                  <a:pt x="430" y="2123"/>
                  <a:pt x="382" y="2147"/>
                </a:cubicBezTo>
                <a:cubicBezTo>
                  <a:pt x="310" y="2171"/>
                  <a:pt x="239" y="2194"/>
                  <a:pt x="72" y="2337"/>
                </a:cubicBezTo>
                <a:cubicBezTo>
                  <a:pt x="72" y="2337"/>
                  <a:pt x="0" y="2576"/>
                  <a:pt x="1097" y="2719"/>
                </a:cubicBezTo>
                <a:cubicBezTo>
                  <a:pt x="1097" y="2719"/>
                  <a:pt x="1278" y="2755"/>
                  <a:pt x="1595" y="2755"/>
                </a:cubicBezTo>
                <a:cubicBezTo>
                  <a:pt x="1793" y="2755"/>
                  <a:pt x="2044" y="2741"/>
                  <a:pt x="2338" y="2695"/>
                </a:cubicBezTo>
                <a:cubicBezTo>
                  <a:pt x="2528" y="2648"/>
                  <a:pt x="2671" y="2648"/>
                  <a:pt x="2862" y="2624"/>
                </a:cubicBezTo>
                <a:cubicBezTo>
                  <a:pt x="3029" y="2600"/>
                  <a:pt x="3530" y="2600"/>
                  <a:pt x="3602" y="2528"/>
                </a:cubicBezTo>
                <a:lnTo>
                  <a:pt x="3649" y="2481"/>
                </a:lnTo>
                <a:cubicBezTo>
                  <a:pt x="3816" y="2337"/>
                  <a:pt x="3721" y="2051"/>
                  <a:pt x="3697" y="1884"/>
                </a:cubicBezTo>
                <a:cubicBezTo>
                  <a:pt x="3697" y="1789"/>
                  <a:pt x="3625" y="1741"/>
                  <a:pt x="3602" y="1646"/>
                </a:cubicBezTo>
                <a:cubicBezTo>
                  <a:pt x="3602" y="1622"/>
                  <a:pt x="3506" y="1407"/>
                  <a:pt x="3506" y="1383"/>
                </a:cubicBezTo>
                <a:cubicBezTo>
                  <a:pt x="3482" y="1026"/>
                  <a:pt x="3530" y="0"/>
                  <a:pt x="3530"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59;p74">
            <a:extLst>
              <a:ext uri="{FF2B5EF4-FFF2-40B4-BE49-F238E27FC236}">
                <a16:creationId xmlns:a16="http://schemas.microsoft.com/office/drawing/2014/main" id="{C5686075-C66F-1C6A-00C5-4CE323EB3666}"/>
              </a:ext>
            </a:extLst>
          </p:cNvPr>
          <p:cNvSpPr/>
          <p:nvPr/>
        </p:nvSpPr>
        <p:spPr>
          <a:xfrm>
            <a:off x="8575237" y="4290124"/>
            <a:ext cx="160941" cy="54922"/>
          </a:xfrm>
          <a:custGeom>
            <a:avLst/>
            <a:gdLst/>
            <a:ahLst/>
            <a:cxnLst/>
            <a:rect l="l" t="t" r="r" b="b"/>
            <a:pathLst>
              <a:path w="3745" h="1278" extrusionOk="0">
                <a:moveTo>
                  <a:pt x="3530" y="1"/>
                </a:moveTo>
                <a:cubicBezTo>
                  <a:pt x="3506" y="25"/>
                  <a:pt x="3458" y="25"/>
                  <a:pt x="3435" y="48"/>
                </a:cubicBezTo>
                <a:cubicBezTo>
                  <a:pt x="3177" y="177"/>
                  <a:pt x="2902" y="229"/>
                  <a:pt x="2626" y="229"/>
                </a:cubicBezTo>
                <a:cubicBezTo>
                  <a:pt x="2441" y="229"/>
                  <a:pt x="2256" y="206"/>
                  <a:pt x="2075" y="168"/>
                </a:cubicBezTo>
                <a:lnTo>
                  <a:pt x="2051" y="168"/>
                </a:lnTo>
                <a:cubicBezTo>
                  <a:pt x="1693" y="335"/>
                  <a:pt x="1336" y="502"/>
                  <a:pt x="1336" y="502"/>
                </a:cubicBezTo>
                <a:cubicBezTo>
                  <a:pt x="1336" y="502"/>
                  <a:pt x="453" y="645"/>
                  <a:pt x="382" y="669"/>
                </a:cubicBezTo>
                <a:cubicBezTo>
                  <a:pt x="310" y="716"/>
                  <a:pt x="239" y="740"/>
                  <a:pt x="72" y="859"/>
                </a:cubicBezTo>
                <a:cubicBezTo>
                  <a:pt x="72" y="859"/>
                  <a:pt x="0" y="1098"/>
                  <a:pt x="1097" y="1241"/>
                </a:cubicBezTo>
                <a:cubicBezTo>
                  <a:pt x="1097" y="1241"/>
                  <a:pt x="1278" y="1277"/>
                  <a:pt x="1595" y="1277"/>
                </a:cubicBezTo>
                <a:cubicBezTo>
                  <a:pt x="1793" y="1277"/>
                  <a:pt x="2044" y="1263"/>
                  <a:pt x="2337" y="1217"/>
                </a:cubicBezTo>
                <a:cubicBezTo>
                  <a:pt x="2528" y="1193"/>
                  <a:pt x="2671" y="1193"/>
                  <a:pt x="2862" y="1146"/>
                </a:cubicBezTo>
                <a:cubicBezTo>
                  <a:pt x="3029" y="1122"/>
                  <a:pt x="3530" y="1122"/>
                  <a:pt x="3601" y="1074"/>
                </a:cubicBezTo>
                <a:lnTo>
                  <a:pt x="3673" y="1002"/>
                </a:lnTo>
                <a:cubicBezTo>
                  <a:pt x="3745" y="859"/>
                  <a:pt x="3673" y="549"/>
                  <a:pt x="3625" y="406"/>
                </a:cubicBezTo>
                <a:cubicBezTo>
                  <a:pt x="3673" y="311"/>
                  <a:pt x="3625" y="239"/>
                  <a:pt x="3601" y="144"/>
                </a:cubicBezTo>
                <a:cubicBezTo>
                  <a:pt x="3601" y="144"/>
                  <a:pt x="3578" y="48"/>
                  <a:pt x="353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60;p74">
            <a:extLst>
              <a:ext uri="{FF2B5EF4-FFF2-40B4-BE49-F238E27FC236}">
                <a16:creationId xmlns:a16="http://schemas.microsoft.com/office/drawing/2014/main" id="{1DD43978-0BAD-8A11-8FBB-49A8519C4051}"/>
              </a:ext>
            </a:extLst>
          </p:cNvPr>
          <p:cNvSpPr/>
          <p:nvPr/>
        </p:nvSpPr>
        <p:spPr>
          <a:xfrm>
            <a:off x="8669524" y="3809234"/>
            <a:ext cx="112766" cy="461466"/>
          </a:xfrm>
          <a:custGeom>
            <a:avLst/>
            <a:gdLst/>
            <a:ahLst/>
            <a:cxnLst/>
            <a:rect l="l" t="t" r="r" b="b"/>
            <a:pathLst>
              <a:path w="2624" h="10738" extrusionOk="0">
                <a:moveTo>
                  <a:pt x="1624" y="0"/>
                </a:moveTo>
                <a:cubicBezTo>
                  <a:pt x="1440" y="0"/>
                  <a:pt x="1251" y="60"/>
                  <a:pt x="1074" y="76"/>
                </a:cubicBezTo>
                <a:cubicBezTo>
                  <a:pt x="334" y="148"/>
                  <a:pt x="120" y="1794"/>
                  <a:pt x="120" y="2676"/>
                </a:cubicBezTo>
                <a:cubicBezTo>
                  <a:pt x="96" y="3368"/>
                  <a:pt x="0" y="3988"/>
                  <a:pt x="96" y="4608"/>
                </a:cubicBezTo>
                <a:cubicBezTo>
                  <a:pt x="96" y="4703"/>
                  <a:pt x="72" y="4799"/>
                  <a:pt x="72" y="4918"/>
                </a:cubicBezTo>
                <a:cubicBezTo>
                  <a:pt x="96" y="5538"/>
                  <a:pt x="96" y="10571"/>
                  <a:pt x="96" y="10571"/>
                </a:cubicBezTo>
                <a:lnTo>
                  <a:pt x="1574" y="10738"/>
                </a:lnTo>
                <a:cubicBezTo>
                  <a:pt x="1574" y="10738"/>
                  <a:pt x="2004" y="7637"/>
                  <a:pt x="1551" y="5443"/>
                </a:cubicBezTo>
                <a:cubicBezTo>
                  <a:pt x="1622" y="5324"/>
                  <a:pt x="1646" y="5204"/>
                  <a:pt x="1694" y="5109"/>
                </a:cubicBezTo>
                <a:cubicBezTo>
                  <a:pt x="2004" y="4179"/>
                  <a:pt x="2218" y="3272"/>
                  <a:pt x="2433" y="2366"/>
                </a:cubicBezTo>
                <a:cubicBezTo>
                  <a:pt x="2505" y="1937"/>
                  <a:pt x="2624" y="1531"/>
                  <a:pt x="2576" y="1078"/>
                </a:cubicBezTo>
                <a:cubicBezTo>
                  <a:pt x="2528" y="720"/>
                  <a:pt x="2361" y="363"/>
                  <a:pt x="2051" y="148"/>
                </a:cubicBezTo>
                <a:lnTo>
                  <a:pt x="1884" y="53"/>
                </a:lnTo>
                <a:cubicBezTo>
                  <a:pt x="1800" y="14"/>
                  <a:pt x="1712" y="0"/>
                  <a:pt x="162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61;p74">
            <a:extLst>
              <a:ext uri="{FF2B5EF4-FFF2-40B4-BE49-F238E27FC236}">
                <a16:creationId xmlns:a16="http://schemas.microsoft.com/office/drawing/2014/main" id="{13EE9860-6995-0611-AF39-8DD8D670CFA8}"/>
              </a:ext>
            </a:extLst>
          </p:cNvPr>
          <p:cNvSpPr/>
          <p:nvPr/>
        </p:nvSpPr>
        <p:spPr>
          <a:xfrm>
            <a:off x="8674638" y="4219431"/>
            <a:ext cx="160984" cy="128323"/>
          </a:xfrm>
          <a:custGeom>
            <a:avLst/>
            <a:gdLst/>
            <a:ahLst/>
            <a:cxnLst/>
            <a:rect l="l" t="t" r="r" b="b"/>
            <a:pathLst>
              <a:path w="3746" h="2986" extrusionOk="0">
                <a:moveTo>
                  <a:pt x="3268" y="0"/>
                </a:moveTo>
                <a:lnTo>
                  <a:pt x="2266" y="119"/>
                </a:lnTo>
                <a:cubicBezTo>
                  <a:pt x="2266" y="119"/>
                  <a:pt x="2505" y="954"/>
                  <a:pt x="2457" y="1479"/>
                </a:cubicBezTo>
                <a:cubicBezTo>
                  <a:pt x="2028" y="1789"/>
                  <a:pt x="1288" y="2194"/>
                  <a:pt x="1288" y="2194"/>
                </a:cubicBezTo>
                <a:cubicBezTo>
                  <a:pt x="1288" y="2194"/>
                  <a:pt x="430" y="2433"/>
                  <a:pt x="358" y="2457"/>
                </a:cubicBezTo>
                <a:cubicBezTo>
                  <a:pt x="334" y="2504"/>
                  <a:pt x="215" y="2528"/>
                  <a:pt x="96" y="2671"/>
                </a:cubicBezTo>
                <a:cubicBezTo>
                  <a:pt x="96" y="2671"/>
                  <a:pt x="1" y="2910"/>
                  <a:pt x="1145" y="2981"/>
                </a:cubicBezTo>
                <a:cubicBezTo>
                  <a:pt x="1145" y="2981"/>
                  <a:pt x="1193" y="2986"/>
                  <a:pt x="1280" y="2986"/>
                </a:cubicBezTo>
                <a:cubicBezTo>
                  <a:pt x="1476" y="2986"/>
                  <a:pt x="1874" y="2963"/>
                  <a:pt x="2386" y="2814"/>
                </a:cubicBezTo>
                <a:cubicBezTo>
                  <a:pt x="2576" y="2791"/>
                  <a:pt x="2719" y="2767"/>
                  <a:pt x="2910" y="2743"/>
                </a:cubicBezTo>
                <a:cubicBezTo>
                  <a:pt x="3077" y="2695"/>
                  <a:pt x="3578" y="2624"/>
                  <a:pt x="3650" y="2552"/>
                </a:cubicBezTo>
                <a:lnTo>
                  <a:pt x="3697" y="2504"/>
                </a:lnTo>
                <a:cubicBezTo>
                  <a:pt x="3745" y="2314"/>
                  <a:pt x="3602" y="2051"/>
                  <a:pt x="3578" y="1884"/>
                </a:cubicBezTo>
                <a:cubicBezTo>
                  <a:pt x="3554" y="1789"/>
                  <a:pt x="3530" y="1717"/>
                  <a:pt x="3507" y="1646"/>
                </a:cubicBezTo>
                <a:cubicBezTo>
                  <a:pt x="3507" y="1598"/>
                  <a:pt x="3411" y="1383"/>
                  <a:pt x="3387" y="1360"/>
                </a:cubicBezTo>
                <a:cubicBezTo>
                  <a:pt x="3316" y="1002"/>
                  <a:pt x="3268" y="0"/>
                  <a:pt x="326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62;p74">
            <a:extLst>
              <a:ext uri="{FF2B5EF4-FFF2-40B4-BE49-F238E27FC236}">
                <a16:creationId xmlns:a16="http://schemas.microsoft.com/office/drawing/2014/main" id="{DB2DC3B3-F147-50B8-185E-AECC577C2C3D}"/>
              </a:ext>
            </a:extLst>
          </p:cNvPr>
          <p:cNvSpPr/>
          <p:nvPr/>
        </p:nvSpPr>
        <p:spPr>
          <a:xfrm>
            <a:off x="8673606" y="4285010"/>
            <a:ext cx="162016" cy="63818"/>
          </a:xfrm>
          <a:custGeom>
            <a:avLst/>
            <a:gdLst/>
            <a:ahLst/>
            <a:cxnLst/>
            <a:rect l="l" t="t" r="r" b="b"/>
            <a:pathLst>
              <a:path w="3770" h="1485" extrusionOk="0">
                <a:moveTo>
                  <a:pt x="3435" y="0"/>
                </a:moveTo>
                <a:cubicBezTo>
                  <a:pt x="3387" y="24"/>
                  <a:pt x="3364" y="48"/>
                  <a:pt x="3316" y="48"/>
                </a:cubicBezTo>
                <a:cubicBezTo>
                  <a:pt x="3038" y="240"/>
                  <a:pt x="2696" y="317"/>
                  <a:pt x="2365" y="317"/>
                </a:cubicBezTo>
                <a:cubicBezTo>
                  <a:pt x="2242" y="317"/>
                  <a:pt x="2120" y="306"/>
                  <a:pt x="2004" y="287"/>
                </a:cubicBezTo>
                <a:lnTo>
                  <a:pt x="1956" y="287"/>
                </a:lnTo>
                <a:cubicBezTo>
                  <a:pt x="1599" y="501"/>
                  <a:pt x="1289" y="716"/>
                  <a:pt x="1289" y="716"/>
                </a:cubicBezTo>
                <a:cubicBezTo>
                  <a:pt x="1289" y="716"/>
                  <a:pt x="430" y="954"/>
                  <a:pt x="358" y="978"/>
                </a:cubicBezTo>
                <a:cubicBezTo>
                  <a:pt x="335" y="1002"/>
                  <a:pt x="215" y="1026"/>
                  <a:pt x="96" y="1169"/>
                </a:cubicBezTo>
                <a:cubicBezTo>
                  <a:pt x="96" y="1169"/>
                  <a:pt x="1" y="1408"/>
                  <a:pt x="1146" y="1479"/>
                </a:cubicBezTo>
                <a:cubicBezTo>
                  <a:pt x="1146" y="1479"/>
                  <a:pt x="1201" y="1484"/>
                  <a:pt x="1303" y="1484"/>
                </a:cubicBezTo>
                <a:cubicBezTo>
                  <a:pt x="1506" y="1484"/>
                  <a:pt x="1893" y="1463"/>
                  <a:pt x="2386" y="1336"/>
                </a:cubicBezTo>
                <a:cubicBezTo>
                  <a:pt x="2577" y="1288"/>
                  <a:pt x="2720" y="1265"/>
                  <a:pt x="2887" y="1241"/>
                </a:cubicBezTo>
                <a:cubicBezTo>
                  <a:pt x="3077" y="1217"/>
                  <a:pt x="3578" y="1121"/>
                  <a:pt x="3650" y="1050"/>
                </a:cubicBezTo>
                <a:lnTo>
                  <a:pt x="3698" y="1002"/>
                </a:lnTo>
                <a:cubicBezTo>
                  <a:pt x="3769" y="811"/>
                  <a:pt x="3650" y="549"/>
                  <a:pt x="3602" y="406"/>
                </a:cubicBezTo>
                <a:cubicBezTo>
                  <a:pt x="3578" y="287"/>
                  <a:pt x="3554" y="191"/>
                  <a:pt x="3483" y="144"/>
                </a:cubicBezTo>
                <a:cubicBezTo>
                  <a:pt x="3483" y="144"/>
                  <a:pt x="3459" y="48"/>
                  <a:pt x="3435"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63;p74">
            <a:extLst>
              <a:ext uri="{FF2B5EF4-FFF2-40B4-BE49-F238E27FC236}">
                <a16:creationId xmlns:a16="http://schemas.microsoft.com/office/drawing/2014/main" id="{E2F5ED88-E99E-6EA2-DBD8-A574EDF8EE85}"/>
              </a:ext>
            </a:extLst>
          </p:cNvPr>
          <p:cNvSpPr/>
          <p:nvPr/>
        </p:nvSpPr>
        <p:spPr>
          <a:xfrm>
            <a:off x="8717699" y="3772061"/>
            <a:ext cx="113798" cy="495545"/>
          </a:xfrm>
          <a:custGeom>
            <a:avLst/>
            <a:gdLst/>
            <a:ahLst/>
            <a:cxnLst/>
            <a:rect l="l" t="t" r="r" b="b"/>
            <a:pathLst>
              <a:path w="2648" h="11531" extrusionOk="0">
                <a:moveTo>
                  <a:pt x="568" y="0"/>
                </a:moveTo>
                <a:cubicBezTo>
                  <a:pt x="516" y="0"/>
                  <a:pt x="470" y="11"/>
                  <a:pt x="430" y="35"/>
                </a:cubicBezTo>
                <a:cubicBezTo>
                  <a:pt x="0" y="321"/>
                  <a:pt x="143" y="2039"/>
                  <a:pt x="72" y="2563"/>
                </a:cubicBezTo>
                <a:cubicBezTo>
                  <a:pt x="24" y="3279"/>
                  <a:pt x="48" y="4066"/>
                  <a:pt x="143" y="4734"/>
                </a:cubicBezTo>
                <a:cubicBezTo>
                  <a:pt x="191" y="5139"/>
                  <a:pt x="263" y="5521"/>
                  <a:pt x="382" y="5902"/>
                </a:cubicBezTo>
                <a:cubicBezTo>
                  <a:pt x="406" y="5974"/>
                  <a:pt x="406" y="6022"/>
                  <a:pt x="430" y="6117"/>
                </a:cubicBezTo>
                <a:cubicBezTo>
                  <a:pt x="501" y="6689"/>
                  <a:pt x="978" y="10529"/>
                  <a:pt x="1097" y="11531"/>
                </a:cubicBezTo>
                <a:lnTo>
                  <a:pt x="2457" y="11531"/>
                </a:lnTo>
                <a:cubicBezTo>
                  <a:pt x="2505" y="10815"/>
                  <a:pt x="2552" y="8144"/>
                  <a:pt x="1932" y="6332"/>
                </a:cubicBezTo>
                <a:cubicBezTo>
                  <a:pt x="1980" y="6260"/>
                  <a:pt x="2004" y="6165"/>
                  <a:pt x="2004" y="6117"/>
                </a:cubicBezTo>
                <a:cubicBezTo>
                  <a:pt x="2075" y="5807"/>
                  <a:pt x="2123" y="5521"/>
                  <a:pt x="2195" y="5187"/>
                </a:cubicBezTo>
                <a:cubicBezTo>
                  <a:pt x="2290" y="4662"/>
                  <a:pt x="2385" y="4137"/>
                  <a:pt x="2457" y="3613"/>
                </a:cubicBezTo>
                <a:cubicBezTo>
                  <a:pt x="2552" y="3112"/>
                  <a:pt x="2648" y="2563"/>
                  <a:pt x="2528" y="2062"/>
                </a:cubicBezTo>
                <a:cubicBezTo>
                  <a:pt x="2433" y="1705"/>
                  <a:pt x="2314" y="1037"/>
                  <a:pt x="2004" y="870"/>
                </a:cubicBezTo>
                <a:cubicBezTo>
                  <a:pt x="1686" y="679"/>
                  <a:pt x="974" y="0"/>
                  <a:pt x="56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64;p74">
            <a:extLst>
              <a:ext uri="{FF2B5EF4-FFF2-40B4-BE49-F238E27FC236}">
                <a16:creationId xmlns:a16="http://schemas.microsoft.com/office/drawing/2014/main" id="{4CBBEB82-4A77-BDD1-1189-65A1AD6A15DC}"/>
              </a:ext>
            </a:extLst>
          </p:cNvPr>
          <p:cNvSpPr/>
          <p:nvPr/>
        </p:nvSpPr>
        <p:spPr>
          <a:xfrm>
            <a:off x="8490146" y="3637205"/>
            <a:ext cx="295238" cy="276802"/>
          </a:xfrm>
          <a:custGeom>
            <a:avLst/>
            <a:gdLst/>
            <a:ahLst/>
            <a:cxnLst/>
            <a:rect l="l" t="t" r="r" b="b"/>
            <a:pathLst>
              <a:path w="6870" h="6441" extrusionOk="0">
                <a:moveTo>
                  <a:pt x="2075" y="1"/>
                </a:moveTo>
                <a:cubicBezTo>
                  <a:pt x="1789" y="25"/>
                  <a:pt x="955" y="287"/>
                  <a:pt x="883" y="335"/>
                </a:cubicBezTo>
                <a:cubicBezTo>
                  <a:pt x="525" y="502"/>
                  <a:pt x="239" y="955"/>
                  <a:pt x="167" y="1384"/>
                </a:cubicBezTo>
                <a:cubicBezTo>
                  <a:pt x="120" y="1647"/>
                  <a:pt x="72" y="1909"/>
                  <a:pt x="48" y="2171"/>
                </a:cubicBezTo>
                <a:cubicBezTo>
                  <a:pt x="0" y="2481"/>
                  <a:pt x="120" y="2768"/>
                  <a:pt x="406" y="2982"/>
                </a:cubicBezTo>
                <a:cubicBezTo>
                  <a:pt x="955" y="3435"/>
                  <a:pt x="1503" y="3841"/>
                  <a:pt x="2075" y="4270"/>
                </a:cubicBezTo>
                <a:cubicBezTo>
                  <a:pt x="2362" y="4485"/>
                  <a:pt x="2672" y="4652"/>
                  <a:pt x="2934" y="4914"/>
                </a:cubicBezTo>
                <a:cubicBezTo>
                  <a:pt x="3268" y="5272"/>
                  <a:pt x="3697" y="6059"/>
                  <a:pt x="4270" y="6441"/>
                </a:cubicBezTo>
                <a:cubicBezTo>
                  <a:pt x="4270" y="6441"/>
                  <a:pt x="4294" y="6345"/>
                  <a:pt x="4461" y="6226"/>
                </a:cubicBezTo>
                <a:cubicBezTo>
                  <a:pt x="4866" y="5940"/>
                  <a:pt x="5367" y="5248"/>
                  <a:pt x="5725" y="4890"/>
                </a:cubicBezTo>
                <a:cubicBezTo>
                  <a:pt x="6082" y="4556"/>
                  <a:pt x="6655" y="4079"/>
                  <a:pt x="6846" y="3602"/>
                </a:cubicBezTo>
                <a:cubicBezTo>
                  <a:pt x="6869" y="3579"/>
                  <a:pt x="6440" y="3149"/>
                  <a:pt x="6154" y="2958"/>
                </a:cubicBezTo>
                <a:cubicBezTo>
                  <a:pt x="5629" y="2672"/>
                  <a:pt x="5128" y="2458"/>
                  <a:pt x="4723" y="2076"/>
                </a:cubicBezTo>
                <a:cubicBezTo>
                  <a:pt x="4294" y="1647"/>
                  <a:pt x="3864" y="1265"/>
                  <a:pt x="3435" y="836"/>
                </a:cubicBezTo>
                <a:cubicBezTo>
                  <a:pt x="3268" y="669"/>
                  <a:pt x="3077" y="454"/>
                  <a:pt x="2910" y="311"/>
                </a:cubicBezTo>
                <a:cubicBezTo>
                  <a:pt x="2672" y="73"/>
                  <a:pt x="2362" y="1"/>
                  <a:pt x="2075"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65;p74">
            <a:extLst>
              <a:ext uri="{FF2B5EF4-FFF2-40B4-BE49-F238E27FC236}">
                <a16:creationId xmlns:a16="http://schemas.microsoft.com/office/drawing/2014/main" id="{41B3AFBF-8B41-B422-4008-681D5CBC90D4}"/>
              </a:ext>
            </a:extLst>
          </p:cNvPr>
          <p:cNvSpPr/>
          <p:nvPr/>
        </p:nvSpPr>
        <p:spPr>
          <a:xfrm>
            <a:off x="8497624" y="3645413"/>
            <a:ext cx="54063" cy="61325"/>
          </a:xfrm>
          <a:custGeom>
            <a:avLst/>
            <a:gdLst/>
            <a:ahLst/>
            <a:cxnLst/>
            <a:rect l="l" t="t" r="r" b="b"/>
            <a:pathLst>
              <a:path w="1258" h="1427" extrusionOk="0">
                <a:moveTo>
                  <a:pt x="11" y="1131"/>
                </a:moveTo>
                <a:cubicBezTo>
                  <a:pt x="5" y="1139"/>
                  <a:pt x="1" y="1145"/>
                  <a:pt x="1" y="1145"/>
                </a:cubicBezTo>
                <a:cubicBezTo>
                  <a:pt x="1" y="1145"/>
                  <a:pt x="4" y="1141"/>
                  <a:pt x="11" y="1131"/>
                </a:cubicBezTo>
                <a:close/>
                <a:moveTo>
                  <a:pt x="971" y="1"/>
                </a:moveTo>
                <a:cubicBezTo>
                  <a:pt x="852" y="48"/>
                  <a:pt x="757" y="96"/>
                  <a:pt x="733" y="96"/>
                </a:cubicBezTo>
                <a:cubicBezTo>
                  <a:pt x="351" y="287"/>
                  <a:pt x="65" y="716"/>
                  <a:pt x="17" y="1122"/>
                </a:cubicBezTo>
                <a:cubicBezTo>
                  <a:pt x="15" y="1125"/>
                  <a:pt x="13" y="1128"/>
                  <a:pt x="11" y="1131"/>
                </a:cubicBezTo>
                <a:lnTo>
                  <a:pt x="11" y="1131"/>
                </a:lnTo>
                <a:cubicBezTo>
                  <a:pt x="19" y="1121"/>
                  <a:pt x="29" y="1110"/>
                  <a:pt x="36" y="1110"/>
                </a:cubicBezTo>
                <a:cubicBezTo>
                  <a:pt x="39" y="1110"/>
                  <a:pt x="41" y="1113"/>
                  <a:pt x="41" y="1122"/>
                </a:cubicBezTo>
                <a:cubicBezTo>
                  <a:pt x="142" y="1335"/>
                  <a:pt x="275" y="1427"/>
                  <a:pt x="417" y="1427"/>
                </a:cubicBezTo>
                <a:cubicBezTo>
                  <a:pt x="577" y="1427"/>
                  <a:pt x="748" y="1311"/>
                  <a:pt x="900" y="1122"/>
                </a:cubicBezTo>
                <a:cubicBezTo>
                  <a:pt x="1138" y="764"/>
                  <a:pt x="1258" y="263"/>
                  <a:pt x="971"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66;p74">
            <a:extLst>
              <a:ext uri="{FF2B5EF4-FFF2-40B4-BE49-F238E27FC236}">
                <a16:creationId xmlns:a16="http://schemas.microsoft.com/office/drawing/2014/main" id="{3EF3F0B9-7106-440F-B411-1AD2D0A3C908}"/>
              </a:ext>
            </a:extLst>
          </p:cNvPr>
          <p:cNvSpPr/>
          <p:nvPr/>
        </p:nvSpPr>
        <p:spPr>
          <a:xfrm>
            <a:off x="8473730" y="3631060"/>
            <a:ext cx="78988" cy="69147"/>
          </a:xfrm>
          <a:custGeom>
            <a:avLst/>
            <a:gdLst/>
            <a:ahLst/>
            <a:cxnLst/>
            <a:rect l="l" t="t" r="r" b="b"/>
            <a:pathLst>
              <a:path w="1838" h="1609" extrusionOk="0">
                <a:moveTo>
                  <a:pt x="693" y="1"/>
                </a:moveTo>
                <a:lnTo>
                  <a:pt x="1" y="859"/>
                </a:lnTo>
                <a:lnTo>
                  <a:pt x="836" y="1551"/>
                </a:lnTo>
                <a:cubicBezTo>
                  <a:pt x="875" y="1591"/>
                  <a:pt x="907" y="1608"/>
                  <a:pt x="940" y="1608"/>
                </a:cubicBezTo>
                <a:cubicBezTo>
                  <a:pt x="967" y="1608"/>
                  <a:pt x="994" y="1596"/>
                  <a:pt x="1026" y="1575"/>
                </a:cubicBezTo>
                <a:cubicBezTo>
                  <a:pt x="1837" y="1146"/>
                  <a:pt x="1289" y="478"/>
                  <a:pt x="1289" y="478"/>
                </a:cubicBezTo>
                <a:lnTo>
                  <a:pt x="693"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67;p74">
            <a:extLst>
              <a:ext uri="{FF2B5EF4-FFF2-40B4-BE49-F238E27FC236}">
                <a16:creationId xmlns:a16="http://schemas.microsoft.com/office/drawing/2014/main" id="{89AF0E68-6F24-406B-66F4-8DDB19540A3D}"/>
              </a:ext>
            </a:extLst>
          </p:cNvPr>
          <p:cNvSpPr/>
          <p:nvPr/>
        </p:nvSpPr>
        <p:spPr>
          <a:xfrm>
            <a:off x="8412232" y="3601364"/>
            <a:ext cx="111778" cy="100476"/>
          </a:xfrm>
          <a:custGeom>
            <a:avLst/>
            <a:gdLst/>
            <a:ahLst/>
            <a:cxnLst/>
            <a:rect l="l" t="t" r="r" b="b"/>
            <a:pathLst>
              <a:path w="2601" h="2338" extrusionOk="0">
                <a:moveTo>
                  <a:pt x="1098" y="0"/>
                </a:moveTo>
                <a:lnTo>
                  <a:pt x="1" y="1384"/>
                </a:lnTo>
                <a:cubicBezTo>
                  <a:pt x="1" y="1384"/>
                  <a:pt x="1514" y="2338"/>
                  <a:pt x="1872" y="2338"/>
                </a:cubicBezTo>
                <a:cubicBezTo>
                  <a:pt x="1877" y="2338"/>
                  <a:pt x="1881" y="2338"/>
                  <a:pt x="1885" y="2338"/>
                </a:cubicBezTo>
                <a:cubicBezTo>
                  <a:pt x="2219" y="2338"/>
                  <a:pt x="2601" y="1741"/>
                  <a:pt x="2290" y="954"/>
                </a:cubicBezTo>
                <a:lnTo>
                  <a:pt x="2147" y="883"/>
                </a:lnTo>
                <a:lnTo>
                  <a:pt x="109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68;p74">
            <a:extLst>
              <a:ext uri="{FF2B5EF4-FFF2-40B4-BE49-F238E27FC236}">
                <a16:creationId xmlns:a16="http://schemas.microsoft.com/office/drawing/2014/main" id="{4C43E4BC-46C8-31DE-9B7E-9D447B61DDF0}"/>
              </a:ext>
            </a:extLst>
          </p:cNvPr>
          <p:cNvSpPr/>
          <p:nvPr/>
        </p:nvSpPr>
        <p:spPr>
          <a:xfrm>
            <a:off x="8456325" y="3675152"/>
            <a:ext cx="21573" cy="23636"/>
          </a:xfrm>
          <a:custGeom>
            <a:avLst/>
            <a:gdLst/>
            <a:ahLst/>
            <a:cxnLst/>
            <a:rect l="l" t="t" r="r" b="b"/>
            <a:pathLst>
              <a:path w="502" h="550" extrusionOk="0">
                <a:moveTo>
                  <a:pt x="0" y="0"/>
                </a:moveTo>
                <a:lnTo>
                  <a:pt x="334" y="549"/>
                </a:lnTo>
                <a:lnTo>
                  <a:pt x="501" y="263"/>
                </a:lnTo>
                <a:lnTo>
                  <a:pt x="0"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69;p74">
            <a:extLst>
              <a:ext uri="{FF2B5EF4-FFF2-40B4-BE49-F238E27FC236}">
                <a16:creationId xmlns:a16="http://schemas.microsoft.com/office/drawing/2014/main" id="{04879819-1BA4-617F-3F10-5A258A5DF429}"/>
              </a:ext>
            </a:extLst>
          </p:cNvPr>
          <p:cNvSpPr/>
          <p:nvPr/>
        </p:nvSpPr>
        <p:spPr>
          <a:xfrm>
            <a:off x="8389885" y="3572098"/>
            <a:ext cx="131031" cy="104687"/>
          </a:xfrm>
          <a:custGeom>
            <a:avLst/>
            <a:gdLst/>
            <a:ahLst/>
            <a:cxnLst/>
            <a:rect l="l" t="t" r="r" b="b"/>
            <a:pathLst>
              <a:path w="3049" h="2436" extrusionOk="0">
                <a:moveTo>
                  <a:pt x="1516" y="1"/>
                </a:moveTo>
                <a:cubicBezTo>
                  <a:pt x="1204" y="1"/>
                  <a:pt x="1022" y="300"/>
                  <a:pt x="1022" y="300"/>
                </a:cubicBezTo>
                <a:cubicBezTo>
                  <a:pt x="1013" y="299"/>
                  <a:pt x="1004" y="298"/>
                  <a:pt x="996" y="298"/>
                </a:cubicBezTo>
                <a:cubicBezTo>
                  <a:pt x="590" y="298"/>
                  <a:pt x="0" y="1362"/>
                  <a:pt x="187" y="1969"/>
                </a:cubicBezTo>
                <a:cubicBezTo>
                  <a:pt x="314" y="2287"/>
                  <a:pt x="558" y="2436"/>
                  <a:pt x="784" y="2436"/>
                </a:cubicBezTo>
                <a:cubicBezTo>
                  <a:pt x="897" y="2436"/>
                  <a:pt x="1006" y="2398"/>
                  <a:pt x="1093" y="2327"/>
                </a:cubicBezTo>
                <a:cubicBezTo>
                  <a:pt x="1464" y="2072"/>
                  <a:pt x="1475" y="1412"/>
                  <a:pt x="1475" y="1375"/>
                </a:cubicBezTo>
                <a:lnTo>
                  <a:pt x="1475" y="1375"/>
                </a:lnTo>
                <a:cubicBezTo>
                  <a:pt x="1492" y="1377"/>
                  <a:pt x="1559" y="1383"/>
                  <a:pt x="1785" y="1397"/>
                </a:cubicBezTo>
                <a:cubicBezTo>
                  <a:pt x="1952" y="1397"/>
                  <a:pt x="2190" y="1516"/>
                  <a:pt x="2333" y="1611"/>
                </a:cubicBezTo>
                <a:cubicBezTo>
                  <a:pt x="2340" y="1614"/>
                  <a:pt x="2347" y="1615"/>
                  <a:pt x="2355" y="1615"/>
                </a:cubicBezTo>
                <a:cubicBezTo>
                  <a:pt x="2433" y="1615"/>
                  <a:pt x="2570" y="1512"/>
                  <a:pt x="2548" y="1468"/>
                </a:cubicBezTo>
                <a:lnTo>
                  <a:pt x="2381" y="1230"/>
                </a:lnTo>
                <a:lnTo>
                  <a:pt x="3049" y="1731"/>
                </a:lnTo>
                <a:cubicBezTo>
                  <a:pt x="2834" y="1349"/>
                  <a:pt x="2596" y="944"/>
                  <a:pt x="2333" y="634"/>
                </a:cubicBezTo>
                <a:cubicBezTo>
                  <a:pt x="2011" y="145"/>
                  <a:pt x="1732" y="1"/>
                  <a:pt x="151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70;p74">
            <a:extLst>
              <a:ext uri="{FF2B5EF4-FFF2-40B4-BE49-F238E27FC236}">
                <a16:creationId xmlns:a16="http://schemas.microsoft.com/office/drawing/2014/main" id="{C6751E13-E750-AD34-7415-09B286D36F6C}"/>
              </a:ext>
            </a:extLst>
          </p:cNvPr>
          <p:cNvSpPr/>
          <p:nvPr/>
        </p:nvSpPr>
        <p:spPr>
          <a:xfrm>
            <a:off x="8479875" y="3611549"/>
            <a:ext cx="27590" cy="25699"/>
          </a:xfrm>
          <a:custGeom>
            <a:avLst/>
            <a:gdLst/>
            <a:ahLst/>
            <a:cxnLst/>
            <a:rect l="l" t="t" r="r" b="b"/>
            <a:pathLst>
              <a:path w="642" h="598" extrusionOk="0">
                <a:moveTo>
                  <a:pt x="219" y="0"/>
                </a:moveTo>
                <a:cubicBezTo>
                  <a:pt x="210" y="0"/>
                  <a:pt x="201" y="1"/>
                  <a:pt x="192" y="2"/>
                </a:cubicBezTo>
                <a:cubicBezTo>
                  <a:pt x="73" y="2"/>
                  <a:pt x="1" y="193"/>
                  <a:pt x="73" y="288"/>
                </a:cubicBezTo>
                <a:lnTo>
                  <a:pt x="573" y="598"/>
                </a:lnTo>
                <a:cubicBezTo>
                  <a:pt x="642" y="255"/>
                  <a:pt x="426" y="0"/>
                  <a:pt x="219"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71;p74">
            <a:extLst>
              <a:ext uri="{FF2B5EF4-FFF2-40B4-BE49-F238E27FC236}">
                <a16:creationId xmlns:a16="http://schemas.microsoft.com/office/drawing/2014/main" id="{681B80FE-DE06-F642-AA9C-467B58036330}"/>
              </a:ext>
            </a:extLst>
          </p:cNvPr>
          <p:cNvSpPr/>
          <p:nvPr/>
        </p:nvSpPr>
        <p:spPr>
          <a:xfrm>
            <a:off x="8561914" y="3632736"/>
            <a:ext cx="112766" cy="152260"/>
          </a:xfrm>
          <a:custGeom>
            <a:avLst/>
            <a:gdLst/>
            <a:ahLst/>
            <a:cxnLst/>
            <a:rect l="l" t="t" r="r" b="b"/>
            <a:pathLst>
              <a:path w="2624" h="3543" extrusionOk="0">
                <a:moveTo>
                  <a:pt x="477" y="1"/>
                </a:moveTo>
                <a:cubicBezTo>
                  <a:pt x="351" y="1"/>
                  <a:pt x="229" y="58"/>
                  <a:pt x="119" y="200"/>
                </a:cubicBezTo>
                <a:cubicBezTo>
                  <a:pt x="0" y="343"/>
                  <a:pt x="0" y="534"/>
                  <a:pt x="48" y="677"/>
                </a:cubicBezTo>
                <a:cubicBezTo>
                  <a:pt x="191" y="1345"/>
                  <a:pt x="1598" y="3420"/>
                  <a:pt x="1598" y="3420"/>
                </a:cubicBezTo>
                <a:cubicBezTo>
                  <a:pt x="1598" y="3420"/>
                  <a:pt x="2248" y="3542"/>
                  <a:pt x="2423" y="3542"/>
                </a:cubicBezTo>
                <a:cubicBezTo>
                  <a:pt x="2438" y="3542"/>
                  <a:pt x="2449" y="3541"/>
                  <a:pt x="2457" y="3539"/>
                </a:cubicBezTo>
                <a:cubicBezTo>
                  <a:pt x="2457" y="3539"/>
                  <a:pt x="2624" y="3253"/>
                  <a:pt x="2600" y="2943"/>
                </a:cubicBezTo>
                <a:cubicBezTo>
                  <a:pt x="2552" y="2538"/>
                  <a:pt x="2361" y="2108"/>
                  <a:pt x="2147" y="1727"/>
                </a:cubicBezTo>
                <a:cubicBezTo>
                  <a:pt x="1980" y="1417"/>
                  <a:pt x="1765" y="1131"/>
                  <a:pt x="1526" y="820"/>
                </a:cubicBezTo>
                <a:cubicBezTo>
                  <a:pt x="1361" y="637"/>
                  <a:pt x="899" y="1"/>
                  <a:pt x="477"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72;p74">
            <a:extLst>
              <a:ext uri="{FF2B5EF4-FFF2-40B4-BE49-F238E27FC236}">
                <a16:creationId xmlns:a16="http://schemas.microsoft.com/office/drawing/2014/main" id="{DA57CD63-E676-32F5-00F0-134DF98C741A}"/>
              </a:ext>
            </a:extLst>
          </p:cNvPr>
          <p:cNvSpPr/>
          <p:nvPr/>
        </p:nvSpPr>
        <p:spPr>
          <a:xfrm>
            <a:off x="8495260" y="3825822"/>
            <a:ext cx="70780" cy="62915"/>
          </a:xfrm>
          <a:custGeom>
            <a:avLst/>
            <a:gdLst/>
            <a:ahLst/>
            <a:cxnLst/>
            <a:rect l="l" t="t" r="r" b="b"/>
            <a:pathLst>
              <a:path w="1647" h="1464" extrusionOk="0">
                <a:moveTo>
                  <a:pt x="1360" y="0"/>
                </a:moveTo>
                <a:lnTo>
                  <a:pt x="549" y="215"/>
                </a:lnTo>
                <a:cubicBezTo>
                  <a:pt x="525" y="215"/>
                  <a:pt x="478" y="239"/>
                  <a:pt x="454" y="263"/>
                </a:cubicBezTo>
                <a:lnTo>
                  <a:pt x="1" y="1312"/>
                </a:lnTo>
                <a:lnTo>
                  <a:pt x="1" y="1360"/>
                </a:lnTo>
                <a:cubicBezTo>
                  <a:pt x="1" y="1433"/>
                  <a:pt x="56" y="1464"/>
                  <a:pt x="125" y="1464"/>
                </a:cubicBezTo>
                <a:cubicBezTo>
                  <a:pt x="147" y="1464"/>
                  <a:pt x="169" y="1461"/>
                  <a:pt x="192" y="1455"/>
                </a:cubicBezTo>
                <a:lnTo>
                  <a:pt x="311" y="1408"/>
                </a:lnTo>
                <a:cubicBezTo>
                  <a:pt x="335" y="1408"/>
                  <a:pt x="335" y="1384"/>
                  <a:pt x="358" y="1336"/>
                </a:cubicBezTo>
                <a:lnTo>
                  <a:pt x="525" y="978"/>
                </a:lnTo>
                <a:cubicBezTo>
                  <a:pt x="525" y="954"/>
                  <a:pt x="549" y="954"/>
                  <a:pt x="573" y="931"/>
                </a:cubicBezTo>
                <a:cubicBezTo>
                  <a:pt x="716" y="859"/>
                  <a:pt x="1193" y="692"/>
                  <a:pt x="1599" y="454"/>
                </a:cubicBezTo>
                <a:cubicBezTo>
                  <a:pt x="1646" y="430"/>
                  <a:pt x="1646" y="358"/>
                  <a:pt x="1623" y="311"/>
                </a:cubicBezTo>
                <a:lnTo>
                  <a:pt x="1432"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73;p74">
            <a:extLst>
              <a:ext uri="{FF2B5EF4-FFF2-40B4-BE49-F238E27FC236}">
                <a16:creationId xmlns:a16="http://schemas.microsoft.com/office/drawing/2014/main" id="{F4248D1F-9D9B-0F53-8F20-C076201A4D3B}"/>
              </a:ext>
            </a:extLst>
          </p:cNvPr>
          <p:cNvSpPr/>
          <p:nvPr/>
        </p:nvSpPr>
        <p:spPr>
          <a:xfrm>
            <a:off x="8535227" y="3761532"/>
            <a:ext cx="133308" cy="96178"/>
          </a:xfrm>
          <a:custGeom>
            <a:avLst/>
            <a:gdLst/>
            <a:ahLst/>
            <a:cxnLst/>
            <a:rect l="l" t="t" r="r" b="b"/>
            <a:pathLst>
              <a:path w="3102" h="2238" extrusionOk="0">
                <a:moveTo>
                  <a:pt x="2444" y="0"/>
                </a:moveTo>
                <a:cubicBezTo>
                  <a:pt x="2380" y="0"/>
                  <a:pt x="2313" y="13"/>
                  <a:pt x="2243" y="42"/>
                </a:cubicBezTo>
                <a:cubicBezTo>
                  <a:pt x="1694" y="256"/>
                  <a:pt x="1456" y="614"/>
                  <a:pt x="1" y="1449"/>
                </a:cubicBezTo>
                <a:lnTo>
                  <a:pt x="502" y="2236"/>
                </a:lnTo>
                <a:cubicBezTo>
                  <a:pt x="502" y="2237"/>
                  <a:pt x="503" y="2237"/>
                  <a:pt x="505" y="2237"/>
                </a:cubicBezTo>
                <a:cubicBezTo>
                  <a:pt x="597" y="2237"/>
                  <a:pt x="2868" y="1126"/>
                  <a:pt x="3101" y="519"/>
                </a:cubicBezTo>
                <a:cubicBezTo>
                  <a:pt x="3101" y="519"/>
                  <a:pt x="2851" y="0"/>
                  <a:pt x="244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74;p74">
            <a:extLst>
              <a:ext uri="{FF2B5EF4-FFF2-40B4-BE49-F238E27FC236}">
                <a16:creationId xmlns:a16="http://schemas.microsoft.com/office/drawing/2014/main" id="{527B65EE-E68A-857C-900B-99A70182F958}"/>
              </a:ext>
            </a:extLst>
          </p:cNvPr>
          <p:cNvSpPr/>
          <p:nvPr/>
        </p:nvSpPr>
        <p:spPr>
          <a:xfrm>
            <a:off x="7962284" y="3886288"/>
            <a:ext cx="587339" cy="585320"/>
          </a:xfrm>
          <a:custGeom>
            <a:avLst/>
            <a:gdLst/>
            <a:ahLst/>
            <a:cxnLst/>
            <a:rect l="l" t="t" r="r" b="b"/>
            <a:pathLst>
              <a:path w="13667" h="13620" extrusionOk="0">
                <a:moveTo>
                  <a:pt x="6798" y="4103"/>
                </a:moveTo>
                <a:cubicBezTo>
                  <a:pt x="8300" y="4103"/>
                  <a:pt x="9493" y="5295"/>
                  <a:pt x="9493" y="6798"/>
                </a:cubicBezTo>
                <a:cubicBezTo>
                  <a:pt x="9493" y="8277"/>
                  <a:pt x="8300" y="9469"/>
                  <a:pt x="6798" y="9469"/>
                </a:cubicBezTo>
                <a:cubicBezTo>
                  <a:pt x="5319" y="9469"/>
                  <a:pt x="4127" y="8277"/>
                  <a:pt x="4127" y="6798"/>
                </a:cubicBezTo>
                <a:cubicBezTo>
                  <a:pt x="4127" y="5295"/>
                  <a:pt x="5319" y="4103"/>
                  <a:pt x="6798" y="4103"/>
                </a:cubicBezTo>
                <a:close/>
                <a:moveTo>
                  <a:pt x="5319" y="1"/>
                </a:moveTo>
                <a:lnTo>
                  <a:pt x="5319" y="215"/>
                </a:lnTo>
                <a:lnTo>
                  <a:pt x="5319" y="1909"/>
                </a:lnTo>
                <a:cubicBezTo>
                  <a:pt x="5009" y="2004"/>
                  <a:pt x="4723" y="2123"/>
                  <a:pt x="4413" y="2266"/>
                </a:cubicBezTo>
                <a:lnTo>
                  <a:pt x="3220" y="1074"/>
                </a:lnTo>
                <a:lnTo>
                  <a:pt x="3077" y="931"/>
                </a:lnTo>
                <a:lnTo>
                  <a:pt x="2934" y="1074"/>
                </a:lnTo>
                <a:lnTo>
                  <a:pt x="1145" y="2863"/>
                </a:lnTo>
                <a:lnTo>
                  <a:pt x="1002" y="3006"/>
                </a:lnTo>
                <a:lnTo>
                  <a:pt x="1145" y="3149"/>
                </a:lnTo>
                <a:lnTo>
                  <a:pt x="2290" y="4318"/>
                </a:lnTo>
                <a:cubicBezTo>
                  <a:pt x="2123" y="4628"/>
                  <a:pt x="2004" y="4938"/>
                  <a:pt x="1885" y="5295"/>
                </a:cubicBezTo>
                <a:lnTo>
                  <a:pt x="1" y="5295"/>
                </a:lnTo>
                <a:lnTo>
                  <a:pt x="1" y="5510"/>
                </a:lnTo>
                <a:lnTo>
                  <a:pt x="1" y="8038"/>
                </a:lnTo>
                <a:lnTo>
                  <a:pt x="1" y="8253"/>
                </a:lnTo>
                <a:lnTo>
                  <a:pt x="1861" y="8253"/>
                </a:lnTo>
                <a:cubicBezTo>
                  <a:pt x="1980" y="8611"/>
                  <a:pt x="2099" y="8968"/>
                  <a:pt x="2290" y="9302"/>
                </a:cubicBezTo>
                <a:lnTo>
                  <a:pt x="1145" y="10447"/>
                </a:lnTo>
                <a:lnTo>
                  <a:pt x="1002" y="10614"/>
                </a:lnTo>
                <a:lnTo>
                  <a:pt x="1145" y="10757"/>
                </a:lnTo>
                <a:lnTo>
                  <a:pt x="2934" y="12546"/>
                </a:lnTo>
                <a:lnTo>
                  <a:pt x="3077" y="12689"/>
                </a:lnTo>
                <a:lnTo>
                  <a:pt x="3220" y="12546"/>
                </a:lnTo>
                <a:lnTo>
                  <a:pt x="4413" y="11353"/>
                </a:lnTo>
                <a:cubicBezTo>
                  <a:pt x="4723" y="11497"/>
                  <a:pt x="5057" y="11640"/>
                  <a:pt x="5367" y="11735"/>
                </a:cubicBezTo>
                <a:lnTo>
                  <a:pt x="5367" y="13405"/>
                </a:lnTo>
                <a:lnTo>
                  <a:pt x="5367" y="13619"/>
                </a:lnTo>
                <a:lnTo>
                  <a:pt x="8324" y="13619"/>
                </a:lnTo>
                <a:lnTo>
                  <a:pt x="8324" y="13405"/>
                </a:lnTo>
                <a:lnTo>
                  <a:pt x="8324" y="11687"/>
                </a:lnTo>
                <a:cubicBezTo>
                  <a:pt x="8634" y="11592"/>
                  <a:pt x="8921" y="11473"/>
                  <a:pt x="9183" y="11330"/>
                </a:cubicBezTo>
                <a:lnTo>
                  <a:pt x="10423" y="12546"/>
                </a:lnTo>
                <a:lnTo>
                  <a:pt x="10566" y="12689"/>
                </a:lnTo>
                <a:lnTo>
                  <a:pt x="10709" y="12546"/>
                </a:lnTo>
                <a:lnTo>
                  <a:pt x="12498" y="10757"/>
                </a:lnTo>
                <a:lnTo>
                  <a:pt x="12641" y="10614"/>
                </a:lnTo>
                <a:lnTo>
                  <a:pt x="12498" y="10471"/>
                </a:lnTo>
                <a:lnTo>
                  <a:pt x="11282" y="9231"/>
                </a:lnTo>
                <a:cubicBezTo>
                  <a:pt x="11425" y="8945"/>
                  <a:pt x="11568" y="8635"/>
                  <a:pt x="11663" y="8324"/>
                </a:cubicBezTo>
                <a:lnTo>
                  <a:pt x="13667" y="8324"/>
                </a:lnTo>
                <a:lnTo>
                  <a:pt x="13667" y="8110"/>
                </a:lnTo>
                <a:lnTo>
                  <a:pt x="13667" y="5582"/>
                </a:lnTo>
                <a:lnTo>
                  <a:pt x="13667" y="5367"/>
                </a:lnTo>
                <a:lnTo>
                  <a:pt x="11735" y="5367"/>
                </a:lnTo>
                <a:cubicBezTo>
                  <a:pt x="11640" y="5009"/>
                  <a:pt x="11496" y="4675"/>
                  <a:pt x="11306" y="4389"/>
                </a:cubicBezTo>
                <a:lnTo>
                  <a:pt x="12522" y="3149"/>
                </a:lnTo>
                <a:lnTo>
                  <a:pt x="12689" y="3006"/>
                </a:lnTo>
                <a:lnTo>
                  <a:pt x="12522" y="2863"/>
                </a:lnTo>
                <a:lnTo>
                  <a:pt x="10733" y="1074"/>
                </a:lnTo>
                <a:lnTo>
                  <a:pt x="10590" y="931"/>
                </a:lnTo>
                <a:lnTo>
                  <a:pt x="10447" y="1074"/>
                </a:lnTo>
                <a:lnTo>
                  <a:pt x="9231" y="2290"/>
                </a:lnTo>
                <a:cubicBezTo>
                  <a:pt x="8921" y="2147"/>
                  <a:pt x="8587" y="2004"/>
                  <a:pt x="8277" y="1909"/>
                </a:cubicBezTo>
                <a:lnTo>
                  <a:pt x="8277" y="215"/>
                </a:lnTo>
                <a:lnTo>
                  <a:pt x="827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75;p74">
            <a:extLst>
              <a:ext uri="{FF2B5EF4-FFF2-40B4-BE49-F238E27FC236}">
                <a16:creationId xmlns:a16="http://schemas.microsoft.com/office/drawing/2014/main" id="{C7309C8F-00DC-80E2-CBE8-877D6E97FCD0}"/>
              </a:ext>
            </a:extLst>
          </p:cNvPr>
          <p:cNvSpPr/>
          <p:nvPr/>
        </p:nvSpPr>
        <p:spPr>
          <a:xfrm>
            <a:off x="7651704" y="4235804"/>
            <a:ext cx="370058" cy="373152"/>
          </a:xfrm>
          <a:custGeom>
            <a:avLst/>
            <a:gdLst/>
            <a:ahLst/>
            <a:cxnLst/>
            <a:rect l="l" t="t" r="r" b="b"/>
            <a:pathLst>
              <a:path w="8611" h="8683" extrusionOk="0">
                <a:moveTo>
                  <a:pt x="4246" y="2624"/>
                </a:moveTo>
                <a:cubicBezTo>
                  <a:pt x="5176" y="2624"/>
                  <a:pt x="5963" y="3387"/>
                  <a:pt x="5963" y="4318"/>
                </a:cubicBezTo>
                <a:cubicBezTo>
                  <a:pt x="5963" y="5248"/>
                  <a:pt x="5176" y="6035"/>
                  <a:pt x="4246" y="6035"/>
                </a:cubicBezTo>
                <a:cubicBezTo>
                  <a:pt x="3340" y="6035"/>
                  <a:pt x="2553" y="5248"/>
                  <a:pt x="2553" y="4318"/>
                </a:cubicBezTo>
                <a:cubicBezTo>
                  <a:pt x="2553" y="3411"/>
                  <a:pt x="3340" y="2624"/>
                  <a:pt x="4246" y="2624"/>
                </a:cubicBezTo>
                <a:close/>
                <a:moveTo>
                  <a:pt x="3340" y="1"/>
                </a:moveTo>
                <a:lnTo>
                  <a:pt x="3340" y="144"/>
                </a:lnTo>
                <a:lnTo>
                  <a:pt x="3340" y="1217"/>
                </a:lnTo>
                <a:cubicBezTo>
                  <a:pt x="3125" y="1289"/>
                  <a:pt x="2934" y="1384"/>
                  <a:pt x="2768" y="1456"/>
                </a:cubicBezTo>
                <a:lnTo>
                  <a:pt x="2028" y="716"/>
                </a:lnTo>
                <a:lnTo>
                  <a:pt x="1933" y="621"/>
                </a:lnTo>
                <a:lnTo>
                  <a:pt x="1837" y="716"/>
                </a:lnTo>
                <a:lnTo>
                  <a:pt x="716" y="1861"/>
                </a:lnTo>
                <a:lnTo>
                  <a:pt x="621" y="1933"/>
                </a:lnTo>
                <a:lnTo>
                  <a:pt x="716" y="2028"/>
                </a:lnTo>
                <a:lnTo>
                  <a:pt x="1456" y="2767"/>
                </a:lnTo>
                <a:cubicBezTo>
                  <a:pt x="1337" y="2982"/>
                  <a:pt x="1241" y="3173"/>
                  <a:pt x="1193" y="3411"/>
                </a:cubicBezTo>
                <a:lnTo>
                  <a:pt x="1" y="3411"/>
                </a:lnTo>
                <a:lnTo>
                  <a:pt x="1" y="3554"/>
                </a:lnTo>
                <a:lnTo>
                  <a:pt x="1" y="5128"/>
                </a:lnTo>
                <a:lnTo>
                  <a:pt x="1" y="5272"/>
                </a:lnTo>
                <a:lnTo>
                  <a:pt x="1193" y="5272"/>
                </a:lnTo>
                <a:cubicBezTo>
                  <a:pt x="1241" y="5510"/>
                  <a:pt x="1337" y="5725"/>
                  <a:pt x="1456" y="5939"/>
                </a:cubicBezTo>
                <a:lnTo>
                  <a:pt x="716" y="6679"/>
                </a:lnTo>
                <a:lnTo>
                  <a:pt x="621" y="6774"/>
                </a:lnTo>
                <a:lnTo>
                  <a:pt x="716" y="6870"/>
                </a:lnTo>
                <a:lnTo>
                  <a:pt x="1837" y="7991"/>
                </a:lnTo>
                <a:lnTo>
                  <a:pt x="1933" y="8086"/>
                </a:lnTo>
                <a:lnTo>
                  <a:pt x="2028" y="7991"/>
                </a:lnTo>
                <a:lnTo>
                  <a:pt x="2768" y="7251"/>
                </a:lnTo>
                <a:cubicBezTo>
                  <a:pt x="2982" y="7347"/>
                  <a:pt x="3149" y="7418"/>
                  <a:pt x="3364" y="7490"/>
                </a:cubicBezTo>
                <a:lnTo>
                  <a:pt x="3364" y="8539"/>
                </a:lnTo>
                <a:lnTo>
                  <a:pt x="3364" y="8682"/>
                </a:lnTo>
                <a:lnTo>
                  <a:pt x="5248" y="8682"/>
                </a:lnTo>
                <a:lnTo>
                  <a:pt x="5248" y="8539"/>
                </a:lnTo>
                <a:lnTo>
                  <a:pt x="5248" y="7466"/>
                </a:lnTo>
                <a:cubicBezTo>
                  <a:pt x="5415" y="7394"/>
                  <a:pt x="5630" y="7299"/>
                  <a:pt x="5773" y="7227"/>
                </a:cubicBezTo>
                <a:lnTo>
                  <a:pt x="6560" y="7991"/>
                </a:lnTo>
                <a:lnTo>
                  <a:pt x="6631" y="8086"/>
                </a:lnTo>
                <a:lnTo>
                  <a:pt x="6727" y="7991"/>
                </a:lnTo>
                <a:lnTo>
                  <a:pt x="7872" y="6870"/>
                </a:lnTo>
                <a:lnTo>
                  <a:pt x="7943" y="6774"/>
                </a:lnTo>
                <a:lnTo>
                  <a:pt x="7872" y="6679"/>
                </a:lnTo>
                <a:lnTo>
                  <a:pt x="7084" y="5916"/>
                </a:lnTo>
                <a:cubicBezTo>
                  <a:pt x="7180" y="5725"/>
                  <a:pt x="7275" y="5510"/>
                  <a:pt x="7323" y="5319"/>
                </a:cubicBezTo>
                <a:lnTo>
                  <a:pt x="8468" y="5272"/>
                </a:lnTo>
                <a:lnTo>
                  <a:pt x="8611" y="5272"/>
                </a:lnTo>
                <a:lnTo>
                  <a:pt x="8611" y="5128"/>
                </a:lnTo>
                <a:lnTo>
                  <a:pt x="8611" y="3554"/>
                </a:lnTo>
                <a:lnTo>
                  <a:pt x="8611" y="3387"/>
                </a:lnTo>
                <a:lnTo>
                  <a:pt x="7395" y="3387"/>
                </a:lnTo>
                <a:cubicBezTo>
                  <a:pt x="7323" y="3197"/>
                  <a:pt x="7228" y="2982"/>
                  <a:pt x="7108" y="2767"/>
                </a:cubicBezTo>
                <a:lnTo>
                  <a:pt x="7895" y="2004"/>
                </a:lnTo>
                <a:lnTo>
                  <a:pt x="7991" y="1909"/>
                </a:lnTo>
                <a:lnTo>
                  <a:pt x="7895" y="1813"/>
                </a:lnTo>
                <a:lnTo>
                  <a:pt x="6751" y="692"/>
                </a:lnTo>
                <a:lnTo>
                  <a:pt x="6679" y="597"/>
                </a:lnTo>
                <a:lnTo>
                  <a:pt x="6584" y="692"/>
                </a:lnTo>
                <a:lnTo>
                  <a:pt x="5797" y="1456"/>
                </a:lnTo>
                <a:cubicBezTo>
                  <a:pt x="5630" y="1360"/>
                  <a:pt x="5415" y="1289"/>
                  <a:pt x="5200" y="1217"/>
                </a:cubicBezTo>
                <a:lnTo>
                  <a:pt x="5200" y="144"/>
                </a:lnTo>
                <a:lnTo>
                  <a:pt x="5200"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6;p74">
            <a:extLst>
              <a:ext uri="{FF2B5EF4-FFF2-40B4-BE49-F238E27FC236}">
                <a16:creationId xmlns:a16="http://schemas.microsoft.com/office/drawing/2014/main" id="{7881593F-DA34-4DCD-25BC-72D0B9539881}"/>
              </a:ext>
            </a:extLst>
          </p:cNvPr>
          <p:cNvSpPr/>
          <p:nvPr/>
        </p:nvSpPr>
        <p:spPr>
          <a:xfrm>
            <a:off x="7607655" y="4564821"/>
            <a:ext cx="64591" cy="52215"/>
          </a:xfrm>
          <a:custGeom>
            <a:avLst/>
            <a:gdLst/>
            <a:ahLst/>
            <a:cxnLst/>
            <a:rect l="l" t="t" r="r" b="b"/>
            <a:pathLst>
              <a:path w="1503" h="1215" extrusionOk="0">
                <a:moveTo>
                  <a:pt x="334" y="1"/>
                </a:moveTo>
                <a:cubicBezTo>
                  <a:pt x="215" y="168"/>
                  <a:pt x="96" y="335"/>
                  <a:pt x="0" y="501"/>
                </a:cubicBezTo>
                <a:cubicBezTo>
                  <a:pt x="24" y="549"/>
                  <a:pt x="96" y="573"/>
                  <a:pt x="120" y="597"/>
                </a:cubicBezTo>
                <a:cubicBezTo>
                  <a:pt x="215" y="692"/>
                  <a:pt x="310" y="788"/>
                  <a:pt x="382" y="835"/>
                </a:cubicBezTo>
                <a:cubicBezTo>
                  <a:pt x="453" y="931"/>
                  <a:pt x="501" y="1026"/>
                  <a:pt x="597" y="1074"/>
                </a:cubicBezTo>
                <a:cubicBezTo>
                  <a:pt x="668" y="1145"/>
                  <a:pt x="811" y="1169"/>
                  <a:pt x="907" y="1193"/>
                </a:cubicBezTo>
                <a:cubicBezTo>
                  <a:pt x="907" y="1193"/>
                  <a:pt x="917" y="1214"/>
                  <a:pt x="931" y="1214"/>
                </a:cubicBezTo>
                <a:cubicBezTo>
                  <a:pt x="938" y="1214"/>
                  <a:pt x="946" y="1209"/>
                  <a:pt x="954" y="1193"/>
                </a:cubicBezTo>
                <a:cubicBezTo>
                  <a:pt x="978" y="1169"/>
                  <a:pt x="978" y="1145"/>
                  <a:pt x="1026" y="1145"/>
                </a:cubicBezTo>
                <a:cubicBezTo>
                  <a:pt x="1050" y="1145"/>
                  <a:pt x="1050" y="1145"/>
                  <a:pt x="1074" y="1122"/>
                </a:cubicBezTo>
                <a:cubicBezTo>
                  <a:pt x="1097" y="1074"/>
                  <a:pt x="1097" y="1074"/>
                  <a:pt x="1097" y="1050"/>
                </a:cubicBezTo>
                <a:lnTo>
                  <a:pt x="1145" y="1026"/>
                </a:lnTo>
                <a:cubicBezTo>
                  <a:pt x="1169" y="1002"/>
                  <a:pt x="1193" y="955"/>
                  <a:pt x="1193" y="931"/>
                </a:cubicBezTo>
                <a:cubicBezTo>
                  <a:pt x="1193" y="907"/>
                  <a:pt x="1193" y="907"/>
                  <a:pt x="1217" y="883"/>
                </a:cubicBezTo>
                <a:cubicBezTo>
                  <a:pt x="1264" y="883"/>
                  <a:pt x="1288" y="883"/>
                  <a:pt x="1288" y="835"/>
                </a:cubicBezTo>
                <a:cubicBezTo>
                  <a:pt x="1288" y="812"/>
                  <a:pt x="1288" y="788"/>
                  <a:pt x="1312" y="788"/>
                </a:cubicBezTo>
                <a:lnTo>
                  <a:pt x="1312" y="764"/>
                </a:lnTo>
                <a:cubicBezTo>
                  <a:pt x="1288" y="716"/>
                  <a:pt x="1264" y="668"/>
                  <a:pt x="1217" y="645"/>
                </a:cubicBezTo>
                <a:cubicBezTo>
                  <a:pt x="1193" y="645"/>
                  <a:pt x="1145" y="549"/>
                  <a:pt x="1145" y="549"/>
                </a:cubicBezTo>
                <a:cubicBezTo>
                  <a:pt x="1193" y="525"/>
                  <a:pt x="1217" y="478"/>
                  <a:pt x="1288" y="478"/>
                </a:cubicBezTo>
                <a:cubicBezTo>
                  <a:pt x="1304" y="478"/>
                  <a:pt x="1320" y="499"/>
                  <a:pt x="1343" y="499"/>
                </a:cubicBezTo>
                <a:cubicBezTo>
                  <a:pt x="1355" y="499"/>
                  <a:pt x="1368" y="494"/>
                  <a:pt x="1384" y="478"/>
                </a:cubicBezTo>
                <a:cubicBezTo>
                  <a:pt x="1408" y="478"/>
                  <a:pt x="1431" y="454"/>
                  <a:pt x="1455" y="430"/>
                </a:cubicBezTo>
                <a:cubicBezTo>
                  <a:pt x="1455" y="406"/>
                  <a:pt x="1503" y="406"/>
                  <a:pt x="1503" y="358"/>
                </a:cubicBezTo>
                <a:lnTo>
                  <a:pt x="1503" y="239"/>
                </a:lnTo>
                <a:lnTo>
                  <a:pt x="1455" y="215"/>
                </a:lnTo>
                <a:lnTo>
                  <a:pt x="1431" y="215"/>
                </a:lnTo>
                <a:cubicBezTo>
                  <a:pt x="1384" y="215"/>
                  <a:pt x="1288" y="239"/>
                  <a:pt x="1217" y="239"/>
                </a:cubicBezTo>
                <a:cubicBezTo>
                  <a:pt x="1205" y="251"/>
                  <a:pt x="1191" y="256"/>
                  <a:pt x="1177" y="256"/>
                </a:cubicBezTo>
                <a:cubicBezTo>
                  <a:pt x="1133" y="256"/>
                  <a:pt x="1080" y="215"/>
                  <a:pt x="1026" y="215"/>
                </a:cubicBezTo>
                <a:cubicBezTo>
                  <a:pt x="954" y="215"/>
                  <a:pt x="907" y="191"/>
                  <a:pt x="835" y="191"/>
                </a:cubicBezTo>
                <a:cubicBezTo>
                  <a:pt x="716" y="168"/>
                  <a:pt x="620" y="168"/>
                  <a:pt x="549" y="120"/>
                </a:cubicBezTo>
                <a:lnTo>
                  <a:pt x="430" y="96"/>
                </a:lnTo>
                <a:lnTo>
                  <a:pt x="334"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77;p74">
            <a:extLst>
              <a:ext uri="{FF2B5EF4-FFF2-40B4-BE49-F238E27FC236}">
                <a16:creationId xmlns:a16="http://schemas.microsoft.com/office/drawing/2014/main" id="{25FEDB81-B889-C486-10DA-4ECEF6E05759}"/>
              </a:ext>
            </a:extLst>
          </p:cNvPr>
          <p:cNvSpPr/>
          <p:nvPr/>
        </p:nvSpPr>
        <p:spPr>
          <a:xfrm>
            <a:off x="7521533" y="4499241"/>
            <a:ext cx="107695" cy="91236"/>
          </a:xfrm>
          <a:custGeom>
            <a:avLst/>
            <a:gdLst/>
            <a:ahLst/>
            <a:cxnLst/>
            <a:rect l="l" t="t" r="r" b="b"/>
            <a:pathLst>
              <a:path w="2506" h="2123" extrusionOk="0">
                <a:moveTo>
                  <a:pt x="430" y="0"/>
                </a:moveTo>
                <a:cubicBezTo>
                  <a:pt x="216" y="0"/>
                  <a:pt x="120" y="72"/>
                  <a:pt x="72" y="310"/>
                </a:cubicBezTo>
                <a:cubicBezTo>
                  <a:pt x="49" y="382"/>
                  <a:pt x="1" y="406"/>
                  <a:pt x="1" y="453"/>
                </a:cubicBezTo>
                <a:cubicBezTo>
                  <a:pt x="1" y="525"/>
                  <a:pt x="1" y="620"/>
                  <a:pt x="49" y="668"/>
                </a:cubicBezTo>
                <a:cubicBezTo>
                  <a:pt x="96" y="787"/>
                  <a:pt x="192" y="883"/>
                  <a:pt x="287" y="930"/>
                </a:cubicBezTo>
                <a:cubicBezTo>
                  <a:pt x="669" y="1193"/>
                  <a:pt x="1050" y="1479"/>
                  <a:pt x="1480" y="1717"/>
                </a:cubicBezTo>
                <a:cubicBezTo>
                  <a:pt x="1670" y="1837"/>
                  <a:pt x="1957" y="2004"/>
                  <a:pt x="2147" y="2123"/>
                </a:cubicBezTo>
                <a:lnTo>
                  <a:pt x="2505" y="1646"/>
                </a:lnTo>
                <a:cubicBezTo>
                  <a:pt x="2505" y="1646"/>
                  <a:pt x="1360" y="763"/>
                  <a:pt x="788" y="215"/>
                </a:cubicBezTo>
                <a:cubicBezTo>
                  <a:pt x="693" y="119"/>
                  <a:pt x="573" y="0"/>
                  <a:pt x="430"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78;p74">
            <a:extLst>
              <a:ext uri="{FF2B5EF4-FFF2-40B4-BE49-F238E27FC236}">
                <a16:creationId xmlns:a16="http://schemas.microsoft.com/office/drawing/2014/main" id="{5D595267-ACB7-5A09-3F36-A9975A9EFC19}"/>
              </a:ext>
            </a:extLst>
          </p:cNvPr>
          <p:cNvSpPr/>
          <p:nvPr/>
        </p:nvSpPr>
        <p:spPr>
          <a:xfrm>
            <a:off x="7636362" y="4581151"/>
            <a:ext cx="27719" cy="38033"/>
          </a:xfrm>
          <a:custGeom>
            <a:avLst/>
            <a:gdLst/>
            <a:ahLst/>
            <a:cxnLst/>
            <a:rect l="l" t="t" r="r" b="b"/>
            <a:pathLst>
              <a:path w="645" h="885" extrusionOk="0">
                <a:moveTo>
                  <a:pt x="322" y="0"/>
                </a:moveTo>
                <a:cubicBezTo>
                  <a:pt x="115" y="0"/>
                  <a:pt x="72" y="193"/>
                  <a:pt x="72" y="193"/>
                </a:cubicBezTo>
                <a:lnTo>
                  <a:pt x="191" y="384"/>
                </a:lnTo>
                <a:cubicBezTo>
                  <a:pt x="171" y="357"/>
                  <a:pt x="150" y="347"/>
                  <a:pt x="131" y="347"/>
                </a:cubicBezTo>
                <a:cubicBezTo>
                  <a:pt x="84" y="347"/>
                  <a:pt x="48" y="408"/>
                  <a:pt x="48" y="408"/>
                </a:cubicBezTo>
                <a:cubicBezTo>
                  <a:pt x="119" y="503"/>
                  <a:pt x="119" y="455"/>
                  <a:pt x="167" y="551"/>
                </a:cubicBezTo>
                <a:cubicBezTo>
                  <a:pt x="191" y="551"/>
                  <a:pt x="191" y="575"/>
                  <a:pt x="239" y="622"/>
                </a:cubicBezTo>
                <a:lnTo>
                  <a:pt x="72" y="455"/>
                </a:lnTo>
                <a:cubicBezTo>
                  <a:pt x="72" y="455"/>
                  <a:pt x="48" y="455"/>
                  <a:pt x="24" y="527"/>
                </a:cubicBezTo>
                <a:cubicBezTo>
                  <a:pt x="0" y="575"/>
                  <a:pt x="191" y="861"/>
                  <a:pt x="286" y="885"/>
                </a:cubicBezTo>
                <a:lnTo>
                  <a:pt x="310" y="885"/>
                </a:lnTo>
                <a:cubicBezTo>
                  <a:pt x="334" y="885"/>
                  <a:pt x="382" y="885"/>
                  <a:pt x="382" y="837"/>
                </a:cubicBezTo>
                <a:lnTo>
                  <a:pt x="382" y="813"/>
                </a:lnTo>
                <a:cubicBezTo>
                  <a:pt x="406" y="789"/>
                  <a:pt x="429" y="789"/>
                  <a:pt x="429" y="765"/>
                </a:cubicBezTo>
                <a:cubicBezTo>
                  <a:pt x="477" y="718"/>
                  <a:pt x="429" y="694"/>
                  <a:pt x="477" y="670"/>
                </a:cubicBezTo>
                <a:cubicBezTo>
                  <a:pt x="477" y="646"/>
                  <a:pt x="501" y="646"/>
                  <a:pt x="525" y="599"/>
                </a:cubicBezTo>
                <a:cubicBezTo>
                  <a:pt x="549" y="575"/>
                  <a:pt x="525" y="527"/>
                  <a:pt x="549" y="479"/>
                </a:cubicBezTo>
                <a:cubicBezTo>
                  <a:pt x="596" y="455"/>
                  <a:pt x="620" y="455"/>
                  <a:pt x="620" y="432"/>
                </a:cubicBezTo>
                <a:cubicBezTo>
                  <a:pt x="644" y="432"/>
                  <a:pt x="620" y="408"/>
                  <a:pt x="620" y="360"/>
                </a:cubicBezTo>
                <a:cubicBezTo>
                  <a:pt x="596" y="336"/>
                  <a:pt x="358" y="2"/>
                  <a:pt x="358" y="2"/>
                </a:cubicBezTo>
                <a:cubicBezTo>
                  <a:pt x="345" y="1"/>
                  <a:pt x="333" y="0"/>
                  <a:pt x="322"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9;p74">
            <a:extLst>
              <a:ext uri="{FF2B5EF4-FFF2-40B4-BE49-F238E27FC236}">
                <a16:creationId xmlns:a16="http://schemas.microsoft.com/office/drawing/2014/main" id="{5C7054B2-51E4-B228-44FD-E66C7B220B95}"/>
              </a:ext>
            </a:extLst>
          </p:cNvPr>
          <p:cNvSpPr/>
          <p:nvPr/>
        </p:nvSpPr>
        <p:spPr>
          <a:xfrm>
            <a:off x="7520544" y="4378954"/>
            <a:ext cx="70737" cy="155698"/>
          </a:xfrm>
          <a:custGeom>
            <a:avLst/>
            <a:gdLst/>
            <a:ahLst/>
            <a:cxnLst/>
            <a:rect l="l" t="t" r="r" b="b"/>
            <a:pathLst>
              <a:path w="1646" h="3623" extrusionOk="0">
                <a:moveTo>
                  <a:pt x="1051" y="0"/>
                </a:moveTo>
                <a:cubicBezTo>
                  <a:pt x="941" y="0"/>
                  <a:pt x="812" y="31"/>
                  <a:pt x="739" y="104"/>
                </a:cubicBezTo>
                <a:cubicBezTo>
                  <a:pt x="692" y="152"/>
                  <a:pt x="620" y="223"/>
                  <a:pt x="596" y="319"/>
                </a:cubicBezTo>
                <a:cubicBezTo>
                  <a:pt x="501" y="510"/>
                  <a:pt x="477" y="748"/>
                  <a:pt x="453" y="939"/>
                </a:cubicBezTo>
                <a:cubicBezTo>
                  <a:pt x="358" y="1297"/>
                  <a:pt x="262" y="1654"/>
                  <a:pt x="215" y="2012"/>
                </a:cubicBezTo>
                <a:cubicBezTo>
                  <a:pt x="143" y="2251"/>
                  <a:pt x="119" y="2489"/>
                  <a:pt x="95" y="2728"/>
                </a:cubicBezTo>
                <a:cubicBezTo>
                  <a:pt x="72" y="2942"/>
                  <a:pt x="0" y="3181"/>
                  <a:pt x="72" y="3348"/>
                </a:cubicBezTo>
                <a:cubicBezTo>
                  <a:pt x="111" y="3526"/>
                  <a:pt x="283" y="3622"/>
                  <a:pt x="449" y="3622"/>
                </a:cubicBezTo>
                <a:cubicBezTo>
                  <a:pt x="483" y="3622"/>
                  <a:pt x="516" y="3618"/>
                  <a:pt x="549" y="3610"/>
                </a:cubicBezTo>
                <a:cubicBezTo>
                  <a:pt x="596" y="3610"/>
                  <a:pt x="692" y="3586"/>
                  <a:pt x="739" y="3539"/>
                </a:cubicBezTo>
                <a:cubicBezTo>
                  <a:pt x="859" y="3443"/>
                  <a:pt x="906" y="3252"/>
                  <a:pt x="954" y="3085"/>
                </a:cubicBezTo>
                <a:cubicBezTo>
                  <a:pt x="1049" y="2632"/>
                  <a:pt x="1169" y="2227"/>
                  <a:pt x="1264" y="1774"/>
                </a:cubicBezTo>
                <a:cubicBezTo>
                  <a:pt x="1312" y="1559"/>
                  <a:pt x="1336" y="1392"/>
                  <a:pt x="1407" y="1177"/>
                </a:cubicBezTo>
                <a:cubicBezTo>
                  <a:pt x="1503" y="796"/>
                  <a:pt x="1646" y="200"/>
                  <a:pt x="1145" y="9"/>
                </a:cubicBezTo>
                <a:cubicBezTo>
                  <a:pt x="1117" y="3"/>
                  <a:pt x="1085" y="0"/>
                  <a:pt x="105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80;p74">
            <a:extLst>
              <a:ext uri="{FF2B5EF4-FFF2-40B4-BE49-F238E27FC236}">
                <a16:creationId xmlns:a16="http://schemas.microsoft.com/office/drawing/2014/main" id="{D72B3686-BAC7-E012-CD1C-843E5582C05E}"/>
              </a:ext>
            </a:extLst>
          </p:cNvPr>
          <p:cNvSpPr/>
          <p:nvPr/>
        </p:nvSpPr>
        <p:spPr>
          <a:xfrm>
            <a:off x="7520544" y="4367350"/>
            <a:ext cx="81008" cy="107309"/>
          </a:xfrm>
          <a:custGeom>
            <a:avLst/>
            <a:gdLst/>
            <a:ahLst/>
            <a:cxnLst/>
            <a:rect l="l" t="t" r="r" b="b"/>
            <a:pathLst>
              <a:path w="1885" h="2497" extrusionOk="0">
                <a:moveTo>
                  <a:pt x="1065" y="0"/>
                </a:moveTo>
                <a:cubicBezTo>
                  <a:pt x="348" y="0"/>
                  <a:pt x="0" y="2306"/>
                  <a:pt x="0" y="2306"/>
                </a:cubicBezTo>
                <a:lnTo>
                  <a:pt x="1216" y="2497"/>
                </a:lnTo>
                <a:cubicBezTo>
                  <a:pt x="1264" y="1972"/>
                  <a:pt x="1884" y="231"/>
                  <a:pt x="1169" y="16"/>
                </a:cubicBezTo>
                <a:cubicBezTo>
                  <a:pt x="1133" y="6"/>
                  <a:pt x="1099" y="0"/>
                  <a:pt x="1065"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81;p74">
            <a:extLst>
              <a:ext uri="{FF2B5EF4-FFF2-40B4-BE49-F238E27FC236}">
                <a16:creationId xmlns:a16="http://schemas.microsoft.com/office/drawing/2014/main" id="{CC523794-235E-FC33-A46B-ADA2FC276ABD}"/>
              </a:ext>
            </a:extLst>
          </p:cNvPr>
          <p:cNvSpPr/>
          <p:nvPr/>
        </p:nvSpPr>
        <p:spPr>
          <a:xfrm>
            <a:off x="7519513" y="4503409"/>
            <a:ext cx="131246" cy="258280"/>
          </a:xfrm>
          <a:custGeom>
            <a:avLst/>
            <a:gdLst/>
            <a:ahLst/>
            <a:cxnLst/>
            <a:rect l="l" t="t" r="r" b="b"/>
            <a:pathLst>
              <a:path w="3054" h="6010" extrusionOk="0">
                <a:moveTo>
                  <a:pt x="2474" y="0"/>
                </a:moveTo>
                <a:cubicBezTo>
                  <a:pt x="2296" y="0"/>
                  <a:pt x="2023" y="77"/>
                  <a:pt x="1598" y="166"/>
                </a:cubicBezTo>
                <a:cubicBezTo>
                  <a:pt x="1479" y="189"/>
                  <a:pt x="1360" y="237"/>
                  <a:pt x="1240" y="309"/>
                </a:cubicBezTo>
                <a:cubicBezTo>
                  <a:pt x="0" y="1167"/>
                  <a:pt x="740" y="3147"/>
                  <a:pt x="1073" y="4244"/>
                </a:cubicBezTo>
                <a:cubicBezTo>
                  <a:pt x="1217" y="4721"/>
                  <a:pt x="1431" y="5293"/>
                  <a:pt x="1598" y="5770"/>
                </a:cubicBezTo>
                <a:cubicBezTo>
                  <a:pt x="1828" y="5951"/>
                  <a:pt x="2040" y="6010"/>
                  <a:pt x="2221" y="6010"/>
                </a:cubicBezTo>
                <a:cubicBezTo>
                  <a:pt x="2565" y="6010"/>
                  <a:pt x="2791" y="5794"/>
                  <a:pt x="2791" y="5794"/>
                </a:cubicBezTo>
                <a:cubicBezTo>
                  <a:pt x="3029" y="4936"/>
                  <a:pt x="3053" y="4005"/>
                  <a:pt x="3053" y="3147"/>
                </a:cubicBezTo>
                <a:cubicBezTo>
                  <a:pt x="3053" y="2694"/>
                  <a:pt x="2862" y="1072"/>
                  <a:pt x="2815" y="643"/>
                </a:cubicBezTo>
                <a:cubicBezTo>
                  <a:pt x="2787" y="153"/>
                  <a:pt x="2726" y="0"/>
                  <a:pt x="247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82;p74">
            <a:extLst>
              <a:ext uri="{FF2B5EF4-FFF2-40B4-BE49-F238E27FC236}">
                <a16:creationId xmlns:a16="http://schemas.microsoft.com/office/drawing/2014/main" id="{5F084341-EFD3-4DE3-C203-6BDFD9DBFFA9}"/>
              </a:ext>
            </a:extLst>
          </p:cNvPr>
          <p:cNvSpPr/>
          <p:nvPr/>
        </p:nvSpPr>
        <p:spPr>
          <a:xfrm>
            <a:off x="7559480" y="4930753"/>
            <a:ext cx="145599" cy="113067"/>
          </a:xfrm>
          <a:custGeom>
            <a:avLst/>
            <a:gdLst/>
            <a:ahLst/>
            <a:cxnLst/>
            <a:rect l="l" t="t" r="r" b="b"/>
            <a:pathLst>
              <a:path w="3388" h="2631" extrusionOk="0">
                <a:moveTo>
                  <a:pt x="382" y="0"/>
                </a:moveTo>
                <a:cubicBezTo>
                  <a:pt x="382" y="0"/>
                  <a:pt x="358" y="883"/>
                  <a:pt x="310" y="1217"/>
                </a:cubicBezTo>
                <a:cubicBezTo>
                  <a:pt x="310" y="1240"/>
                  <a:pt x="239" y="1431"/>
                  <a:pt x="239" y="1455"/>
                </a:cubicBezTo>
                <a:cubicBezTo>
                  <a:pt x="191" y="1503"/>
                  <a:pt x="167" y="1598"/>
                  <a:pt x="143" y="1670"/>
                </a:cubicBezTo>
                <a:cubicBezTo>
                  <a:pt x="72" y="1813"/>
                  <a:pt x="0" y="2051"/>
                  <a:pt x="24" y="2194"/>
                </a:cubicBezTo>
                <a:lnTo>
                  <a:pt x="72" y="2266"/>
                </a:lnTo>
                <a:cubicBezTo>
                  <a:pt x="143" y="2314"/>
                  <a:pt x="620" y="2385"/>
                  <a:pt x="764" y="2409"/>
                </a:cubicBezTo>
                <a:lnTo>
                  <a:pt x="1217" y="2505"/>
                </a:lnTo>
                <a:cubicBezTo>
                  <a:pt x="1657" y="2611"/>
                  <a:pt x="1991" y="2630"/>
                  <a:pt x="2175" y="2630"/>
                </a:cubicBezTo>
                <a:cubicBezTo>
                  <a:pt x="2281" y="2630"/>
                  <a:pt x="2338" y="2624"/>
                  <a:pt x="2338" y="2624"/>
                </a:cubicBezTo>
                <a:cubicBezTo>
                  <a:pt x="3387" y="2528"/>
                  <a:pt x="3292" y="2314"/>
                  <a:pt x="3292" y="2314"/>
                </a:cubicBezTo>
                <a:cubicBezTo>
                  <a:pt x="3220" y="2194"/>
                  <a:pt x="3101" y="2171"/>
                  <a:pt x="3053" y="2147"/>
                </a:cubicBezTo>
                <a:cubicBezTo>
                  <a:pt x="3029" y="2099"/>
                  <a:pt x="2218" y="1908"/>
                  <a:pt x="2218" y="1908"/>
                </a:cubicBezTo>
                <a:cubicBezTo>
                  <a:pt x="2218" y="1908"/>
                  <a:pt x="1551" y="1527"/>
                  <a:pt x="1145" y="1264"/>
                </a:cubicBezTo>
                <a:cubicBezTo>
                  <a:pt x="1074" y="835"/>
                  <a:pt x="1264" y="48"/>
                  <a:pt x="1264" y="48"/>
                </a:cubicBezTo>
                <a:lnTo>
                  <a:pt x="382"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83;p74">
            <a:extLst>
              <a:ext uri="{FF2B5EF4-FFF2-40B4-BE49-F238E27FC236}">
                <a16:creationId xmlns:a16="http://schemas.microsoft.com/office/drawing/2014/main" id="{DF744954-C9AF-AE5D-223A-5D7FE9AAD585}"/>
              </a:ext>
            </a:extLst>
          </p:cNvPr>
          <p:cNvSpPr/>
          <p:nvPr/>
        </p:nvSpPr>
        <p:spPr>
          <a:xfrm>
            <a:off x="7556385" y="4992250"/>
            <a:ext cx="147662" cy="51570"/>
          </a:xfrm>
          <a:custGeom>
            <a:avLst/>
            <a:gdLst/>
            <a:ahLst/>
            <a:cxnLst/>
            <a:rect l="l" t="t" r="r" b="b"/>
            <a:pathLst>
              <a:path w="3436" h="1200" extrusionOk="0">
                <a:moveTo>
                  <a:pt x="1408" y="0"/>
                </a:moveTo>
                <a:cubicBezTo>
                  <a:pt x="1289" y="48"/>
                  <a:pt x="1098" y="72"/>
                  <a:pt x="955" y="72"/>
                </a:cubicBezTo>
                <a:cubicBezTo>
                  <a:pt x="740" y="72"/>
                  <a:pt x="502" y="72"/>
                  <a:pt x="263" y="24"/>
                </a:cubicBezTo>
                <a:cubicBezTo>
                  <a:pt x="239" y="72"/>
                  <a:pt x="215" y="143"/>
                  <a:pt x="120" y="239"/>
                </a:cubicBezTo>
                <a:cubicBezTo>
                  <a:pt x="96" y="382"/>
                  <a:pt x="1" y="620"/>
                  <a:pt x="72" y="763"/>
                </a:cubicBezTo>
                <a:lnTo>
                  <a:pt x="120" y="835"/>
                </a:lnTo>
                <a:cubicBezTo>
                  <a:pt x="192" y="883"/>
                  <a:pt x="669" y="954"/>
                  <a:pt x="812" y="978"/>
                </a:cubicBezTo>
                <a:lnTo>
                  <a:pt x="1265" y="1074"/>
                </a:lnTo>
                <a:cubicBezTo>
                  <a:pt x="1690" y="1180"/>
                  <a:pt x="2028" y="1199"/>
                  <a:pt x="2218" y="1199"/>
                </a:cubicBezTo>
                <a:cubicBezTo>
                  <a:pt x="2326" y="1199"/>
                  <a:pt x="2386" y="1193"/>
                  <a:pt x="2386" y="1193"/>
                </a:cubicBezTo>
                <a:cubicBezTo>
                  <a:pt x="3435" y="1097"/>
                  <a:pt x="3340" y="883"/>
                  <a:pt x="3340" y="883"/>
                </a:cubicBezTo>
                <a:cubicBezTo>
                  <a:pt x="3244" y="763"/>
                  <a:pt x="3125" y="740"/>
                  <a:pt x="3101" y="716"/>
                </a:cubicBezTo>
                <a:cubicBezTo>
                  <a:pt x="3078" y="668"/>
                  <a:pt x="2267" y="477"/>
                  <a:pt x="2267" y="477"/>
                </a:cubicBezTo>
                <a:cubicBezTo>
                  <a:pt x="2267" y="477"/>
                  <a:pt x="1790" y="239"/>
                  <a:pt x="1408"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4;p74">
            <a:extLst>
              <a:ext uri="{FF2B5EF4-FFF2-40B4-BE49-F238E27FC236}">
                <a16:creationId xmlns:a16="http://schemas.microsoft.com/office/drawing/2014/main" id="{D8F5A8D4-4A0C-C40B-5A25-B4473E31D6AD}"/>
              </a:ext>
            </a:extLst>
          </p:cNvPr>
          <p:cNvSpPr/>
          <p:nvPr/>
        </p:nvSpPr>
        <p:spPr>
          <a:xfrm>
            <a:off x="7567688" y="4727782"/>
            <a:ext cx="73831" cy="221450"/>
          </a:xfrm>
          <a:custGeom>
            <a:avLst/>
            <a:gdLst/>
            <a:ahLst/>
            <a:cxnLst/>
            <a:rect l="l" t="t" r="r" b="b"/>
            <a:pathLst>
              <a:path w="1718" h="5153" extrusionOk="0">
                <a:moveTo>
                  <a:pt x="1073" y="1"/>
                </a:moveTo>
                <a:cubicBezTo>
                  <a:pt x="835" y="1"/>
                  <a:pt x="644" y="216"/>
                  <a:pt x="549" y="430"/>
                </a:cubicBezTo>
                <a:cubicBezTo>
                  <a:pt x="0" y="1694"/>
                  <a:pt x="72" y="4055"/>
                  <a:pt x="167" y="5129"/>
                </a:cubicBezTo>
                <a:lnTo>
                  <a:pt x="1073" y="5153"/>
                </a:lnTo>
                <a:cubicBezTo>
                  <a:pt x="1264" y="3936"/>
                  <a:pt x="1646" y="1336"/>
                  <a:pt x="1670" y="931"/>
                </a:cubicBezTo>
                <a:cubicBezTo>
                  <a:pt x="1717" y="788"/>
                  <a:pt x="1717" y="359"/>
                  <a:pt x="1622" y="239"/>
                </a:cubicBezTo>
                <a:cubicBezTo>
                  <a:pt x="1503" y="96"/>
                  <a:pt x="1264" y="1"/>
                  <a:pt x="1073"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85;p74">
            <a:extLst>
              <a:ext uri="{FF2B5EF4-FFF2-40B4-BE49-F238E27FC236}">
                <a16:creationId xmlns:a16="http://schemas.microsoft.com/office/drawing/2014/main" id="{1524E716-46B9-3589-5B95-85DE05B6E069}"/>
              </a:ext>
            </a:extLst>
          </p:cNvPr>
          <p:cNvSpPr/>
          <p:nvPr/>
        </p:nvSpPr>
        <p:spPr>
          <a:xfrm>
            <a:off x="7541043" y="4554593"/>
            <a:ext cx="188617" cy="214531"/>
          </a:xfrm>
          <a:custGeom>
            <a:avLst/>
            <a:gdLst/>
            <a:ahLst/>
            <a:cxnLst/>
            <a:rect l="l" t="t" r="r" b="b"/>
            <a:pathLst>
              <a:path w="4389" h="4992" extrusionOk="0">
                <a:moveTo>
                  <a:pt x="95" y="0"/>
                </a:moveTo>
                <a:cubicBezTo>
                  <a:pt x="0" y="668"/>
                  <a:pt x="119" y="1145"/>
                  <a:pt x="119" y="1145"/>
                </a:cubicBezTo>
                <a:cubicBezTo>
                  <a:pt x="310" y="2004"/>
                  <a:pt x="1383" y="2337"/>
                  <a:pt x="1741" y="2433"/>
                </a:cubicBezTo>
                <a:cubicBezTo>
                  <a:pt x="1932" y="2838"/>
                  <a:pt x="2170" y="3220"/>
                  <a:pt x="2361" y="3554"/>
                </a:cubicBezTo>
                <a:cubicBezTo>
                  <a:pt x="2600" y="4007"/>
                  <a:pt x="2862" y="4412"/>
                  <a:pt x="3124" y="4842"/>
                </a:cubicBezTo>
                <a:cubicBezTo>
                  <a:pt x="3330" y="4951"/>
                  <a:pt x="3516" y="4991"/>
                  <a:pt x="3676" y="4991"/>
                </a:cubicBezTo>
                <a:cubicBezTo>
                  <a:pt x="4110" y="4991"/>
                  <a:pt x="4365" y="4699"/>
                  <a:pt x="4365" y="4699"/>
                </a:cubicBezTo>
                <a:cubicBezTo>
                  <a:pt x="4389" y="3792"/>
                  <a:pt x="4245" y="2910"/>
                  <a:pt x="4055" y="2027"/>
                </a:cubicBezTo>
                <a:cubicBezTo>
                  <a:pt x="3959" y="1717"/>
                  <a:pt x="3578" y="644"/>
                  <a:pt x="3363"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86;p74">
            <a:extLst>
              <a:ext uri="{FF2B5EF4-FFF2-40B4-BE49-F238E27FC236}">
                <a16:creationId xmlns:a16="http://schemas.microsoft.com/office/drawing/2014/main" id="{D571F904-0B42-9B88-E6D6-ED24F0821D75}"/>
              </a:ext>
            </a:extLst>
          </p:cNvPr>
          <p:cNvSpPr/>
          <p:nvPr/>
        </p:nvSpPr>
        <p:spPr>
          <a:xfrm>
            <a:off x="7677360" y="4937930"/>
            <a:ext cx="146588" cy="105847"/>
          </a:xfrm>
          <a:custGeom>
            <a:avLst/>
            <a:gdLst/>
            <a:ahLst/>
            <a:cxnLst/>
            <a:rect l="l" t="t" r="r" b="b"/>
            <a:pathLst>
              <a:path w="3411" h="2463" extrusionOk="0">
                <a:moveTo>
                  <a:pt x="1026" y="0"/>
                </a:moveTo>
                <a:lnTo>
                  <a:pt x="143" y="24"/>
                </a:lnTo>
                <a:cubicBezTo>
                  <a:pt x="143" y="24"/>
                  <a:pt x="191" y="930"/>
                  <a:pt x="191" y="1264"/>
                </a:cubicBezTo>
                <a:cubicBezTo>
                  <a:pt x="191" y="1288"/>
                  <a:pt x="143" y="1455"/>
                  <a:pt x="143" y="1503"/>
                </a:cubicBezTo>
                <a:cubicBezTo>
                  <a:pt x="119" y="1550"/>
                  <a:pt x="72" y="1646"/>
                  <a:pt x="72" y="1694"/>
                </a:cubicBezTo>
                <a:cubicBezTo>
                  <a:pt x="48" y="1861"/>
                  <a:pt x="0" y="2099"/>
                  <a:pt x="119" y="2266"/>
                </a:cubicBezTo>
                <a:lnTo>
                  <a:pt x="167" y="2314"/>
                </a:lnTo>
                <a:cubicBezTo>
                  <a:pt x="239" y="2361"/>
                  <a:pt x="716" y="2385"/>
                  <a:pt x="859" y="2385"/>
                </a:cubicBezTo>
                <a:cubicBezTo>
                  <a:pt x="1002" y="2385"/>
                  <a:pt x="1145" y="2409"/>
                  <a:pt x="1312" y="2409"/>
                </a:cubicBezTo>
                <a:cubicBezTo>
                  <a:pt x="1535" y="2449"/>
                  <a:pt x="1733" y="2462"/>
                  <a:pt x="1899" y="2462"/>
                </a:cubicBezTo>
                <a:cubicBezTo>
                  <a:pt x="2231" y="2462"/>
                  <a:pt x="2433" y="2409"/>
                  <a:pt x="2433" y="2409"/>
                </a:cubicBezTo>
                <a:cubicBezTo>
                  <a:pt x="3411" y="2242"/>
                  <a:pt x="3339" y="2027"/>
                  <a:pt x="3339" y="2027"/>
                </a:cubicBezTo>
                <a:cubicBezTo>
                  <a:pt x="3220" y="1908"/>
                  <a:pt x="3101" y="1908"/>
                  <a:pt x="3053" y="1884"/>
                </a:cubicBezTo>
                <a:cubicBezTo>
                  <a:pt x="3005" y="1884"/>
                  <a:pt x="2194" y="1765"/>
                  <a:pt x="2194" y="1765"/>
                </a:cubicBezTo>
                <a:cubicBezTo>
                  <a:pt x="2194" y="1765"/>
                  <a:pt x="1479" y="1455"/>
                  <a:pt x="1073" y="1240"/>
                </a:cubicBezTo>
                <a:cubicBezTo>
                  <a:pt x="906" y="763"/>
                  <a:pt x="1026" y="0"/>
                  <a:pt x="1026"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87;p74">
            <a:extLst>
              <a:ext uri="{FF2B5EF4-FFF2-40B4-BE49-F238E27FC236}">
                <a16:creationId xmlns:a16="http://schemas.microsoft.com/office/drawing/2014/main" id="{DBFF01E9-4D84-FF38-612C-E9B7FDB21EAF}"/>
              </a:ext>
            </a:extLst>
          </p:cNvPr>
          <p:cNvSpPr/>
          <p:nvPr/>
        </p:nvSpPr>
        <p:spPr>
          <a:xfrm>
            <a:off x="7698890" y="4936898"/>
            <a:ext cx="5157" cy="6188"/>
          </a:xfrm>
          <a:custGeom>
            <a:avLst/>
            <a:gdLst/>
            <a:ahLst/>
            <a:cxnLst/>
            <a:rect l="l" t="t" r="r" b="b"/>
            <a:pathLst>
              <a:path w="120" h="144" extrusionOk="0">
                <a:moveTo>
                  <a:pt x="0" y="0"/>
                </a:moveTo>
                <a:cubicBezTo>
                  <a:pt x="24" y="48"/>
                  <a:pt x="24" y="96"/>
                  <a:pt x="48" y="143"/>
                </a:cubicBezTo>
                <a:cubicBezTo>
                  <a:pt x="72" y="96"/>
                  <a:pt x="72" y="48"/>
                  <a:pt x="119" y="0"/>
                </a:cubicBezTo>
                <a:close/>
              </a:path>
            </a:pathLst>
          </a:custGeom>
          <a:solidFill>
            <a:srgbClr val="F4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88;p74">
            <a:extLst>
              <a:ext uri="{FF2B5EF4-FFF2-40B4-BE49-F238E27FC236}">
                <a16:creationId xmlns:a16="http://schemas.microsoft.com/office/drawing/2014/main" id="{14341D5A-6485-7148-970C-4345DB02B0E3}"/>
              </a:ext>
            </a:extLst>
          </p:cNvPr>
          <p:cNvSpPr/>
          <p:nvPr/>
        </p:nvSpPr>
        <p:spPr>
          <a:xfrm>
            <a:off x="7677360" y="4994270"/>
            <a:ext cx="145556" cy="47444"/>
          </a:xfrm>
          <a:custGeom>
            <a:avLst/>
            <a:gdLst/>
            <a:ahLst/>
            <a:cxnLst/>
            <a:rect l="l" t="t" r="r" b="b"/>
            <a:pathLst>
              <a:path w="3387" h="1104" extrusionOk="0">
                <a:moveTo>
                  <a:pt x="167" y="1"/>
                </a:moveTo>
                <a:cubicBezTo>
                  <a:pt x="167" y="49"/>
                  <a:pt x="143" y="144"/>
                  <a:pt x="143" y="144"/>
                </a:cubicBezTo>
                <a:cubicBezTo>
                  <a:pt x="119" y="239"/>
                  <a:pt x="72" y="311"/>
                  <a:pt x="72" y="359"/>
                </a:cubicBezTo>
                <a:cubicBezTo>
                  <a:pt x="72" y="502"/>
                  <a:pt x="0" y="740"/>
                  <a:pt x="72" y="883"/>
                </a:cubicBezTo>
                <a:lnTo>
                  <a:pt x="143" y="955"/>
                </a:lnTo>
                <a:cubicBezTo>
                  <a:pt x="191" y="979"/>
                  <a:pt x="668" y="1003"/>
                  <a:pt x="835" y="1003"/>
                </a:cubicBezTo>
                <a:cubicBezTo>
                  <a:pt x="978" y="1003"/>
                  <a:pt x="1121" y="1050"/>
                  <a:pt x="1264" y="1050"/>
                </a:cubicBezTo>
                <a:cubicBezTo>
                  <a:pt x="1495" y="1090"/>
                  <a:pt x="1699" y="1103"/>
                  <a:pt x="1868" y="1103"/>
                </a:cubicBezTo>
                <a:cubicBezTo>
                  <a:pt x="2208" y="1103"/>
                  <a:pt x="2409" y="1050"/>
                  <a:pt x="2409" y="1050"/>
                </a:cubicBezTo>
                <a:cubicBezTo>
                  <a:pt x="3387" y="860"/>
                  <a:pt x="3292" y="645"/>
                  <a:pt x="3292" y="645"/>
                </a:cubicBezTo>
                <a:cubicBezTo>
                  <a:pt x="3172" y="526"/>
                  <a:pt x="3053" y="526"/>
                  <a:pt x="3029" y="502"/>
                </a:cubicBezTo>
                <a:cubicBezTo>
                  <a:pt x="2981" y="502"/>
                  <a:pt x="2171" y="383"/>
                  <a:pt x="2171" y="383"/>
                </a:cubicBezTo>
                <a:cubicBezTo>
                  <a:pt x="2171" y="383"/>
                  <a:pt x="1837" y="263"/>
                  <a:pt x="1503" y="120"/>
                </a:cubicBezTo>
                <a:lnTo>
                  <a:pt x="1479" y="120"/>
                </a:lnTo>
                <a:cubicBezTo>
                  <a:pt x="1293" y="164"/>
                  <a:pt x="1103" y="193"/>
                  <a:pt x="914" y="193"/>
                </a:cubicBezTo>
                <a:cubicBezTo>
                  <a:pt x="691" y="193"/>
                  <a:pt x="470" y="152"/>
                  <a:pt x="263" y="49"/>
                </a:cubicBezTo>
                <a:cubicBezTo>
                  <a:pt x="239" y="25"/>
                  <a:pt x="191" y="25"/>
                  <a:pt x="167"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89;p74">
            <a:extLst>
              <a:ext uri="{FF2B5EF4-FFF2-40B4-BE49-F238E27FC236}">
                <a16:creationId xmlns:a16="http://schemas.microsoft.com/office/drawing/2014/main" id="{0A54E9EF-4F48-5B1A-8155-B57B2C11D3F8}"/>
              </a:ext>
            </a:extLst>
          </p:cNvPr>
          <p:cNvSpPr/>
          <p:nvPr/>
        </p:nvSpPr>
        <p:spPr>
          <a:xfrm>
            <a:off x="7670183" y="4740202"/>
            <a:ext cx="58446" cy="216207"/>
          </a:xfrm>
          <a:custGeom>
            <a:avLst/>
            <a:gdLst/>
            <a:ahLst/>
            <a:cxnLst/>
            <a:rect l="l" t="t" r="r" b="b"/>
            <a:pathLst>
              <a:path w="1360" h="5031" extrusionOk="0">
                <a:moveTo>
                  <a:pt x="733" y="1"/>
                </a:moveTo>
                <a:cubicBezTo>
                  <a:pt x="612" y="1"/>
                  <a:pt x="496" y="25"/>
                  <a:pt x="406" y="70"/>
                </a:cubicBezTo>
                <a:cubicBezTo>
                  <a:pt x="48" y="260"/>
                  <a:pt x="72" y="737"/>
                  <a:pt x="48" y="1095"/>
                </a:cubicBezTo>
                <a:cubicBezTo>
                  <a:pt x="0" y="1453"/>
                  <a:pt x="0" y="1763"/>
                  <a:pt x="0" y="2121"/>
                </a:cubicBezTo>
                <a:cubicBezTo>
                  <a:pt x="0" y="3122"/>
                  <a:pt x="119" y="4076"/>
                  <a:pt x="310" y="5031"/>
                </a:cubicBezTo>
                <a:cubicBezTo>
                  <a:pt x="310" y="5031"/>
                  <a:pt x="1264" y="4959"/>
                  <a:pt x="1240" y="4935"/>
                </a:cubicBezTo>
                <a:cubicBezTo>
                  <a:pt x="1264" y="3719"/>
                  <a:pt x="1360" y="1095"/>
                  <a:pt x="1360" y="666"/>
                </a:cubicBezTo>
                <a:cubicBezTo>
                  <a:pt x="1360" y="451"/>
                  <a:pt x="1312" y="213"/>
                  <a:pt x="1121" y="93"/>
                </a:cubicBezTo>
                <a:cubicBezTo>
                  <a:pt x="1008" y="31"/>
                  <a:pt x="868" y="1"/>
                  <a:pt x="733"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90;p74">
            <a:extLst>
              <a:ext uri="{FF2B5EF4-FFF2-40B4-BE49-F238E27FC236}">
                <a16:creationId xmlns:a16="http://schemas.microsoft.com/office/drawing/2014/main" id="{534F42AD-B280-E93D-D5A0-9FA46CC42190}"/>
              </a:ext>
            </a:extLst>
          </p:cNvPr>
          <p:cNvSpPr/>
          <p:nvPr/>
        </p:nvSpPr>
        <p:spPr>
          <a:xfrm>
            <a:off x="7672203" y="4292187"/>
            <a:ext cx="12377" cy="25656"/>
          </a:xfrm>
          <a:custGeom>
            <a:avLst/>
            <a:gdLst/>
            <a:ahLst/>
            <a:cxnLst/>
            <a:rect l="l" t="t" r="r" b="b"/>
            <a:pathLst>
              <a:path w="288" h="597" extrusionOk="0">
                <a:moveTo>
                  <a:pt x="144" y="0"/>
                </a:moveTo>
                <a:lnTo>
                  <a:pt x="1" y="549"/>
                </a:lnTo>
                <a:lnTo>
                  <a:pt x="287" y="597"/>
                </a:lnTo>
                <a:lnTo>
                  <a:pt x="144"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91;p74">
            <a:extLst>
              <a:ext uri="{FF2B5EF4-FFF2-40B4-BE49-F238E27FC236}">
                <a16:creationId xmlns:a16="http://schemas.microsoft.com/office/drawing/2014/main" id="{DED118A4-12F5-177A-3C10-AF4DBBF0C14B}"/>
              </a:ext>
            </a:extLst>
          </p:cNvPr>
          <p:cNvSpPr/>
          <p:nvPr/>
        </p:nvSpPr>
        <p:spPr>
          <a:xfrm>
            <a:off x="7600478" y="4292187"/>
            <a:ext cx="42073" cy="78429"/>
          </a:xfrm>
          <a:custGeom>
            <a:avLst/>
            <a:gdLst/>
            <a:ahLst/>
            <a:cxnLst/>
            <a:rect l="l" t="t" r="r" b="b"/>
            <a:pathLst>
              <a:path w="979" h="1825" extrusionOk="0">
                <a:moveTo>
                  <a:pt x="48" y="0"/>
                </a:moveTo>
                <a:lnTo>
                  <a:pt x="0" y="1431"/>
                </a:lnTo>
                <a:cubicBezTo>
                  <a:pt x="0" y="1431"/>
                  <a:pt x="0" y="1551"/>
                  <a:pt x="167" y="1694"/>
                </a:cubicBezTo>
                <a:cubicBezTo>
                  <a:pt x="275" y="1789"/>
                  <a:pt x="454" y="1825"/>
                  <a:pt x="618" y="1825"/>
                </a:cubicBezTo>
                <a:cubicBezTo>
                  <a:pt x="781" y="1825"/>
                  <a:pt x="931" y="1789"/>
                  <a:pt x="978" y="1741"/>
                </a:cubicBezTo>
                <a:cubicBezTo>
                  <a:pt x="978" y="1741"/>
                  <a:pt x="954" y="740"/>
                  <a:pt x="954" y="573"/>
                </a:cubicBezTo>
                <a:lnTo>
                  <a:pt x="4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4092;p74">
            <a:extLst>
              <a:ext uri="{FF2B5EF4-FFF2-40B4-BE49-F238E27FC236}">
                <a16:creationId xmlns:a16="http://schemas.microsoft.com/office/drawing/2014/main" id="{F2F023B7-6D18-79F8-E192-09A60A370291}"/>
              </a:ext>
            </a:extLst>
          </p:cNvPr>
          <p:cNvSpPr/>
          <p:nvPr/>
        </p:nvSpPr>
        <p:spPr>
          <a:xfrm>
            <a:off x="7598415" y="4245044"/>
            <a:ext cx="86165" cy="98499"/>
          </a:xfrm>
          <a:custGeom>
            <a:avLst/>
            <a:gdLst/>
            <a:ahLst/>
            <a:cxnLst/>
            <a:rect l="l" t="t" r="r" b="b"/>
            <a:pathLst>
              <a:path w="2005" h="2292" extrusionOk="0">
                <a:moveTo>
                  <a:pt x="191" y="0"/>
                </a:moveTo>
                <a:lnTo>
                  <a:pt x="120" y="501"/>
                </a:lnTo>
                <a:lnTo>
                  <a:pt x="48" y="1264"/>
                </a:lnTo>
                <a:lnTo>
                  <a:pt x="1" y="1479"/>
                </a:lnTo>
                <a:cubicBezTo>
                  <a:pt x="356" y="2060"/>
                  <a:pt x="853" y="2292"/>
                  <a:pt x="1219" y="2292"/>
                </a:cubicBezTo>
                <a:cubicBezTo>
                  <a:pt x="1393" y="2292"/>
                  <a:pt x="1538" y="2239"/>
                  <a:pt x="1623" y="2147"/>
                </a:cubicBezTo>
                <a:cubicBezTo>
                  <a:pt x="1885" y="1837"/>
                  <a:pt x="2004" y="239"/>
                  <a:pt x="2004" y="239"/>
                </a:cubicBezTo>
                <a:lnTo>
                  <a:pt x="191"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4093;p74">
            <a:extLst>
              <a:ext uri="{FF2B5EF4-FFF2-40B4-BE49-F238E27FC236}">
                <a16:creationId xmlns:a16="http://schemas.microsoft.com/office/drawing/2014/main" id="{6B372C90-347A-60DA-8C93-DC07BDD543DE}"/>
              </a:ext>
            </a:extLst>
          </p:cNvPr>
          <p:cNvSpPr/>
          <p:nvPr/>
        </p:nvSpPr>
        <p:spPr>
          <a:xfrm>
            <a:off x="7574865" y="4224029"/>
            <a:ext cx="143536" cy="118439"/>
          </a:xfrm>
          <a:custGeom>
            <a:avLst/>
            <a:gdLst/>
            <a:ahLst/>
            <a:cxnLst/>
            <a:rect l="l" t="t" r="r" b="b"/>
            <a:pathLst>
              <a:path w="3340" h="2756" extrusionOk="0">
                <a:moveTo>
                  <a:pt x="1289" y="0"/>
                </a:moveTo>
                <a:cubicBezTo>
                  <a:pt x="962" y="0"/>
                  <a:pt x="670" y="89"/>
                  <a:pt x="596" y="275"/>
                </a:cubicBezTo>
                <a:cubicBezTo>
                  <a:pt x="596" y="275"/>
                  <a:pt x="0" y="346"/>
                  <a:pt x="143" y="1133"/>
                </a:cubicBezTo>
                <a:cubicBezTo>
                  <a:pt x="262" y="1944"/>
                  <a:pt x="501" y="2636"/>
                  <a:pt x="668" y="2684"/>
                </a:cubicBezTo>
                <a:lnTo>
                  <a:pt x="954" y="2755"/>
                </a:lnTo>
                <a:cubicBezTo>
                  <a:pt x="954" y="2755"/>
                  <a:pt x="1574" y="1419"/>
                  <a:pt x="1789" y="1324"/>
                </a:cubicBezTo>
                <a:cubicBezTo>
                  <a:pt x="1980" y="1205"/>
                  <a:pt x="2648" y="1372"/>
                  <a:pt x="2981" y="847"/>
                </a:cubicBezTo>
                <a:cubicBezTo>
                  <a:pt x="3339" y="346"/>
                  <a:pt x="3125" y="60"/>
                  <a:pt x="2981" y="36"/>
                </a:cubicBezTo>
                <a:cubicBezTo>
                  <a:pt x="2978" y="36"/>
                  <a:pt x="2974" y="35"/>
                  <a:pt x="2970" y="35"/>
                </a:cubicBezTo>
                <a:cubicBezTo>
                  <a:pt x="2841" y="35"/>
                  <a:pt x="2671" y="316"/>
                  <a:pt x="2407" y="316"/>
                </a:cubicBezTo>
                <a:cubicBezTo>
                  <a:pt x="2329" y="316"/>
                  <a:pt x="2243" y="291"/>
                  <a:pt x="2147" y="227"/>
                </a:cubicBezTo>
                <a:cubicBezTo>
                  <a:pt x="1928" y="77"/>
                  <a:pt x="1593" y="0"/>
                  <a:pt x="1289"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4094;p74">
            <a:extLst>
              <a:ext uri="{FF2B5EF4-FFF2-40B4-BE49-F238E27FC236}">
                <a16:creationId xmlns:a16="http://schemas.microsoft.com/office/drawing/2014/main" id="{292D711B-6EBC-3550-FF5B-D034465C07F6}"/>
              </a:ext>
            </a:extLst>
          </p:cNvPr>
          <p:cNvSpPr/>
          <p:nvPr/>
        </p:nvSpPr>
        <p:spPr>
          <a:xfrm>
            <a:off x="7623040" y="4277748"/>
            <a:ext cx="24625" cy="40096"/>
          </a:xfrm>
          <a:custGeom>
            <a:avLst/>
            <a:gdLst/>
            <a:ahLst/>
            <a:cxnLst/>
            <a:rect l="l" t="t" r="r" b="b"/>
            <a:pathLst>
              <a:path w="573" h="933" extrusionOk="0">
                <a:moveTo>
                  <a:pt x="337" y="1"/>
                </a:moveTo>
                <a:cubicBezTo>
                  <a:pt x="293" y="1"/>
                  <a:pt x="250" y="15"/>
                  <a:pt x="215" y="50"/>
                </a:cubicBezTo>
                <a:cubicBezTo>
                  <a:pt x="0" y="193"/>
                  <a:pt x="0" y="670"/>
                  <a:pt x="429" y="933"/>
                </a:cubicBezTo>
                <a:lnTo>
                  <a:pt x="573" y="169"/>
                </a:lnTo>
                <a:cubicBezTo>
                  <a:pt x="556" y="85"/>
                  <a:pt x="443" y="1"/>
                  <a:pt x="337"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4095;p74">
            <a:extLst>
              <a:ext uri="{FF2B5EF4-FFF2-40B4-BE49-F238E27FC236}">
                <a16:creationId xmlns:a16="http://schemas.microsoft.com/office/drawing/2014/main" id="{6327D7D2-A82C-9D83-F1E2-7550E5A7EAD7}"/>
              </a:ext>
            </a:extLst>
          </p:cNvPr>
          <p:cNvSpPr/>
          <p:nvPr/>
        </p:nvSpPr>
        <p:spPr>
          <a:xfrm>
            <a:off x="7534855" y="4354716"/>
            <a:ext cx="158922" cy="247407"/>
          </a:xfrm>
          <a:custGeom>
            <a:avLst/>
            <a:gdLst/>
            <a:ahLst/>
            <a:cxnLst/>
            <a:rect l="l" t="t" r="r" b="b"/>
            <a:pathLst>
              <a:path w="3698" h="5757" extrusionOk="0">
                <a:moveTo>
                  <a:pt x="1575" y="0"/>
                </a:moveTo>
                <a:cubicBezTo>
                  <a:pt x="1337" y="0"/>
                  <a:pt x="1074" y="24"/>
                  <a:pt x="860" y="72"/>
                </a:cubicBezTo>
                <a:cubicBezTo>
                  <a:pt x="740" y="96"/>
                  <a:pt x="573" y="167"/>
                  <a:pt x="502" y="286"/>
                </a:cubicBezTo>
                <a:cubicBezTo>
                  <a:pt x="1" y="1193"/>
                  <a:pt x="25" y="5557"/>
                  <a:pt x="25" y="5557"/>
                </a:cubicBezTo>
                <a:cubicBezTo>
                  <a:pt x="472" y="5701"/>
                  <a:pt x="902" y="5757"/>
                  <a:pt x="1301" y="5757"/>
                </a:cubicBezTo>
                <a:cubicBezTo>
                  <a:pt x="2690" y="5757"/>
                  <a:pt x="3698" y="5080"/>
                  <a:pt x="3698" y="5080"/>
                </a:cubicBezTo>
                <a:lnTo>
                  <a:pt x="3388" y="4055"/>
                </a:lnTo>
                <a:cubicBezTo>
                  <a:pt x="3245" y="3626"/>
                  <a:pt x="3245" y="3101"/>
                  <a:pt x="3268" y="2624"/>
                </a:cubicBezTo>
                <a:cubicBezTo>
                  <a:pt x="3268" y="2338"/>
                  <a:pt x="3316" y="2075"/>
                  <a:pt x="3340" y="1789"/>
                </a:cubicBezTo>
                <a:cubicBezTo>
                  <a:pt x="3364" y="1479"/>
                  <a:pt x="3364" y="1074"/>
                  <a:pt x="3245" y="764"/>
                </a:cubicBezTo>
                <a:cubicBezTo>
                  <a:pt x="3030" y="120"/>
                  <a:pt x="2147" y="48"/>
                  <a:pt x="1575"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4096;p74">
            <a:extLst>
              <a:ext uri="{FF2B5EF4-FFF2-40B4-BE49-F238E27FC236}">
                <a16:creationId xmlns:a16="http://schemas.microsoft.com/office/drawing/2014/main" id="{95A24CB5-90B4-1DEA-F57B-49490C2AC949}"/>
              </a:ext>
            </a:extLst>
          </p:cNvPr>
          <p:cNvSpPr/>
          <p:nvPr/>
        </p:nvSpPr>
        <p:spPr>
          <a:xfrm>
            <a:off x="7725535" y="4352653"/>
            <a:ext cx="92267" cy="168032"/>
          </a:xfrm>
          <a:custGeom>
            <a:avLst/>
            <a:gdLst/>
            <a:ahLst/>
            <a:cxnLst/>
            <a:rect l="l" t="t" r="r" b="b"/>
            <a:pathLst>
              <a:path w="2147" h="3910" extrusionOk="0">
                <a:moveTo>
                  <a:pt x="2147" y="1"/>
                </a:moveTo>
                <a:cubicBezTo>
                  <a:pt x="1765" y="24"/>
                  <a:pt x="1455" y="239"/>
                  <a:pt x="1216" y="525"/>
                </a:cubicBezTo>
                <a:cubicBezTo>
                  <a:pt x="1216" y="740"/>
                  <a:pt x="1264" y="931"/>
                  <a:pt x="1264" y="931"/>
                </a:cubicBezTo>
                <a:lnTo>
                  <a:pt x="1073" y="1217"/>
                </a:lnTo>
                <a:cubicBezTo>
                  <a:pt x="596" y="1932"/>
                  <a:pt x="0" y="2648"/>
                  <a:pt x="96" y="3578"/>
                </a:cubicBezTo>
                <a:cubicBezTo>
                  <a:pt x="96" y="3650"/>
                  <a:pt x="119" y="3769"/>
                  <a:pt x="191" y="3841"/>
                </a:cubicBezTo>
                <a:cubicBezTo>
                  <a:pt x="236" y="3888"/>
                  <a:pt x="284" y="3909"/>
                  <a:pt x="336" y="3909"/>
                </a:cubicBezTo>
                <a:cubicBezTo>
                  <a:pt x="856" y="3909"/>
                  <a:pt x="1650" y="1688"/>
                  <a:pt x="1694" y="1384"/>
                </a:cubicBezTo>
                <a:cubicBezTo>
                  <a:pt x="1789" y="978"/>
                  <a:pt x="2027" y="716"/>
                  <a:pt x="2123" y="311"/>
                </a:cubicBezTo>
                <a:cubicBezTo>
                  <a:pt x="2147" y="191"/>
                  <a:pt x="2147" y="72"/>
                  <a:pt x="2147"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4097;p74">
            <a:extLst>
              <a:ext uri="{FF2B5EF4-FFF2-40B4-BE49-F238E27FC236}">
                <a16:creationId xmlns:a16="http://schemas.microsoft.com/office/drawing/2014/main" id="{389F2ED9-7677-6552-DADC-55C14E2F4D79}"/>
              </a:ext>
            </a:extLst>
          </p:cNvPr>
          <p:cNvSpPr/>
          <p:nvPr/>
        </p:nvSpPr>
        <p:spPr>
          <a:xfrm>
            <a:off x="7775730" y="4334217"/>
            <a:ext cx="22605" cy="56426"/>
          </a:xfrm>
          <a:custGeom>
            <a:avLst/>
            <a:gdLst/>
            <a:ahLst/>
            <a:cxnLst/>
            <a:rect l="l" t="t" r="r" b="b"/>
            <a:pathLst>
              <a:path w="526" h="1313" extrusionOk="0">
                <a:moveTo>
                  <a:pt x="526" y="907"/>
                </a:moveTo>
                <a:cubicBezTo>
                  <a:pt x="526" y="907"/>
                  <a:pt x="406" y="907"/>
                  <a:pt x="382" y="716"/>
                </a:cubicBezTo>
                <a:cubicBezTo>
                  <a:pt x="335" y="549"/>
                  <a:pt x="239" y="120"/>
                  <a:pt x="239" y="120"/>
                </a:cubicBezTo>
                <a:cubicBezTo>
                  <a:pt x="239" y="120"/>
                  <a:pt x="168" y="0"/>
                  <a:pt x="120" y="24"/>
                </a:cubicBezTo>
                <a:cubicBezTo>
                  <a:pt x="96" y="96"/>
                  <a:pt x="1" y="239"/>
                  <a:pt x="96" y="477"/>
                </a:cubicBezTo>
                <a:cubicBezTo>
                  <a:pt x="96" y="477"/>
                  <a:pt x="144" y="692"/>
                  <a:pt x="120" y="787"/>
                </a:cubicBezTo>
                <a:cubicBezTo>
                  <a:pt x="96" y="859"/>
                  <a:pt x="25" y="1074"/>
                  <a:pt x="120" y="1288"/>
                </a:cubicBezTo>
                <a:cubicBezTo>
                  <a:pt x="96" y="1312"/>
                  <a:pt x="526" y="1264"/>
                  <a:pt x="526" y="907"/>
                </a:cubicBezTo>
                <a:close/>
              </a:path>
            </a:pathLst>
          </a:custGeom>
          <a:solidFill>
            <a:srgbClr val="ECB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4098;p74">
            <a:extLst>
              <a:ext uri="{FF2B5EF4-FFF2-40B4-BE49-F238E27FC236}">
                <a16:creationId xmlns:a16="http://schemas.microsoft.com/office/drawing/2014/main" id="{CBE5ECA7-36B7-05EC-38A0-8B5F753A55B4}"/>
              </a:ext>
            </a:extLst>
          </p:cNvPr>
          <p:cNvSpPr/>
          <p:nvPr/>
        </p:nvSpPr>
        <p:spPr>
          <a:xfrm>
            <a:off x="7643539" y="4394683"/>
            <a:ext cx="111735" cy="127120"/>
          </a:xfrm>
          <a:custGeom>
            <a:avLst/>
            <a:gdLst/>
            <a:ahLst/>
            <a:cxnLst/>
            <a:rect l="l" t="t" r="r" b="b"/>
            <a:pathLst>
              <a:path w="2600" h="2958" extrusionOk="0">
                <a:moveTo>
                  <a:pt x="692" y="0"/>
                </a:moveTo>
                <a:cubicBezTo>
                  <a:pt x="573" y="0"/>
                  <a:pt x="429" y="0"/>
                  <a:pt x="334" y="96"/>
                </a:cubicBezTo>
                <a:cubicBezTo>
                  <a:pt x="0" y="454"/>
                  <a:pt x="334" y="883"/>
                  <a:pt x="573" y="1193"/>
                </a:cubicBezTo>
                <a:lnTo>
                  <a:pt x="930" y="1646"/>
                </a:lnTo>
                <a:cubicBezTo>
                  <a:pt x="1193" y="1980"/>
                  <a:pt x="1431" y="2290"/>
                  <a:pt x="1693" y="2624"/>
                </a:cubicBezTo>
                <a:cubicBezTo>
                  <a:pt x="1813" y="2743"/>
                  <a:pt x="1908" y="2886"/>
                  <a:pt x="2051" y="2934"/>
                </a:cubicBezTo>
                <a:cubicBezTo>
                  <a:pt x="2123" y="2958"/>
                  <a:pt x="2218" y="2958"/>
                  <a:pt x="2266" y="2958"/>
                </a:cubicBezTo>
                <a:cubicBezTo>
                  <a:pt x="2457" y="2886"/>
                  <a:pt x="2600" y="2743"/>
                  <a:pt x="2576" y="2529"/>
                </a:cubicBezTo>
                <a:cubicBezTo>
                  <a:pt x="2528" y="2338"/>
                  <a:pt x="2385" y="2147"/>
                  <a:pt x="2290" y="2004"/>
                </a:cubicBezTo>
                <a:cubicBezTo>
                  <a:pt x="2170" y="1789"/>
                  <a:pt x="2027" y="1622"/>
                  <a:pt x="1908" y="1431"/>
                </a:cubicBezTo>
                <a:cubicBezTo>
                  <a:pt x="1693" y="1145"/>
                  <a:pt x="1503" y="859"/>
                  <a:pt x="1288" y="597"/>
                </a:cubicBezTo>
                <a:cubicBezTo>
                  <a:pt x="1169" y="454"/>
                  <a:pt x="1050" y="239"/>
                  <a:pt x="906" y="120"/>
                </a:cubicBezTo>
                <a:cubicBezTo>
                  <a:pt x="835" y="48"/>
                  <a:pt x="787" y="24"/>
                  <a:pt x="692"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4099;p74">
            <a:extLst>
              <a:ext uri="{FF2B5EF4-FFF2-40B4-BE49-F238E27FC236}">
                <a16:creationId xmlns:a16="http://schemas.microsoft.com/office/drawing/2014/main" id="{2120CE76-5775-4512-FF8A-14684574ABCF}"/>
              </a:ext>
            </a:extLst>
          </p:cNvPr>
          <p:cNvSpPr/>
          <p:nvPr/>
        </p:nvSpPr>
        <p:spPr>
          <a:xfrm>
            <a:off x="7620977" y="4368468"/>
            <a:ext cx="90247" cy="87755"/>
          </a:xfrm>
          <a:custGeom>
            <a:avLst/>
            <a:gdLst/>
            <a:ahLst/>
            <a:cxnLst/>
            <a:rect l="l" t="t" r="r" b="b"/>
            <a:pathLst>
              <a:path w="2100" h="2042" extrusionOk="0">
                <a:moveTo>
                  <a:pt x="830" y="0"/>
                </a:moveTo>
                <a:cubicBezTo>
                  <a:pt x="734" y="0"/>
                  <a:pt x="639" y="33"/>
                  <a:pt x="549" y="110"/>
                </a:cubicBezTo>
                <a:cubicBezTo>
                  <a:pt x="0" y="587"/>
                  <a:pt x="716" y="1588"/>
                  <a:pt x="954" y="2041"/>
                </a:cubicBezTo>
                <a:lnTo>
                  <a:pt x="2099" y="1254"/>
                </a:lnTo>
                <a:cubicBezTo>
                  <a:pt x="2099" y="1254"/>
                  <a:pt x="1428" y="0"/>
                  <a:pt x="83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4100;p74">
            <a:extLst>
              <a:ext uri="{FF2B5EF4-FFF2-40B4-BE49-F238E27FC236}">
                <a16:creationId xmlns:a16="http://schemas.microsoft.com/office/drawing/2014/main" id="{4B99FB31-79C9-2510-7F6E-94594DFF8A40}"/>
              </a:ext>
            </a:extLst>
          </p:cNvPr>
          <p:cNvSpPr/>
          <p:nvPr/>
        </p:nvSpPr>
        <p:spPr>
          <a:xfrm>
            <a:off x="8792518" y="4645785"/>
            <a:ext cx="114829" cy="22605"/>
          </a:xfrm>
          <a:custGeom>
            <a:avLst/>
            <a:gdLst/>
            <a:ahLst/>
            <a:cxnLst/>
            <a:rect l="l" t="t" r="r" b="b"/>
            <a:pathLst>
              <a:path w="2672" h="526" extrusionOk="0">
                <a:moveTo>
                  <a:pt x="0" y="1"/>
                </a:moveTo>
                <a:lnTo>
                  <a:pt x="0" y="526"/>
                </a:lnTo>
                <a:lnTo>
                  <a:pt x="2672" y="526"/>
                </a:lnTo>
                <a:lnTo>
                  <a:pt x="267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4101;p74">
            <a:extLst>
              <a:ext uri="{FF2B5EF4-FFF2-40B4-BE49-F238E27FC236}">
                <a16:creationId xmlns:a16="http://schemas.microsoft.com/office/drawing/2014/main" id="{FC587395-1E61-FC5D-B7DE-7AC6861D23BF}"/>
              </a:ext>
            </a:extLst>
          </p:cNvPr>
          <p:cNvSpPr/>
          <p:nvPr/>
        </p:nvSpPr>
        <p:spPr>
          <a:xfrm>
            <a:off x="8842756" y="4795424"/>
            <a:ext cx="113798" cy="23636"/>
          </a:xfrm>
          <a:custGeom>
            <a:avLst/>
            <a:gdLst/>
            <a:ahLst/>
            <a:cxnLst/>
            <a:rect l="l" t="t" r="r" b="b"/>
            <a:pathLst>
              <a:path w="2648" h="550" extrusionOk="0">
                <a:moveTo>
                  <a:pt x="0" y="1"/>
                </a:moveTo>
                <a:lnTo>
                  <a:pt x="0" y="550"/>
                </a:lnTo>
                <a:lnTo>
                  <a:pt x="2647" y="550"/>
                </a:lnTo>
                <a:lnTo>
                  <a:pt x="264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4102;p74">
            <a:extLst>
              <a:ext uri="{FF2B5EF4-FFF2-40B4-BE49-F238E27FC236}">
                <a16:creationId xmlns:a16="http://schemas.microsoft.com/office/drawing/2014/main" id="{C6281599-0E44-BD58-05CF-3A47BD1130D7}"/>
              </a:ext>
            </a:extLst>
          </p:cNvPr>
          <p:cNvSpPr/>
          <p:nvPr/>
        </p:nvSpPr>
        <p:spPr>
          <a:xfrm>
            <a:off x="8871420" y="4930753"/>
            <a:ext cx="136360" cy="22562"/>
          </a:xfrm>
          <a:custGeom>
            <a:avLst/>
            <a:gdLst/>
            <a:ahLst/>
            <a:cxnLst/>
            <a:rect l="l" t="t" r="r" b="b"/>
            <a:pathLst>
              <a:path w="3173" h="525" extrusionOk="0">
                <a:moveTo>
                  <a:pt x="1" y="0"/>
                </a:moveTo>
                <a:lnTo>
                  <a:pt x="1" y="525"/>
                </a:lnTo>
                <a:lnTo>
                  <a:pt x="3173" y="525"/>
                </a:lnTo>
                <a:lnTo>
                  <a:pt x="3173"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4103;p74">
            <a:extLst>
              <a:ext uri="{FF2B5EF4-FFF2-40B4-BE49-F238E27FC236}">
                <a16:creationId xmlns:a16="http://schemas.microsoft.com/office/drawing/2014/main" id="{B0A30F0C-61D3-5FDE-6329-911EE7B27F42}"/>
              </a:ext>
            </a:extLst>
          </p:cNvPr>
          <p:cNvSpPr/>
          <p:nvPr/>
        </p:nvSpPr>
        <p:spPr>
          <a:xfrm>
            <a:off x="8754571" y="4488970"/>
            <a:ext cx="97424" cy="23636"/>
          </a:xfrm>
          <a:custGeom>
            <a:avLst/>
            <a:gdLst/>
            <a:ahLst/>
            <a:cxnLst/>
            <a:rect l="l" t="t" r="r" b="b"/>
            <a:pathLst>
              <a:path w="2267" h="550" extrusionOk="0">
                <a:moveTo>
                  <a:pt x="1" y="1"/>
                </a:moveTo>
                <a:lnTo>
                  <a:pt x="1" y="549"/>
                </a:lnTo>
                <a:lnTo>
                  <a:pt x="2267" y="549"/>
                </a:lnTo>
                <a:lnTo>
                  <a:pt x="226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4104;p74">
            <a:extLst>
              <a:ext uri="{FF2B5EF4-FFF2-40B4-BE49-F238E27FC236}">
                <a16:creationId xmlns:a16="http://schemas.microsoft.com/office/drawing/2014/main" id="{492D7694-8A8F-B2A8-C63F-55B0EED4B61D}"/>
              </a:ext>
            </a:extLst>
          </p:cNvPr>
          <p:cNvSpPr/>
          <p:nvPr/>
        </p:nvSpPr>
        <p:spPr>
          <a:xfrm>
            <a:off x="8705408" y="4339331"/>
            <a:ext cx="97381" cy="17448"/>
          </a:xfrm>
          <a:custGeom>
            <a:avLst/>
            <a:gdLst/>
            <a:ahLst/>
            <a:cxnLst/>
            <a:rect l="l" t="t" r="r" b="b"/>
            <a:pathLst>
              <a:path w="2266" h="406" extrusionOk="0">
                <a:moveTo>
                  <a:pt x="0" y="1"/>
                </a:moveTo>
                <a:lnTo>
                  <a:pt x="0" y="406"/>
                </a:lnTo>
                <a:lnTo>
                  <a:pt x="2266" y="406"/>
                </a:lnTo>
                <a:lnTo>
                  <a:pt x="226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4105;p74">
            <a:extLst>
              <a:ext uri="{FF2B5EF4-FFF2-40B4-BE49-F238E27FC236}">
                <a16:creationId xmlns:a16="http://schemas.microsoft.com/office/drawing/2014/main" id="{606F6B7F-9EC0-C40C-79DA-A83BC29FC6A0}"/>
              </a:ext>
            </a:extLst>
          </p:cNvPr>
          <p:cNvSpPr/>
          <p:nvPr/>
        </p:nvSpPr>
        <p:spPr>
          <a:xfrm>
            <a:off x="8700251" y="4339331"/>
            <a:ext cx="212211" cy="705220"/>
          </a:xfrm>
          <a:custGeom>
            <a:avLst/>
            <a:gdLst/>
            <a:ahLst/>
            <a:cxnLst/>
            <a:rect l="l" t="t" r="r" b="b"/>
            <a:pathLst>
              <a:path w="4938" h="16410" extrusionOk="0">
                <a:moveTo>
                  <a:pt x="1" y="1"/>
                </a:moveTo>
                <a:lnTo>
                  <a:pt x="4103" y="16410"/>
                </a:lnTo>
                <a:lnTo>
                  <a:pt x="4938" y="16410"/>
                </a:lnTo>
                <a:lnTo>
                  <a:pt x="81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4106;p74">
            <a:extLst>
              <a:ext uri="{FF2B5EF4-FFF2-40B4-BE49-F238E27FC236}">
                <a16:creationId xmlns:a16="http://schemas.microsoft.com/office/drawing/2014/main" id="{35F65B1C-6CB8-0AA7-981D-E166B4706F28}"/>
              </a:ext>
            </a:extLst>
          </p:cNvPr>
          <p:cNvSpPr/>
          <p:nvPr/>
        </p:nvSpPr>
        <p:spPr>
          <a:xfrm>
            <a:off x="8381505" y="4339331"/>
            <a:ext cx="262448" cy="705220"/>
          </a:xfrm>
          <a:custGeom>
            <a:avLst/>
            <a:gdLst/>
            <a:ahLst/>
            <a:cxnLst/>
            <a:rect l="l" t="t" r="r" b="b"/>
            <a:pathLst>
              <a:path w="6107" h="16410" extrusionOk="0">
                <a:moveTo>
                  <a:pt x="5391" y="1"/>
                </a:moveTo>
                <a:lnTo>
                  <a:pt x="0" y="16410"/>
                </a:lnTo>
                <a:lnTo>
                  <a:pt x="692" y="16410"/>
                </a:lnTo>
                <a:lnTo>
                  <a:pt x="610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4107;p74">
            <a:extLst>
              <a:ext uri="{FF2B5EF4-FFF2-40B4-BE49-F238E27FC236}">
                <a16:creationId xmlns:a16="http://schemas.microsoft.com/office/drawing/2014/main" id="{CC8C958D-95E1-7F3D-EF1A-F2ED7FD9260A}"/>
              </a:ext>
            </a:extLst>
          </p:cNvPr>
          <p:cNvSpPr/>
          <p:nvPr/>
        </p:nvSpPr>
        <p:spPr>
          <a:xfrm>
            <a:off x="8468616" y="4804664"/>
            <a:ext cx="127163" cy="23636"/>
          </a:xfrm>
          <a:custGeom>
            <a:avLst/>
            <a:gdLst/>
            <a:ahLst/>
            <a:cxnLst/>
            <a:rect l="l" t="t" r="r" b="b"/>
            <a:pathLst>
              <a:path w="2959" h="550" extrusionOk="0">
                <a:moveTo>
                  <a:pt x="263" y="1"/>
                </a:moveTo>
                <a:cubicBezTo>
                  <a:pt x="144" y="1"/>
                  <a:pt x="1" y="120"/>
                  <a:pt x="1" y="263"/>
                </a:cubicBezTo>
                <a:cubicBezTo>
                  <a:pt x="1" y="430"/>
                  <a:pt x="120" y="549"/>
                  <a:pt x="263" y="549"/>
                </a:cubicBezTo>
                <a:lnTo>
                  <a:pt x="2696" y="549"/>
                </a:lnTo>
                <a:cubicBezTo>
                  <a:pt x="2839" y="549"/>
                  <a:pt x="2958" y="430"/>
                  <a:pt x="2958" y="263"/>
                </a:cubicBezTo>
                <a:cubicBezTo>
                  <a:pt x="2958" y="120"/>
                  <a:pt x="2839" y="1"/>
                  <a:pt x="2696"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4108;p74">
            <a:extLst>
              <a:ext uri="{FF2B5EF4-FFF2-40B4-BE49-F238E27FC236}">
                <a16:creationId xmlns:a16="http://schemas.microsoft.com/office/drawing/2014/main" id="{E97B261B-DD3A-7638-F488-240DC3A067AB}"/>
              </a:ext>
            </a:extLst>
          </p:cNvPr>
          <p:cNvSpPr/>
          <p:nvPr/>
        </p:nvSpPr>
        <p:spPr>
          <a:xfrm>
            <a:off x="8423535" y="4953272"/>
            <a:ext cx="127120" cy="22605"/>
          </a:xfrm>
          <a:custGeom>
            <a:avLst/>
            <a:gdLst/>
            <a:ahLst/>
            <a:cxnLst/>
            <a:rect l="l" t="t" r="r" b="b"/>
            <a:pathLst>
              <a:path w="2958" h="526" extrusionOk="0">
                <a:moveTo>
                  <a:pt x="286" y="1"/>
                </a:moveTo>
                <a:cubicBezTo>
                  <a:pt x="119" y="1"/>
                  <a:pt x="0" y="120"/>
                  <a:pt x="0" y="263"/>
                </a:cubicBezTo>
                <a:cubicBezTo>
                  <a:pt x="0" y="406"/>
                  <a:pt x="119" y="526"/>
                  <a:pt x="286" y="526"/>
                </a:cubicBezTo>
                <a:lnTo>
                  <a:pt x="2695" y="526"/>
                </a:lnTo>
                <a:cubicBezTo>
                  <a:pt x="2838" y="526"/>
                  <a:pt x="2958" y="406"/>
                  <a:pt x="2958" y="263"/>
                </a:cubicBezTo>
                <a:cubicBezTo>
                  <a:pt x="2958" y="120"/>
                  <a:pt x="2838" y="1"/>
                  <a:pt x="2695"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4109;p74">
            <a:extLst>
              <a:ext uri="{FF2B5EF4-FFF2-40B4-BE49-F238E27FC236}">
                <a16:creationId xmlns:a16="http://schemas.microsoft.com/office/drawing/2014/main" id="{1B5E50FF-0588-8D7E-E2FD-891178D3BE79}"/>
              </a:ext>
            </a:extLst>
          </p:cNvPr>
          <p:cNvSpPr/>
          <p:nvPr/>
        </p:nvSpPr>
        <p:spPr>
          <a:xfrm>
            <a:off x="8519885" y="4651931"/>
            <a:ext cx="127120" cy="23636"/>
          </a:xfrm>
          <a:custGeom>
            <a:avLst/>
            <a:gdLst/>
            <a:ahLst/>
            <a:cxnLst/>
            <a:rect l="l" t="t" r="r" b="b"/>
            <a:pathLst>
              <a:path w="2958" h="550" extrusionOk="0">
                <a:moveTo>
                  <a:pt x="263" y="1"/>
                </a:moveTo>
                <a:cubicBezTo>
                  <a:pt x="119" y="1"/>
                  <a:pt x="0" y="120"/>
                  <a:pt x="0" y="263"/>
                </a:cubicBezTo>
                <a:cubicBezTo>
                  <a:pt x="0" y="430"/>
                  <a:pt x="119" y="549"/>
                  <a:pt x="263" y="549"/>
                </a:cubicBezTo>
                <a:lnTo>
                  <a:pt x="2695" y="549"/>
                </a:lnTo>
                <a:cubicBezTo>
                  <a:pt x="2838" y="549"/>
                  <a:pt x="2958" y="430"/>
                  <a:pt x="2958" y="263"/>
                </a:cubicBezTo>
                <a:cubicBezTo>
                  <a:pt x="2958" y="120"/>
                  <a:pt x="2838" y="1"/>
                  <a:pt x="2695"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4110;p74">
            <a:extLst>
              <a:ext uri="{FF2B5EF4-FFF2-40B4-BE49-F238E27FC236}">
                <a16:creationId xmlns:a16="http://schemas.microsoft.com/office/drawing/2014/main" id="{6CCF9FA4-0E1C-5AE6-9F30-2A2893BD380A}"/>
              </a:ext>
            </a:extLst>
          </p:cNvPr>
          <p:cNvSpPr/>
          <p:nvPr/>
        </p:nvSpPr>
        <p:spPr>
          <a:xfrm>
            <a:off x="8570080" y="4495115"/>
            <a:ext cx="119986" cy="22605"/>
          </a:xfrm>
          <a:custGeom>
            <a:avLst/>
            <a:gdLst/>
            <a:ahLst/>
            <a:cxnLst/>
            <a:rect l="l" t="t" r="r" b="b"/>
            <a:pathLst>
              <a:path w="2792" h="526" extrusionOk="0">
                <a:moveTo>
                  <a:pt x="263" y="1"/>
                </a:moveTo>
                <a:cubicBezTo>
                  <a:pt x="120" y="1"/>
                  <a:pt x="1" y="120"/>
                  <a:pt x="1" y="263"/>
                </a:cubicBezTo>
                <a:cubicBezTo>
                  <a:pt x="1" y="406"/>
                  <a:pt x="120" y="526"/>
                  <a:pt x="263" y="526"/>
                </a:cubicBezTo>
                <a:lnTo>
                  <a:pt x="2529" y="526"/>
                </a:lnTo>
                <a:cubicBezTo>
                  <a:pt x="2672" y="526"/>
                  <a:pt x="2791" y="406"/>
                  <a:pt x="2791" y="263"/>
                </a:cubicBezTo>
                <a:cubicBezTo>
                  <a:pt x="2791" y="120"/>
                  <a:pt x="2672" y="1"/>
                  <a:pt x="2529"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4111;p74">
            <a:extLst>
              <a:ext uri="{FF2B5EF4-FFF2-40B4-BE49-F238E27FC236}">
                <a16:creationId xmlns:a16="http://schemas.microsoft.com/office/drawing/2014/main" id="{F308DD17-7E68-6E3C-A789-F2EF43DB095D}"/>
              </a:ext>
            </a:extLst>
          </p:cNvPr>
          <p:cNvSpPr/>
          <p:nvPr/>
        </p:nvSpPr>
        <p:spPr>
          <a:xfrm>
            <a:off x="8616235" y="4339331"/>
            <a:ext cx="97381" cy="22605"/>
          </a:xfrm>
          <a:custGeom>
            <a:avLst/>
            <a:gdLst/>
            <a:ahLst/>
            <a:cxnLst/>
            <a:rect l="l" t="t" r="r" b="b"/>
            <a:pathLst>
              <a:path w="2266" h="526" extrusionOk="0">
                <a:moveTo>
                  <a:pt x="119" y="1"/>
                </a:moveTo>
                <a:cubicBezTo>
                  <a:pt x="24" y="72"/>
                  <a:pt x="0" y="120"/>
                  <a:pt x="0" y="239"/>
                </a:cubicBezTo>
                <a:cubicBezTo>
                  <a:pt x="0" y="406"/>
                  <a:pt x="119" y="525"/>
                  <a:pt x="262" y="525"/>
                </a:cubicBezTo>
                <a:lnTo>
                  <a:pt x="1980" y="525"/>
                </a:lnTo>
                <a:cubicBezTo>
                  <a:pt x="2147" y="525"/>
                  <a:pt x="2266" y="406"/>
                  <a:pt x="2266" y="239"/>
                </a:cubicBezTo>
                <a:cubicBezTo>
                  <a:pt x="2266" y="120"/>
                  <a:pt x="2242" y="48"/>
                  <a:pt x="2147"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4112;p74">
            <a:extLst>
              <a:ext uri="{FF2B5EF4-FFF2-40B4-BE49-F238E27FC236}">
                <a16:creationId xmlns:a16="http://schemas.microsoft.com/office/drawing/2014/main" id="{DCA57FAF-DB0C-C08B-18CB-03BE26CF7667}"/>
              </a:ext>
            </a:extLst>
          </p:cNvPr>
          <p:cNvSpPr/>
          <p:nvPr/>
        </p:nvSpPr>
        <p:spPr>
          <a:xfrm>
            <a:off x="8518853" y="4339331"/>
            <a:ext cx="216293" cy="705220"/>
          </a:xfrm>
          <a:custGeom>
            <a:avLst/>
            <a:gdLst/>
            <a:ahLst/>
            <a:cxnLst/>
            <a:rect l="l" t="t" r="r" b="b"/>
            <a:pathLst>
              <a:path w="5033" h="16410" extrusionOk="0">
                <a:moveTo>
                  <a:pt x="4174" y="1"/>
                </a:moveTo>
                <a:lnTo>
                  <a:pt x="0" y="16410"/>
                </a:lnTo>
                <a:lnTo>
                  <a:pt x="1050" y="16410"/>
                </a:lnTo>
                <a:lnTo>
                  <a:pt x="5033"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4113;p74">
            <a:extLst>
              <a:ext uri="{FF2B5EF4-FFF2-40B4-BE49-F238E27FC236}">
                <a16:creationId xmlns:a16="http://schemas.microsoft.com/office/drawing/2014/main" id="{BDF2F8D6-86CF-F479-2768-7FA203B96A69}"/>
              </a:ext>
            </a:extLst>
          </p:cNvPr>
          <p:cNvSpPr/>
          <p:nvPr/>
        </p:nvSpPr>
        <p:spPr>
          <a:xfrm>
            <a:off x="8789424" y="4339331"/>
            <a:ext cx="272676" cy="705220"/>
          </a:xfrm>
          <a:custGeom>
            <a:avLst/>
            <a:gdLst/>
            <a:ahLst/>
            <a:cxnLst/>
            <a:rect l="l" t="t" r="r" b="b"/>
            <a:pathLst>
              <a:path w="6345" h="16410" extrusionOk="0">
                <a:moveTo>
                  <a:pt x="1" y="1"/>
                </a:moveTo>
                <a:lnTo>
                  <a:pt x="5415" y="16410"/>
                </a:lnTo>
                <a:lnTo>
                  <a:pt x="6345" y="16410"/>
                </a:lnTo>
                <a:lnTo>
                  <a:pt x="85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4114;p74">
            <a:extLst>
              <a:ext uri="{FF2B5EF4-FFF2-40B4-BE49-F238E27FC236}">
                <a16:creationId xmlns:a16="http://schemas.microsoft.com/office/drawing/2014/main" id="{2A01C3C3-F141-EBDE-595D-7913BEEFD226}"/>
              </a:ext>
            </a:extLst>
          </p:cNvPr>
          <p:cNvSpPr/>
          <p:nvPr/>
        </p:nvSpPr>
        <p:spPr>
          <a:xfrm>
            <a:off x="8653107" y="4339331"/>
            <a:ext cx="180452" cy="20542"/>
          </a:xfrm>
          <a:custGeom>
            <a:avLst/>
            <a:gdLst/>
            <a:ahLst/>
            <a:cxnLst/>
            <a:rect l="l" t="t" r="r" b="b"/>
            <a:pathLst>
              <a:path w="4199" h="478" extrusionOk="0">
                <a:moveTo>
                  <a:pt x="1" y="1"/>
                </a:moveTo>
                <a:lnTo>
                  <a:pt x="1" y="478"/>
                </a:lnTo>
                <a:lnTo>
                  <a:pt x="4198" y="478"/>
                </a:lnTo>
                <a:lnTo>
                  <a:pt x="4031"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9475C5FD-92F2-C8C1-C5AD-C285C83FFB98}"/>
              </a:ext>
            </a:extLst>
          </p:cNvPr>
          <p:cNvSpPr txBox="1"/>
          <p:nvPr/>
        </p:nvSpPr>
        <p:spPr>
          <a:xfrm>
            <a:off x="355426" y="795275"/>
            <a:ext cx="2122697" cy="369332"/>
          </a:xfrm>
          <a:prstGeom prst="rect">
            <a:avLst/>
          </a:prstGeom>
          <a:noFill/>
        </p:spPr>
        <p:txBody>
          <a:bodyPr wrap="none" rtlCol="0">
            <a:spAutoFit/>
          </a:bodyPr>
          <a:lstStyle/>
          <a:p>
            <a:r>
              <a:rPr lang="en-US" sz="1800" b="1" dirty="0">
                <a:latin typeface="Muli"/>
              </a:rPr>
              <a:t>1. Data Preparation:</a:t>
            </a:r>
          </a:p>
        </p:txBody>
      </p:sp>
      <p:sp>
        <p:nvSpPr>
          <p:cNvPr id="15" name="TextBox 14">
            <a:extLst>
              <a:ext uri="{FF2B5EF4-FFF2-40B4-BE49-F238E27FC236}">
                <a16:creationId xmlns:a16="http://schemas.microsoft.com/office/drawing/2014/main" id="{E1D85E62-B5E2-78AD-8D73-A0330DC48252}"/>
              </a:ext>
            </a:extLst>
          </p:cNvPr>
          <p:cNvSpPr txBox="1"/>
          <p:nvPr/>
        </p:nvSpPr>
        <p:spPr>
          <a:xfrm>
            <a:off x="807719" y="1133829"/>
            <a:ext cx="6157438" cy="738664"/>
          </a:xfrm>
          <a:prstGeom prst="rect">
            <a:avLst/>
          </a:prstGeom>
          <a:noFill/>
        </p:spPr>
        <p:txBody>
          <a:bodyPr wrap="square" rtlCol="0">
            <a:spAutoFit/>
          </a:bodyPr>
          <a:lstStyle/>
          <a:p>
            <a:r>
              <a:rPr lang="en-US" dirty="0">
                <a:latin typeface="Muli"/>
              </a:rPr>
              <a:t>•  Importing the necessary libraries and reading the data from a CSV file</a:t>
            </a:r>
          </a:p>
          <a:p>
            <a:r>
              <a:rPr lang="en-US" dirty="0">
                <a:latin typeface="Muli"/>
              </a:rPr>
              <a:t>•  Identifying the features and the target variable for training and removing missing values</a:t>
            </a:r>
            <a:r>
              <a:rPr lang="en-US" dirty="0"/>
              <a:t>.</a:t>
            </a:r>
          </a:p>
        </p:txBody>
      </p:sp>
      <p:sp>
        <p:nvSpPr>
          <p:cNvPr id="16" name="TextBox 15">
            <a:extLst>
              <a:ext uri="{FF2B5EF4-FFF2-40B4-BE49-F238E27FC236}">
                <a16:creationId xmlns:a16="http://schemas.microsoft.com/office/drawing/2014/main" id="{631F2A6E-1DC2-D467-8D5E-28E2A5A6155D}"/>
              </a:ext>
            </a:extLst>
          </p:cNvPr>
          <p:cNvSpPr txBox="1"/>
          <p:nvPr/>
        </p:nvSpPr>
        <p:spPr>
          <a:xfrm>
            <a:off x="355426" y="1841715"/>
            <a:ext cx="3212739" cy="369332"/>
          </a:xfrm>
          <a:prstGeom prst="rect">
            <a:avLst/>
          </a:prstGeom>
          <a:noFill/>
        </p:spPr>
        <p:txBody>
          <a:bodyPr wrap="none" rtlCol="0">
            <a:spAutoFit/>
          </a:bodyPr>
          <a:lstStyle/>
          <a:p>
            <a:r>
              <a:rPr lang="en-US" sz="1800" b="1" dirty="0">
                <a:latin typeface="Muli"/>
              </a:rPr>
              <a:t>2. Applying K-means Clustering:</a:t>
            </a:r>
          </a:p>
        </p:txBody>
      </p:sp>
      <p:sp>
        <p:nvSpPr>
          <p:cNvPr id="3610" name="TextBox 3609">
            <a:extLst>
              <a:ext uri="{FF2B5EF4-FFF2-40B4-BE49-F238E27FC236}">
                <a16:creationId xmlns:a16="http://schemas.microsoft.com/office/drawing/2014/main" id="{3A21A29D-C96C-22E9-A5A0-9C5486A2B249}"/>
              </a:ext>
            </a:extLst>
          </p:cNvPr>
          <p:cNvSpPr txBox="1"/>
          <p:nvPr/>
        </p:nvSpPr>
        <p:spPr>
          <a:xfrm>
            <a:off x="807719" y="2202418"/>
            <a:ext cx="6727136" cy="738664"/>
          </a:xfrm>
          <a:prstGeom prst="rect">
            <a:avLst/>
          </a:prstGeom>
          <a:noFill/>
        </p:spPr>
        <p:txBody>
          <a:bodyPr wrap="square" rtlCol="0">
            <a:spAutoFit/>
          </a:bodyPr>
          <a:lstStyle/>
          <a:p>
            <a:r>
              <a:rPr lang="en-US" dirty="0">
                <a:latin typeface="Muli"/>
              </a:rPr>
              <a:t>• Using the K-means algorithm to cluster the processed data.</a:t>
            </a:r>
          </a:p>
          <a:p>
            <a:r>
              <a:rPr lang="en-US" dirty="0">
                <a:latin typeface="Muli"/>
              </a:rPr>
              <a:t>• Determining the number of clusters and applying the algorithm to the processed features</a:t>
            </a:r>
            <a:r>
              <a:rPr lang="en-US" dirty="0"/>
              <a:t>.</a:t>
            </a:r>
          </a:p>
        </p:txBody>
      </p:sp>
      <p:sp>
        <p:nvSpPr>
          <p:cNvPr id="3" name="TextBox 2">
            <a:extLst>
              <a:ext uri="{FF2B5EF4-FFF2-40B4-BE49-F238E27FC236}">
                <a16:creationId xmlns:a16="http://schemas.microsoft.com/office/drawing/2014/main" id="{F9A2ABC4-7A13-2706-660D-88D78A178116}"/>
              </a:ext>
            </a:extLst>
          </p:cNvPr>
          <p:cNvSpPr txBox="1"/>
          <p:nvPr/>
        </p:nvSpPr>
        <p:spPr>
          <a:xfrm>
            <a:off x="351674" y="2941082"/>
            <a:ext cx="6577442" cy="369332"/>
          </a:xfrm>
          <a:prstGeom prst="rect">
            <a:avLst/>
          </a:prstGeom>
          <a:noFill/>
        </p:spPr>
        <p:txBody>
          <a:bodyPr wrap="none" rtlCol="0">
            <a:spAutoFit/>
          </a:bodyPr>
          <a:lstStyle/>
          <a:p>
            <a:r>
              <a:rPr lang="en-US" sz="1800" b="1" dirty="0">
                <a:latin typeface="Muli"/>
              </a:rPr>
              <a:t>3. User Profile Extraction and Directing to the Appropriate Cluster :</a:t>
            </a:r>
          </a:p>
        </p:txBody>
      </p:sp>
      <p:sp>
        <p:nvSpPr>
          <p:cNvPr id="4" name="TextBox 3">
            <a:extLst>
              <a:ext uri="{FF2B5EF4-FFF2-40B4-BE49-F238E27FC236}">
                <a16:creationId xmlns:a16="http://schemas.microsoft.com/office/drawing/2014/main" id="{106DD58F-8396-7893-3705-8DBE61C99ECB}"/>
              </a:ext>
            </a:extLst>
          </p:cNvPr>
          <p:cNvSpPr txBox="1"/>
          <p:nvPr/>
        </p:nvSpPr>
        <p:spPr>
          <a:xfrm>
            <a:off x="807719" y="3293764"/>
            <a:ext cx="6698520" cy="954107"/>
          </a:xfrm>
          <a:prstGeom prst="rect">
            <a:avLst/>
          </a:prstGeom>
          <a:noFill/>
        </p:spPr>
        <p:txBody>
          <a:bodyPr wrap="square" rtlCol="0">
            <a:spAutoFit/>
          </a:bodyPr>
          <a:lstStyle/>
          <a:p>
            <a:pPr lvl="2"/>
            <a:r>
              <a:rPr lang="en-US" dirty="0">
                <a:latin typeface="Muli"/>
              </a:rPr>
              <a:t> • Users specify their preferences, including price and desired device specifications.</a:t>
            </a:r>
          </a:p>
          <a:p>
            <a:r>
              <a:rPr lang="en-US" dirty="0">
                <a:latin typeface="Muli"/>
              </a:rPr>
              <a:t> •  Direct users to the cluster aligning with their preferences using the K-means algorithm.</a:t>
            </a:r>
          </a:p>
          <a:p>
            <a:r>
              <a:rPr lang="en-US" dirty="0">
                <a:latin typeface="Muli"/>
              </a:rPr>
              <a:t> •  This facilitates personalized recommendations by selecting clusters with devices matching the user's preferences.</a:t>
            </a:r>
          </a:p>
        </p:txBody>
      </p:sp>
    </p:spTree>
    <p:extLst>
      <p:ext uri="{BB962C8B-B14F-4D97-AF65-F5344CB8AC3E}">
        <p14:creationId xmlns:p14="http://schemas.microsoft.com/office/powerpoint/2010/main" val="3643033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35"/>
                                        </p:tgtEl>
                                        <p:attrNameLst>
                                          <p:attrName>style.visibility</p:attrName>
                                        </p:attrNameLst>
                                      </p:cBhvr>
                                      <p:to>
                                        <p:strVal val="visible"/>
                                      </p:to>
                                    </p:set>
                                    <p:animEffect transition="in" filter="fade">
                                      <p:cBhvr>
                                        <p:cTn id="7" dur="500"/>
                                        <p:tgtEl>
                                          <p:spTgt spid="3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4"/>
        <p:cNvGrpSpPr/>
        <p:nvPr/>
      </p:nvGrpSpPr>
      <p:grpSpPr>
        <a:xfrm>
          <a:off x="0" y="0"/>
          <a:ext cx="0" cy="0"/>
          <a:chOff x="0" y="0"/>
          <a:chExt cx="0" cy="0"/>
        </a:xfrm>
      </p:grpSpPr>
      <p:sp>
        <p:nvSpPr>
          <p:cNvPr id="3635" name="Google Shape;3635;p60"/>
          <p:cNvSpPr txBox="1">
            <a:spLocks noGrp="1"/>
          </p:cNvSpPr>
          <p:nvPr>
            <p:ph type="title"/>
          </p:nvPr>
        </p:nvSpPr>
        <p:spPr>
          <a:xfrm>
            <a:off x="2233276" y="-403000"/>
            <a:ext cx="4342784" cy="1367552"/>
          </a:xfrm>
          <a:prstGeom prst="rect">
            <a:avLst/>
          </a:prstGeom>
        </p:spPr>
        <p:txBody>
          <a:bodyPr spcFirstLastPara="1" wrap="square" lIns="91425" tIns="91425" rIns="91425" bIns="91425" anchor="b" anchorCtr="0">
            <a:noAutofit/>
          </a:bodyPr>
          <a:lstStyle/>
          <a:p>
            <a:pPr lvl="0" algn="ctr" defTabSz="977900">
              <a:lnSpc>
                <a:spcPct val="90000"/>
              </a:lnSpc>
              <a:spcBef>
                <a:spcPct val="0"/>
              </a:spcBef>
              <a:spcAft>
                <a:spcPct val="35000"/>
              </a:spcAft>
            </a:pPr>
            <a:r>
              <a:rPr lang="en-US" sz="2800" kern="1200" dirty="0">
                <a:solidFill>
                  <a:srgbClr val="00BBC1"/>
                </a:solidFill>
                <a:latin typeface="Muli"/>
                <a:ea typeface="Arial" panose="020B0604020202020204" pitchFamily="34" charset="0"/>
                <a:cs typeface="Arial" panose="020B0604020202020204" pitchFamily="34" charset="0"/>
              </a:rPr>
              <a:t>Model explanation</a:t>
            </a:r>
            <a:endParaRPr lang="en-US" sz="2800" b="1" i="0" kern="1200" dirty="0">
              <a:solidFill>
                <a:srgbClr val="00BBC1"/>
              </a:solidFill>
              <a:effectLst/>
              <a:latin typeface="Muli"/>
              <a:ea typeface="Arial" panose="020B0604020202020204" pitchFamily="34" charset="0"/>
              <a:cs typeface="Arial" panose="020B0604020202020204" pitchFamily="34" charset="0"/>
            </a:endParaRPr>
          </a:p>
        </p:txBody>
      </p:sp>
      <p:sp>
        <p:nvSpPr>
          <p:cNvPr id="22" name="Google Shape;4050;p74">
            <a:extLst>
              <a:ext uri="{FF2B5EF4-FFF2-40B4-BE49-F238E27FC236}">
                <a16:creationId xmlns:a16="http://schemas.microsoft.com/office/drawing/2014/main" id="{6A6100F0-0106-0394-4857-E9ADCC2B6878}"/>
              </a:ext>
            </a:extLst>
          </p:cNvPr>
          <p:cNvSpPr/>
          <p:nvPr/>
        </p:nvSpPr>
        <p:spPr>
          <a:xfrm>
            <a:off x="7916516" y="4642047"/>
            <a:ext cx="310967" cy="392963"/>
          </a:xfrm>
          <a:prstGeom prst="rect">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1;p74">
            <a:extLst>
              <a:ext uri="{FF2B5EF4-FFF2-40B4-BE49-F238E27FC236}">
                <a16:creationId xmlns:a16="http://schemas.microsoft.com/office/drawing/2014/main" id="{8A569092-7619-7385-A03D-73C5BB3AB75B}"/>
              </a:ext>
            </a:extLst>
          </p:cNvPr>
          <p:cNvSpPr/>
          <p:nvPr/>
        </p:nvSpPr>
        <p:spPr>
          <a:xfrm>
            <a:off x="7730649" y="4977896"/>
            <a:ext cx="738010" cy="66654"/>
          </a:xfrm>
          <a:custGeom>
            <a:avLst/>
            <a:gdLst/>
            <a:ahLst/>
            <a:cxnLst/>
            <a:rect l="l" t="t" r="r" b="b"/>
            <a:pathLst>
              <a:path w="17173" h="1551" extrusionOk="0">
                <a:moveTo>
                  <a:pt x="787" y="0"/>
                </a:moveTo>
                <a:cubicBezTo>
                  <a:pt x="358" y="0"/>
                  <a:pt x="0" y="358"/>
                  <a:pt x="0" y="764"/>
                </a:cubicBezTo>
                <a:cubicBezTo>
                  <a:pt x="0" y="1193"/>
                  <a:pt x="358" y="1551"/>
                  <a:pt x="787" y="1551"/>
                </a:cubicBezTo>
                <a:lnTo>
                  <a:pt x="16409" y="1551"/>
                </a:lnTo>
                <a:cubicBezTo>
                  <a:pt x="16815" y="1551"/>
                  <a:pt x="17173" y="1217"/>
                  <a:pt x="17173" y="764"/>
                </a:cubicBezTo>
                <a:cubicBezTo>
                  <a:pt x="17173" y="358"/>
                  <a:pt x="16815" y="0"/>
                  <a:pt x="16409"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2;p74">
            <a:extLst>
              <a:ext uri="{FF2B5EF4-FFF2-40B4-BE49-F238E27FC236}">
                <a16:creationId xmlns:a16="http://schemas.microsoft.com/office/drawing/2014/main" id="{932F9E07-1A5B-083F-6456-A9EAE3B612A8}"/>
              </a:ext>
            </a:extLst>
          </p:cNvPr>
          <p:cNvSpPr/>
          <p:nvPr/>
        </p:nvSpPr>
        <p:spPr>
          <a:xfrm>
            <a:off x="7396518" y="3753066"/>
            <a:ext cx="1408334" cy="955291"/>
          </a:xfrm>
          <a:custGeom>
            <a:avLst/>
            <a:gdLst/>
            <a:ahLst/>
            <a:cxnLst/>
            <a:rect l="l" t="t" r="r" b="b"/>
            <a:pathLst>
              <a:path w="32771" h="22229" extrusionOk="0">
                <a:moveTo>
                  <a:pt x="4055" y="0"/>
                </a:moveTo>
                <a:cubicBezTo>
                  <a:pt x="1813" y="0"/>
                  <a:pt x="0" y="1813"/>
                  <a:pt x="0" y="4055"/>
                </a:cubicBezTo>
                <a:lnTo>
                  <a:pt x="0" y="18174"/>
                </a:lnTo>
                <a:cubicBezTo>
                  <a:pt x="0" y="20416"/>
                  <a:pt x="1813" y="22229"/>
                  <a:pt x="4055" y="22229"/>
                </a:cubicBezTo>
                <a:lnTo>
                  <a:pt x="28716" y="22229"/>
                </a:lnTo>
                <a:cubicBezTo>
                  <a:pt x="30934" y="22229"/>
                  <a:pt x="32747" y="20416"/>
                  <a:pt x="32771" y="18174"/>
                </a:cubicBezTo>
                <a:lnTo>
                  <a:pt x="32771" y="4055"/>
                </a:lnTo>
                <a:cubicBezTo>
                  <a:pt x="32771" y="1813"/>
                  <a:pt x="30934" y="0"/>
                  <a:pt x="28716"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3;p74">
            <a:extLst>
              <a:ext uri="{FF2B5EF4-FFF2-40B4-BE49-F238E27FC236}">
                <a16:creationId xmlns:a16="http://schemas.microsoft.com/office/drawing/2014/main" id="{21DD6624-736D-5264-D291-82AE588AAFE8}"/>
              </a:ext>
            </a:extLst>
          </p:cNvPr>
          <p:cNvSpPr/>
          <p:nvPr/>
        </p:nvSpPr>
        <p:spPr>
          <a:xfrm>
            <a:off x="7445682" y="3799178"/>
            <a:ext cx="1308933" cy="862036"/>
          </a:xfrm>
          <a:custGeom>
            <a:avLst/>
            <a:gdLst/>
            <a:ahLst/>
            <a:cxnLst/>
            <a:rect l="l" t="t" r="r" b="b"/>
            <a:pathLst>
              <a:path w="30458" h="20059" extrusionOk="0">
                <a:moveTo>
                  <a:pt x="4079" y="0"/>
                </a:moveTo>
                <a:cubicBezTo>
                  <a:pt x="1837" y="0"/>
                  <a:pt x="1" y="1813"/>
                  <a:pt x="1" y="4055"/>
                </a:cubicBezTo>
                <a:lnTo>
                  <a:pt x="1" y="16004"/>
                </a:lnTo>
                <a:cubicBezTo>
                  <a:pt x="1" y="18246"/>
                  <a:pt x="1837" y="20059"/>
                  <a:pt x="4079" y="20059"/>
                </a:cubicBezTo>
                <a:lnTo>
                  <a:pt x="26403" y="20059"/>
                </a:lnTo>
                <a:cubicBezTo>
                  <a:pt x="28621" y="20059"/>
                  <a:pt x="30458" y="18246"/>
                  <a:pt x="30458" y="16004"/>
                </a:cubicBezTo>
                <a:lnTo>
                  <a:pt x="30458" y="4055"/>
                </a:lnTo>
                <a:cubicBezTo>
                  <a:pt x="30458" y="1813"/>
                  <a:pt x="28621" y="0"/>
                  <a:pt x="26403"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54;p74">
            <a:extLst>
              <a:ext uri="{FF2B5EF4-FFF2-40B4-BE49-F238E27FC236}">
                <a16:creationId xmlns:a16="http://schemas.microsoft.com/office/drawing/2014/main" id="{19846F97-4A52-7279-E50B-5B2859D8AAF3}"/>
              </a:ext>
            </a:extLst>
          </p:cNvPr>
          <p:cNvSpPr/>
          <p:nvPr/>
        </p:nvSpPr>
        <p:spPr>
          <a:xfrm>
            <a:off x="8320008" y="4226564"/>
            <a:ext cx="434606" cy="434649"/>
          </a:xfrm>
          <a:custGeom>
            <a:avLst/>
            <a:gdLst/>
            <a:ahLst/>
            <a:cxnLst/>
            <a:rect l="l" t="t" r="r" b="b"/>
            <a:pathLst>
              <a:path w="10113" h="10114" extrusionOk="0">
                <a:moveTo>
                  <a:pt x="10113" y="1"/>
                </a:moveTo>
                <a:lnTo>
                  <a:pt x="0" y="10114"/>
                </a:lnTo>
                <a:lnTo>
                  <a:pt x="3077" y="10114"/>
                </a:lnTo>
                <a:lnTo>
                  <a:pt x="10113" y="3078"/>
                </a:lnTo>
                <a:lnTo>
                  <a:pt x="1011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55;p74">
            <a:extLst>
              <a:ext uri="{FF2B5EF4-FFF2-40B4-BE49-F238E27FC236}">
                <a16:creationId xmlns:a16="http://schemas.microsoft.com/office/drawing/2014/main" id="{B46308E6-89F7-1723-D8F8-A4F1D9BE93B7}"/>
              </a:ext>
            </a:extLst>
          </p:cNvPr>
          <p:cNvSpPr/>
          <p:nvPr/>
        </p:nvSpPr>
        <p:spPr>
          <a:xfrm>
            <a:off x="8493240" y="3709446"/>
            <a:ext cx="77914" cy="178948"/>
          </a:xfrm>
          <a:custGeom>
            <a:avLst/>
            <a:gdLst/>
            <a:ahLst/>
            <a:cxnLst/>
            <a:rect l="l" t="t" r="r" b="b"/>
            <a:pathLst>
              <a:path w="1813" h="4164" extrusionOk="0">
                <a:moveTo>
                  <a:pt x="669" y="0"/>
                </a:moveTo>
                <a:cubicBezTo>
                  <a:pt x="530" y="0"/>
                  <a:pt x="378" y="68"/>
                  <a:pt x="215" y="228"/>
                </a:cubicBezTo>
                <a:cubicBezTo>
                  <a:pt x="48" y="395"/>
                  <a:pt x="0" y="586"/>
                  <a:pt x="0" y="777"/>
                </a:cubicBezTo>
                <a:cubicBezTo>
                  <a:pt x="0" y="1611"/>
                  <a:pt x="644" y="3758"/>
                  <a:pt x="644" y="3758"/>
                </a:cubicBezTo>
                <a:lnTo>
                  <a:pt x="1693" y="4163"/>
                </a:lnTo>
                <a:cubicBezTo>
                  <a:pt x="1789" y="4163"/>
                  <a:pt x="1813" y="2327"/>
                  <a:pt x="1789" y="2208"/>
                </a:cubicBezTo>
                <a:cubicBezTo>
                  <a:pt x="1769" y="1789"/>
                  <a:pt x="1382" y="0"/>
                  <a:pt x="669"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56;p74">
            <a:extLst>
              <a:ext uri="{FF2B5EF4-FFF2-40B4-BE49-F238E27FC236}">
                <a16:creationId xmlns:a16="http://schemas.microsoft.com/office/drawing/2014/main" id="{F83820EA-276E-5B73-2954-F7ED63142BBB}"/>
              </a:ext>
            </a:extLst>
          </p:cNvPr>
          <p:cNvSpPr/>
          <p:nvPr/>
        </p:nvSpPr>
        <p:spPr>
          <a:xfrm>
            <a:off x="8400973" y="3859171"/>
            <a:ext cx="185566" cy="202885"/>
          </a:xfrm>
          <a:custGeom>
            <a:avLst/>
            <a:gdLst/>
            <a:ahLst/>
            <a:cxnLst/>
            <a:rect l="l" t="t" r="r" b="b"/>
            <a:pathLst>
              <a:path w="4318" h="4721" extrusionOk="0">
                <a:moveTo>
                  <a:pt x="3418" y="0"/>
                </a:moveTo>
                <a:cubicBezTo>
                  <a:pt x="3259" y="0"/>
                  <a:pt x="3088" y="84"/>
                  <a:pt x="2982" y="155"/>
                </a:cubicBezTo>
                <a:cubicBezTo>
                  <a:pt x="2600" y="393"/>
                  <a:pt x="1575" y="2874"/>
                  <a:pt x="1575" y="2874"/>
                </a:cubicBezTo>
                <a:lnTo>
                  <a:pt x="1265" y="3112"/>
                </a:lnTo>
                <a:lnTo>
                  <a:pt x="907" y="3279"/>
                </a:lnTo>
                <a:lnTo>
                  <a:pt x="716" y="3398"/>
                </a:lnTo>
                <a:cubicBezTo>
                  <a:pt x="644" y="3422"/>
                  <a:pt x="549" y="3422"/>
                  <a:pt x="501" y="3422"/>
                </a:cubicBezTo>
                <a:lnTo>
                  <a:pt x="382" y="3422"/>
                </a:lnTo>
                <a:cubicBezTo>
                  <a:pt x="358" y="3422"/>
                  <a:pt x="311" y="3470"/>
                  <a:pt x="311" y="3494"/>
                </a:cubicBezTo>
                <a:cubicBezTo>
                  <a:pt x="311" y="3518"/>
                  <a:pt x="311" y="3518"/>
                  <a:pt x="358" y="3541"/>
                </a:cubicBezTo>
                <a:cubicBezTo>
                  <a:pt x="406" y="3613"/>
                  <a:pt x="478" y="3637"/>
                  <a:pt x="549" y="3637"/>
                </a:cubicBezTo>
                <a:cubicBezTo>
                  <a:pt x="597" y="3637"/>
                  <a:pt x="621" y="3637"/>
                  <a:pt x="644" y="3613"/>
                </a:cubicBezTo>
                <a:lnTo>
                  <a:pt x="740" y="3613"/>
                </a:lnTo>
                <a:cubicBezTo>
                  <a:pt x="764" y="3613"/>
                  <a:pt x="788" y="3637"/>
                  <a:pt x="788" y="3661"/>
                </a:cubicBezTo>
                <a:cubicBezTo>
                  <a:pt x="835" y="3684"/>
                  <a:pt x="788" y="3732"/>
                  <a:pt x="764" y="3756"/>
                </a:cubicBezTo>
                <a:lnTo>
                  <a:pt x="668" y="3851"/>
                </a:lnTo>
                <a:lnTo>
                  <a:pt x="621" y="3899"/>
                </a:lnTo>
                <a:lnTo>
                  <a:pt x="549" y="3971"/>
                </a:lnTo>
                <a:cubicBezTo>
                  <a:pt x="525" y="3995"/>
                  <a:pt x="525" y="4018"/>
                  <a:pt x="501" y="4018"/>
                </a:cubicBezTo>
                <a:cubicBezTo>
                  <a:pt x="287" y="4233"/>
                  <a:pt x="144" y="4209"/>
                  <a:pt x="48" y="4376"/>
                </a:cubicBezTo>
                <a:cubicBezTo>
                  <a:pt x="1" y="4472"/>
                  <a:pt x="144" y="4448"/>
                  <a:pt x="167" y="4567"/>
                </a:cubicBezTo>
                <a:cubicBezTo>
                  <a:pt x="167" y="4578"/>
                  <a:pt x="187" y="4581"/>
                  <a:pt x="217" y="4581"/>
                </a:cubicBezTo>
                <a:cubicBezTo>
                  <a:pt x="270" y="4581"/>
                  <a:pt x="355" y="4570"/>
                  <a:pt x="419" y="4570"/>
                </a:cubicBezTo>
                <a:cubicBezTo>
                  <a:pt x="478" y="4570"/>
                  <a:pt x="519" y="4579"/>
                  <a:pt x="501" y="4615"/>
                </a:cubicBezTo>
                <a:cubicBezTo>
                  <a:pt x="454" y="4678"/>
                  <a:pt x="544" y="4721"/>
                  <a:pt x="708" y="4721"/>
                </a:cubicBezTo>
                <a:cubicBezTo>
                  <a:pt x="790" y="4721"/>
                  <a:pt x="891" y="4710"/>
                  <a:pt x="1002" y="4686"/>
                </a:cubicBezTo>
                <a:cubicBezTo>
                  <a:pt x="1265" y="4591"/>
                  <a:pt x="1432" y="4472"/>
                  <a:pt x="1551" y="4328"/>
                </a:cubicBezTo>
                <a:lnTo>
                  <a:pt x="1575" y="4281"/>
                </a:lnTo>
                <a:lnTo>
                  <a:pt x="2099" y="3279"/>
                </a:lnTo>
                <a:cubicBezTo>
                  <a:pt x="2171" y="3136"/>
                  <a:pt x="2672" y="2540"/>
                  <a:pt x="2767" y="2420"/>
                </a:cubicBezTo>
                <a:cubicBezTo>
                  <a:pt x="2886" y="2230"/>
                  <a:pt x="4317" y="489"/>
                  <a:pt x="3578" y="35"/>
                </a:cubicBezTo>
                <a:cubicBezTo>
                  <a:pt x="3529" y="11"/>
                  <a:pt x="3474" y="0"/>
                  <a:pt x="341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57;p74">
            <a:extLst>
              <a:ext uri="{FF2B5EF4-FFF2-40B4-BE49-F238E27FC236}">
                <a16:creationId xmlns:a16="http://schemas.microsoft.com/office/drawing/2014/main" id="{34393E99-35DA-B096-380B-6A5290AF0695}"/>
              </a:ext>
            </a:extLst>
          </p:cNvPr>
          <p:cNvSpPr/>
          <p:nvPr/>
        </p:nvSpPr>
        <p:spPr>
          <a:xfrm>
            <a:off x="8472741" y="3857710"/>
            <a:ext cx="119943" cy="130085"/>
          </a:xfrm>
          <a:custGeom>
            <a:avLst/>
            <a:gdLst/>
            <a:ahLst/>
            <a:cxnLst/>
            <a:rect l="l" t="t" r="r" b="b"/>
            <a:pathLst>
              <a:path w="2791" h="3027" extrusionOk="0">
                <a:moveTo>
                  <a:pt x="1738" y="1"/>
                </a:moveTo>
                <a:cubicBezTo>
                  <a:pt x="1583" y="1"/>
                  <a:pt x="1434" y="101"/>
                  <a:pt x="1312" y="189"/>
                </a:cubicBezTo>
                <a:cubicBezTo>
                  <a:pt x="954" y="403"/>
                  <a:pt x="262" y="1954"/>
                  <a:pt x="0" y="2550"/>
                </a:cubicBezTo>
                <a:cubicBezTo>
                  <a:pt x="215" y="2693"/>
                  <a:pt x="453" y="2836"/>
                  <a:pt x="644" y="3027"/>
                </a:cubicBezTo>
                <a:cubicBezTo>
                  <a:pt x="859" y="2741"/>
                  <a:pt x="1193" y="2335"/>
                  <a:pt x="1288" y="2240"/>
                </a:cubicBezTo>
                <a:cubicBezTo>
                  <a:pt x="1407" y="2097"/>
                  <a:pt x="2791" y="570"/>
                  <a:pt x="1908" y="46"/>
                </a:cubicBezTo>
                <a:cubicBezTo>
                  <a:pt x="1851" y="14"/>
                  <a:pt x="1794" y="1"/>
                  <a:pt x="1738"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58;p74">
            <a:extLst>
              <a:ext uri="{FF2B5EF4-FFF2-40B4-BE49-F238E27FC236}">
                <a16:creationId xmlns:a16="http://schemas.microsoft.com/office/drawing/2014/main" id="{A140B888-20C6-8C6C-5947-750E3F049438}"/>
              </a:ext>
            </a:extLst>
          </p:cNvPr>
          <p:cNvSpPr/>
          <p:nvPr/>
        </p:nvSpPr>
        <p:spPr>
          <a:xfrm>
            <a:off x="8574205" y="4225576"/>
            <a:ext cx="164036" cy="118439"/>
          </a:xfrm>
          <a:custGeom>
            <a:avLst/>
            <a:gdLst/>
            <a:ahLst/>
            <a:cxnLst/>
            <a:rect l="l" t="t" r="r" b="b"/>
            <a:pathLst>
              <a:path w="3817" h="2756" extrusionOk="0">
                <a:moveTo>
                  <a:pt x="2528" y="0"/>
                </a:moveTo>
                <a:cubicBezTo>
                  <a:pt x="2528" y="0"/>
                  <a:pt x="2671" y="859"/>
                  <a:pt x="2552" y="1383"/>
                </a:cubicBezTo>
                <a:cubicBezTo>
                  <a:pt x="2099" y="1622"/>
                  <a:pt x="1336" y="1980"/>
                  <a:pt x="1336" y="1980"/>
                </a:cubicBezTo>
                <a:cubicBezTo>
                  <a:pt x="1336" y="1980"/>
                  <a:pt x="430" y="2123"/>
                  <a:pt x="382" y="2147"/>
                </a:cubicBezTo>
                <a:cubicBezTo>
                  <a:pt x="310" y="2171"/>
                  <a:pt x="239" y="2194"/>
                  <a:pt x="72" y="2337"/>
                </a:cubicBezTo>
                <a:cubicBezTo>
                  <a:pt x="72" y="2337"/>
                  <a:pt x="0" y="2576"/>
                  <a:pt x="1097" y="2719"/>
                </a:cubicBezTo>
                <a:cubicBezTo>
                  <a:pt x="1097" y="2719"/>
                  <a:pt x="1278" y="2755"/>
                  <a:pt x="1595" y="2755"/>
                </a:cubicBezTo>
                <a:cubicBezTo>
                  <a:pt x="1793" y="2755"/>
                  <a:pt x="2044" y="2741"/>
                  <a:pt x="2338" y="2695"/>
                </a:cubicBezTo>
                <a:cubicBezTo>
                  <a:pt x="2528" y="2648"/>
                  <a:pt x="2671" y="2648"/>
                  <a:pt x="2862" y="2624"/>
                </a:cubicBezTo>
                <a:cubicBezTo>
                  <a:pt x="3029" y="2600"/>
                  <a:pt x="3530" y="2600"/>
                  <a:pt x="3602" y="2528"/>
                </a:cubicBezTo>
                <a:lnTo>
                  <a:pt x="3649" y="2481"/>
                </a:lnTo>
                <a:cubicBezTo>
                  <a:pt x="3816" y="2337"/>
                  <a:pt x="3721" y="2051"/>
                  <a:pt x="3697" y="1884"/>
                </a:cubicBezTo>
                <a:cubicBezTo>
                  <a:pt x="3697" y="1789"/>
                  <a:pt x="3625" y="1741"/>
                  <a:pt x="3602" y="1646"/>
                </a:cubicBezTo>
                <a:cubicBezTo>
                  <a:pt x="3602" y="1622"/>
                  <a:pt x="3506" y="1407"/>
                  <a:pt x="3506" y="1383"/>
                </a:cubicBezTo>
                <a:cubicBezTo>
                  <a:pt x="3482" y="1026"/>
                  <a:pt x="3530" y="0"/>
                  <a:pt x="3530"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59;p74">
            <a:extLst>
              <a:ext uri="{FF2B5EF4-FFF2-40B4-BE49-F238E27FC236}">
                <a16:creationId xmlns:a16="http://schemas.microsoft.com/office/drawing/2014/main" id="{C5686075-C66F-1C6A-00C5-4CE323EB3666}"/>
              </a:ext>
            </a:extLst>
          </p:cNvPr>
          <p:cNvSpPr/>
          <p:nvPr/>
        </p:nvSpPr>
        <p:spPr>
          <a:xfrm>
            <a:off x="8575237" y="4290124"/>
            <a:ext cx="160941" cy="54922"/>
          </a:xfrm>
          <a:custGeom>
            <a:avLst/>
            <a:gdLst/>
            <a:ahLst/>
            <a:cxnLst/>
            <a:rect l="l" t="t" r="r" b="b"/>
            <a:pathLst>
              <a:path w="3745" h="1278" extrusionOk="0">
                <a:moveTo>
                  <a:pt x="3530" y="1"/>
                </a:moveTo>
                <a:cubicBezTo>
                  <a:pt x="3506" y="25"/>
                  <a:pt x="3458" y="25"/>
                  <a:pt x="3435" y="48"/>
                </a:cubicBezTo>
                <a:cubicBezTo>
                  <a:pt x="3177" y="177"/>
                  <a:pt x="2902" y="229"/>
                  <a:pt x="2626" y="229"/>
                </a:cubicBezTo>
                <a:cubicBezTo>
                  <a:pt x="2441" y="229"/>
                  <a:pt x="2256" y="206"/>
                  <a:pt x="2075" y="168"/>
                </a:cubicBezTo>
                <a:lnTo>
                  <a:pt x="2051" y="168"/>
                </a:lnTo>
                <a:cubicBezTo>
                  <a:pt x="1693" y="335"/>
                  <a:pt x="1336" y="502"/>
                  <a:pt x="1336" y="502"/>
                </a:cubicBezTo>
                <a:cubicBezTo>
                  <a:pt x="1336" y="502"/>
                  <a:pt x="453" y="645"/>
                  <a:pt x="382" y="669"/>
                </a:cubicBezTo>
                <a:cubicBezTo>
                  <a:pt x="310" y="716"/>
                  <a:pt x="239" y="740"/>
                  <a:pt x="72" y="859"/>
                </a:cubicBezTo>
                <a:cubicBezTo>
                  <a:pt x="72" y="859"/>
                  <a:pt x="0" y="1098"/>
                  <a:pt x="1097" y="1241"/>
                </a:cubicBezTo>
                <a:cubicBezTo>
                  <a:pt x="1097" y="1241"/>
                  <a:pt x="1278" y="1277"/>
                  <a:pt x="1595" y="1277"/>
                </a:cubicBezTo>
                <a:cubicBezTo>
                  <a:pt x="1793" y="1277"/>
                  <a:pt x="2044" y="1263"/>
                  <a:pt x="2337" y="1217"/>
                </a:cubicBezTo>
                <a:cubicBezTo>
                  <a:pt x="2528" y="1193"/>
                  <a:pt x="2671" y="1193"/>
                  <a:pt x="2862" y="1146"/>
                </a:cubicBezTo>
                <a:cubicBezTo>
                  <a:pt x="3029" y="1122"/>
                  <a:pt x="3530" y="1122"/>
                  <a:pt x="3601" y="1074"/>
                </a:cubicBezTo>
                <a:lnTo>
                  <a:pt x="3673" y="1002"/>
                </a:lnTo>
                <a:cubicBezTo>
                  <a:pt x="3745" y="859"/>
                  <a:pt x="3673" y="549"/>
                  <a:pt x="3625" y="406"/>
                </a:cubicBezTo>
                <a:cubicBezTo>
                  <a:pt x="3673" y="311"/>
                  <a:pt x="3625" y="239"/>
                  <a:pt x="3601" y="144"/>
                </a:cubicBezTo>
                <a:cubicBezTo>
                  <a:pt x="3601" y="144"/>
                  <a:pt x="3578" y="48"/>
                  <a:pt x="353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60;p74">
            <a:extLst>
              <a:ext uri="{FF2B5EF4-FFF2-40B4-BE49-F238E27FC236}">
                <a16:creationId xmlns:a16="http://schemas.microsoft.com/office/drawing/2014/main" id="{1DD43978-0BAD-8A11-8FBB-49A8519C4051}"/>
              </a:ext>
            </a:extLst>
          </p:cNvPr>
          <p:cNvSpPr/>
          <p:nvPr/>
        </p:nvSpPr>
        <p:spPr>
          <a:xfrm>
            <a:off x="8669524" y="3809234"/>
            <a:ext cx="112766" cy="461466"/>
          </a:xfrm>
          <a:custGeom>
            <a:avLst/>
            <a:gdLst/>
            <a:ahLst/>
            <a:cxnLst/>
            <a:rect l="l" t="t" r="r" b="b"/>
            <a:pathLst>
              <a:path w="2624" h="10738" extrusionOk="0">
                <a:moveTo>
                  <a:pt x="1624" y="0"/>
                </a:moveTo>
                <a:cubicBezTo>
                  <a:pt x="1440" y="0"/>
                  <a:pt x="1251" y="60"/>
                  <a:pt x="1074" y="76"/>
                </a:cubicBezTo>
                <a:cubicBezTo>
                  <a:pt x="334" y="148"/>
                  <a:pt x="120" y="1794"/>
                  <a:pt x="120" y="2676"/>
                </a:cubicBezTo>
                <a:cubicBezTo>
                  <a:pt x="96" y="3368"/>
                  <a:pt x="0" y="3988"/>
                  <a:pt x="96" y="4608"/>
                </a:cubicBezTo>
                <a:cubicBezTo>
                  <a:pt x="96" y="4703"/>
                  <a:pt x="72" y="4799"/>
                  <a:pt x="72" y="4918"/>
                </a:cubicBezTo>
                <a:cubicBezTo>
                  <a:pt x="96" y="5538"/>
                  <a:pt x="96" y="10571"/>
                  <a:pt x="96" y="10571"/>
                </a:cubicBezTo>
                <a:lnTo>
                  <a:pt x="1574" y="10738"/>
                </a:lnTo>
                <a:cubicBezTo>
                  <a:pt x="1574" y="10738"/>
                  <a:pt x="2004" y="7637"/>
                  <a:pt x="1551" y="5443"/>
                </a:cubicBezTo>
                <a:cubicBezTo>
                  <a:pt x="1622" y="5324"/>
                  <a:pt x="1646" y="5204"/>
                  <a:pt x="1694" y="5109"/>
                </a:cubicBezTo>
                <a:cubicBezTo>
                  <a:pt x="2004" y="4179"/>
                  <a:pt x="2218" y="3272"/>
                  <a:pt x="2433" y="2366"/>
                </a:cubicBezTo>
                <a:cubicBezTo>
                  <a:pt x="2505" y="1937"/>
                  <a:pt x="2624" y="1531"/>
                  <a:pt x="2576" y="1078"/>
                </a:cubicBezTo>
                <a:cubicBezTo>
                  <a:pt x="2528" y="720"/>
                  <a:pt x="2361" y="363"/>
                  <a:pt x="2051" y="148"/>
                </a:cubicBezTo>
                <a:lnTo>
                  <a:pt x="1884" y="53"/>
                </a:lnTo>
                <a:cubicBezTo>
                  <a:pt x="1800" y="14"/>
                  <a:pt x="1712" y="0"/>
                  <a:pt x="162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61;p74">
            <a:extLst>
              <a:ext uri="{FF2B5EF4-FFF2-40B4-BE49-F238E27FC236}">
                <a16:creationId xmlns:a16="http://schemas.microsoft.com/office/drawing/2014/main" id="{13EE9860-6995-0611-AF39-8DD8D670CFA8}"/>
              </a:ext>
            </a:extLst>
          </p:cNvPr>
          <p:cNvSpPr/>
          <p:nvPr/>
        </p:nvSpPr>
        <p:spPr>
          <a:xfrm>
            <a:off x="8674638" y="4219431"/>
            <a:ext cx="160984" cy="128323"/>
          </a:xfrm>
          <a:custGeom>
            <a:avLst/>
            <a:gdLst/>
            <a:ahLst/>
            <a:cxnLst/>
            <a:rect l="l" t="t" r="r" b="b"/>
            <a:pathLst>
              <a:path w="3746" h="2986" extrusionOk="0">
                <a:moveTo>
                  <a:pt x="3268" y="0"/>
                </a:moveTo>
                <a:lnTo>
                  <a:pt x="2266" y="119"/>
                </a:lnTo>
                <a:cubicBezTo>
                  <a:pt x="2266" y="119"/>
                  <a:pt x="2505" y="954"/>
                  <a:pt x="2457" y="1479"/>
                </a:cubicBezTo>
                <a:cubicBezTo>
                  <a:pt x="2028" y="1789"/>
                  <a:pt x="1288" y="2194"/>
                  <a:pt x="1288" y="2194"/>
                </a:cubicBezTo>
                <a:cubicBezTo>
                  <a:pt x="1288" y="2194"/>
                  <a:pt x="430" y="2433"/>
                  <a:pt x="358" y="2457"/>
                </a:cubicBezTo>
                <a:cubicBezTo>
                  <a:pt x="334" y="2504"/>
                  <a:pt x="215" y="2528"/>
                  <a:pt x="96" y="2671"/>
                </a:cubicBezTo>
                <a:cubicBezTo>
                  <a:pt x="96" y="2671"/>
                  <a:pt x="1" y="2910"/>
                  <a:pt x="1145" y="2981"/>
                </a:cubicBezTo>
                <a:cubicBezTo>
                  <a:pt x="1145" y="2981"/>
                  <a:pt x="1193" y="2986"/>
                  <a:pt x="1280" y="2986"/>
                </a:cubicBezTo>
                <a:cubicBezTo>
                  <a:pt x="1476" y="2986"/>
                  <a:pt x="1874" y="2963"/>
                  <a:pt x="2386" y="2814"/>
                </a:cubicBezTo>
                <a:cubicBezTo>
                  <a:pt x="2576" y="2791"/>
                  <a:pt x="2719" y="2767"/>
                  <a:pt x="2910" y="2743"/>
                </a:cubicBezTo>
                <a:cubicBezTo>
                  <a:pt x="3077" y="2695"/>
                  <a:pt x="3578" y="2624"/>
                  <a:pt x="3650" y="2552"/>
                </a:cubicBezTo>
                <a:lnTo>
                  <a:pt x="3697" y="2504"/>
                </a:lnTo>
                <a:cubicBezTo>
                  <a:pt x="3745" y="2314"/>
                  <a:pt x="3602" y="2051"/>
                  <a:pt x="3578" y="1884"/>
                </a:cubicBezTo>
                <a:cubicBezTo>
                  <a:pt x="3554" y="1789"/>
                  <a:pt x="3530" y="1717"/>
                  <a:pt x="3507" y="1646"/>
                </a:cubicBezTo>
                <a:cubicBezTo>
                  <a:pt x="3507" y="1598"/>
                  <a:pt x="3411" y="1383"/>
                  <a:pt x="3387" y="1360"/>
                </a:cubicBezTo>
                <a:cubicBezTo>
                  <a:pt x="3316" y="1002"/>
                  <a:pt x="3268" y="0"/>
                  <a:pt x="326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62;p74">
            <a:extLst>
              <a:ext uri="{FF2B5EF4-FFF2-40B4-BE49-F238E27FC236}">
                <a16:creationId xmlns:a16="http://schemas.microsoft.com/office/drawing/2014/main" id="{DB2DC3B3-F147-50B8-185E-AECC577C2C3D}"/>
              </a:ext>
            </a:extLst>
          </p:cNvPr>
          <p:cNvSpPr/>
          <p:nvPr/>
        </p:nvSpPr>
        <p:spPr>
          <a:xfrm>
            <a:off x="8673606" y="4285010"/>
            <a:ext cx="162016" cy="63818"/>
          </a:xfrm>
          <a:custGeom>
            <a:avLst/>
            <a:gdLst/>
            <a:ahLst/>
            <a:cxnLst/>
            <a:rect l="l" t="t" r="r" b="b"/>
            <a:pathLst>
              <a:path w="3770" h="1485" extrusionOk="0">
                <a:moveTo>
                  <a:pt x="3435" y="0"/>
                </a:moveTo>
                <a:cubicBezTo>
                  <a:pt x="3387" y="24"/>
                  <a:pt x="3364" y="48"/>
                  <a:pt x="3316" y="48"/>
                </a:cubicBezTo>
                <a:cubicBezTo>
                  <a:pt x="3038" y="240"/>
                  <a:pt x="2696" y="317"/>
                  <a:pt x="2365" y="317"/>
                </a:cubicBezTo>
                <a:cubicBezTo>
                  <a:pt x="2242" y="317"/>
                  <a:pt x="2120" y="306"/>
                  <a:pt x="2004" y="287"/>
                </a:cubicBezTo>
                <a:lnTo>
                  <a:pt x="1956" y="287"/>
                </a:lnTo>
                <a:cubicBezTo>
                  <a:pt x="1599" y="501"/>
                  <a:pt x="1289" y="716"/>
                  <a:pt x="1289" y="716"/>
                </a:cubicBezTo>
                <a:cubicBezTo>
                  <a:pt x="1289" y="716"/>
                  <a:pt x="430" y="954"/>
                  <a:pt x="358" y="978"/>
                </a:cubicBezTo>
                <a:cubicBezTo>
                  <a:pt x="335" y="1002"/>
                  <a:pt x="215" y="1026"/>
                  <a:pt x="96" y="1169"/>
                </a:cubicBezTo>
                <a:cubicBezTo>
                  <a:pt x="96" y="1169"/>
                  <a:pt x="1" y="1408"/>
                  <a:pt x="1146" y="1479"/>
                </a:cubicBezTo>
                <a:cubicBezTo>
                  <a:pt x="1146" y="1479"/>
                  <a:pt x="1201" y="1484"/>
                  <a:pt x="1303" y="1484"/>
                </a:cubicBezTo>
                <a:cubicBezTo>
                  <a:pt x="1506" y="1484"/>
                  <a:pt x="1893" y="1463"/>
                  <a:pt x="2386" y="1336"/>
                </a:cubicBezTo>
                <a:cubicBezTo>
                  <a:pt x="2577" y="1288"/>
                  <a:pt x="2720" y="1265"/>
                  <a:pt x="2887" y="1241"/>
                </a:cubicBezTo>
                <a:cubicBezTo>
                  <a:pt x="3077" y="1217"/>
                  <a:pt x="3578" y="1121"/>
                  <a:pt x="3650" y="1050"/>
                </a:cubicBezTo>
                <a:lnTo>
                  <a:pt x="3698" y="1002"/>
                </a:lnTo>
                <a:cubicBezTo>
                  <a:pt x="3769" y="811"/>
                  <a:pt x="3650" y="549"/>
                  <a:pt x="3602" y="406"/>
                </a:cubicBezTo>
                <a:cubicBezTo>
                  <a:pt x="3578" y="287"/>
                  <a:pt x="3554" y="191"/>
                  <a:pt x="3483" y="144"/>
                </a:cubicBezTo>
                <a:cubicBezTo>
                  <a:pt x="3483" y="144"/>
                  <a:pt x="3459" y="48"/>
                  <a:pt x="3435"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63;p74">
            <a:extLst>
              <a:ext uri="{FF2B5EF4-FFF2-40B4-BE49-F238E27FC236}">
                <a16:creationId xmlns:a16="http://schemas.microsoft.com/office/drawing/2014/main" id="{E2F5ED88-E99E-6EA2-DBD8-A574EDF8EE85}"/>
              </a:ext>
            </a:extLst>
          </p:cNvPr>
          <p:cNvSpPr/>
          <p:nvPr/>
        </p:nvSpPr>
        <p:spPr>
          <a:xfrm>
            <a:off x="8717699" y="3772061"/>
            <a:ext cx="113798" cy="495545"/>
          </a:xfrm>
          <a:custGeom>
            <a:avLst/>
            <a:gdLst/>
            <a:ahLst/>
            <a:cxnLst/>
            <a:rect l="l" t="t" r="r" b="b"/>
            <a:pathLst>
              <a:path w="2648" h="11531" extrusionOk="0">
                <a:moveTo>
                  <a:pt x="568" y="0"/>
                </a:moveTo>
                <a:cubicBezTo>
                  <a:pt x="516" y="0"/>
                  <a:pt x="470" y="11"/>
                  <a:pt x="430" y="35"/>
                </a:cubicBezTo>
                <a:cubicBezTo>
                  <a:pt x="0" y="321"/>
                  <a:pt x="143" y="2039"/>
                  <a:pt x="72" y="2563"/>
                </a:cubicBezTo>
                <a:cubicBezTo>
                  <a:pt x="24" y="3279"/>
                  <a:pt x="48" y="4066"/>
                  <a:pt x="143" y="4734"/>
                </a:cubicBezTo>
                <a:cubicBezTo>
                  <a:pt x="191" y="5139"/>
                  <a:pt x="263" y="5521"/>
                  <a:pt x="382" y="5902"/>
                </a:cubicBezTo>
                <a:cubicBezTo>
                  <a:pt x="406" y="5974"/>
                  <a:pt x="406" y="6022"/>
                  <a:pt x="430" y="6117"/>
                </a:cubicBezTo>
                <a:cubicBezTo>
                  <a:pt x="501" y="6689"/>
                  <a:pt x="978" y="10529"/>
                  <a:pt x="1097" y="11531"/>
                </a:cubicBezTo>
                <a:lnTo>
                  <a:pt x="2457" y="11531"/>
                </a:lnTo>
                <a:cubicBezTo>
                  <a:pt x="2505" y="10815"/>
                  <a:pt x="2552" y="8144"/>
                  <a:pt x="1932" y="6332"/>
                </a:cubicBezTo>
                <a:cubicBezTo>
                  <a:pt x="1980" y="6260"/>
                  <a:pt x="2004" y="6165"/>
                  <a:pt x="2004" y="6117"/>
                </a:cubicBezTo>
                <a:cubicBezTo>
                  <a:pt x="2075" y="5807"/>
                  <a:pt x="2123" y="5521"/>
                  <a:pt x="2195" y="5187"/>
                </a:cubicBezTo>
                <a:cubicBezTo>
                  <a:pt x="2290" y="4662"/>
                  <a:pt x="2385" y="4137"/>
                  <a:pt x="2457" y="3613"/>
                </a:cubicBezTo>
                <a:cubicBezTo>
                  <a:pt x="2552" y="3112"/>
                  <a:pt x="2648" y="2563"/>
                  <a:pt x="2528" y="2062"/>
                </a:cubicBezTo>
                <a:cubicBezTo>
                  <a:pt x="2433" y="1705"/>
                  <a:pt x="2314" y="1037"/>
                  <a:pt x="2004" y="870"/>
                </a:cubicBezTo>
                <a:cubicBezTo>
                  <a:pt x="1686" y="679"/>
                  <a:pt x="974" y="0"/>
                  <a:pt x="56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64;p74">
            <a:extLst>
              <a:ext uri="{FF2B5EF4-FFF2-40B4-BE49-F238E27FC236}">
                <a16:creationId xmlns:a16="http://schemas.microsoft.com/office/drawing/2014/main" id="{4CBBEB82-4A77-BDD1-1189-65A1AD6A15DC}"/>
              </a:ext>
            </a:extLst>
          </p:cNvPr>
          <p:cNvSpPr/>
          <p:nvPr/>
        </p:nvSpPr>
        <p:spPr>
          <a:xfrm>
            <a:off x="8490146" y="3637205"/>
            <a:ext cx="295238" cy="276802"/>
          </a:xfrm>
          <a:custGeom>
            <a:avLst/>
            <a:gdLst/>
            <a:ahLst/>
            <a:cxnLst/>
            <a:rect l="l" t="t" r="r" b="b"/>
            <a:pathLst>
              <a:path w="6870" h="6441" extrusionOk="0">
                <a:moveTo>
                  <a:pt x="2075" y="1"/>
                </a:moveTo>
                <a:cubicBezTo>
                  <a:pt x="1789" y="25"/>
                  <a:pt x="955" y="287"/>
                  <a:pt x="883" y="335"/>
                </a:cubicBezTo>
                <a:cubicBezTo>
                  <a:pt x="525" y="502"/>
                  <a:pt x="239" y="955"/>
                  <a:pt x="167" y="1384"/>
                </a:cubicBezTo>
                <a:cubicBezTo>
                  <a:pt x="120" y="1647"/>
                  <a:pt x="72" y="1909"/>
                  <a:pt x="48" y="2171"/>
                </a:cubicBezTo>
                <a:cubicBezTo>
                  <a:pt x="0" y="2481"/>
                  <a:pt x="120" y="2768"/>
                  <a:pt x="406" y="2982"/>
                </a:cubicBezTo>
                <a:cubicBezTo>
                  <a:pt x="955" y="3435"/>
                  <a:pt x="1503" y="3841"/>
                  <a:pt x="2075" y="4270"/>
                </a:cubicBezTo>
                <a:cubicBezTo>
                  <a:pt x="2362" y="4485"/>
                  <a:pt x="2672" y="4652"/>
                  <a:pt x="2934" y="4914"/>
                </a:cubicBezTo>
                <a:cubicBezTo>
                  <a:pt x="3268" y="5272"/>
                  <a:pt x="3697" y="6059"/>
                  <a:pt x="4270" y="6441"/>
                </a:cubicBezTo>
                <a:cubicBezTo>
                  <a:pt x="4270" y="6441"/>
                  <a:pt x="4294" y="6345"/>
                  <a:pt x="4461" y="6226"/>
                </a:cubicBezTo>
                <a:cubicBezTo>
                  <a:pt x="4866" y="5940"/>
                  <a:pt x="5367" y="5248"/>
                  <a:pt x="5725" y="4890"/>
                </a:cubicBezTo>
                <a:cubicBezTo>
                  <a:pt x="6082" y="4556"/>
                  <a:pt x="6655" y="4079"/>
                  <a:pt x="6846" y="3602"/>
                </a:cubicBezTo>
                <a:cubicBezTo>
                  <a:pt x="6869" y="3579"/>
                  <a:pt x="6440" y="3149"/>
                  <a:pt x="6154" y="2958"/>
                </a:cubicBezTo>
                <a:cubicBezTo>
                  <a:pt x="5629" y="2672"/>
                  <a:pt x="5128" y="2458"/>
                  <a:pt x="4723" y="2076"/>
                </a:cubicBezTo>
                <a:cubicBezTo>
                  <a:pt x="4294" y="1647"/>
                  <a:pt x="3864" y="1265"/>
                  <a:pt x="3435" y="836"/>
                </a:cubicBezTo>
                <a:cubicBezTo>
                  <a:pt x="3268" y="669"/>
                  <a:pt x="3077" y="454"/>
                  <a:pt x="2910" y="311"/>
                </a:cubicBezTo>
                <a:cubicBezTo>
                  <a:pt x="2672" y="73"/>
                  <a:pt x="2362" y="1"/>
                  <a:pt x="2075"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65;p74">
            <a:extLst>
              <a:ext uri="{FF2B5EF4-FFF2-40B4-BE49-F238E27FC236}">
                <a16:creationId xmlns:a16="http://schemas.microsoft.com/office/drawing/2014/main" id="{41B3AFBF-8B41-B422-4008-681D5CBC90D4}"/>
              </a:ext>
            </a:extLst>
          </p:cNvPr>
          <p:cNvSpPr/>
          <p:nvPr/>
        </p:nvSpPr>
        <p:spPr>
          <a:xfrm>
            <a:off x="8497624" y="3645413"/>
            <a:ext cx="54063" cy="61325"/>
          </a:xfrm>
          <a:custGeom>
            <a:avLst/>
            <a:gdLst/>
            <a:ahLst/>
            <a:cxnLst/>
            <a:rect l="l" t="t" r="r" b="b"/>
            <a:pathLst>
              <a:path w="1258" h="1427" extrusionOk="0">
                <a:moveTo>
                  <a:pt x="11" y="1131"/>
                </a:moveTo>
                <a:cubicBezTo>
                  <a:pt x="5" y="1139"/>
                  <a:pt x="1" y="1145"/>
                  <a:pt x="1" y="1145"/>
                </a:cubicBezTo>
                <a:cubicBezTo>
                  <a:pt x="1" y="1145"/>
                  <a:pt x="4" y="1141"/>
                  <a:pt x="11" y="1131"/>
                </a:cubicBezTo>
                <a:close/>
                <a:moveTo>
                  <a:pt x="971" y="1"/>
                </a:moveTo>
                <a:cubicBezTo>
                  <a:pt x="852" y="48"/>
                  <a:pt x="757" y="96"/>
                  <a:pt x="733" y="96"/>
                </a:cubicBezTo>
                <a:cubicBezTo>
                  <a:pt x="351" y="287"/>
                  <a:pt x="65" y="716"/>
                  <a:pt x="17" y="1122"/>
                </a:cubicBezTo>
                <a:cubicBezTo>
                  <a:pt x="15" y="1125"/>
                  <a:pt x="13" y="1128"/>
                  <a:pt x="11" y="1131"/>
                </a:cubicBezTo>
                <a:lnTo>
                  <a:pt x="11" y="1131"/>
                </a:lnTo>
                <a:cubicBezTo>
                  <a:pt x="19" y="1121"/>
                  <a:pt x="29" y="1110"/>
                  <a:pt x="36" y="1110"/>
                </a:cubicBezTo>
                <a:cubicBezTo>
                  <a:pt x="39" y="1110"/>
                  <a:pt x="41" y="1113"/>
                  <a:pt x="41" y="1122"/>
                </a:cubicBezTo>
                <a:cubicBezTo>
                  <a:pt x="142" y="1335"/>
                  <a:pt x="275" y="1427"/>
                  <a:pt x="417" y="1427"/>
                </a:cubicBezTo>
                <a:cubicBezTo>
                  <a:pt x="577" y="1427"/>
                  <a:pt x="748" y="1311"/>
                  <a:pt x="900" y="1122"/>
                </a:cubicBezTo>
                <a:cubicBezTo>
                  <a:pt x="1138" y="764"/>
                  <a:pt x="1258" y="263"/>
                  <a:pt x="971"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66;p74">
            <a:extLst>
              <a:ext uri="{FF2B5EF4-FFF2-40B4-BE49-F238E27FC236}">
                <a16:creationId xmlns:a16="http://schemas.microsoft.com/office/drawing/2014/main" id="{3EF3F0B9-7106-440F-B411-1AD2D0A3C908}"/>
              </a:ext>
            </a:extLst>
          </p:cNvPr>
          <p:cNvSpPr/>
          <p:nvPr/>
        </p:nvSpPr>
        <p:spPr>
          <a:xfrm>
            <a:off x="8473730" y="3631060"/>
            <a:ext cx="78988" cy="69147"/>
          </a:xfrm>
          <a:custGeom>
            <a:avLst/>
            <a:gdLst/>
            <a:ahLst/>
            <a:cxnLst/>
            <a:rect l="l" t="t" r="r" b="b"/>
            <a:pathLst>
              <a:path w="1838" h="1609" extrusionOk="0">
                <a:moveTo>
                  <a:pt x="693" y="1"/>
                </a:moveTo>
                <a:lnTo>
                  <a:pt x="1" y="859"/>
                </a:lnTo>
                <a:lnTo>
                  <a:pt x="836" y="1551"/>
                </a:lnTo>
                <a:cubicBezTo>
                  <a:pt x="875" y="1591"/>
                  <a:pt x="907" y="1608"/>
                  <a:pt x="940" y="1608"/>
                </a:cubicBezTo>
                <a:cubicBezTo>
                  <a:pt x="967" y="1608"/>
                  <a:pt x="994" y="1596"/>
                  <a:pt x="1026" y="1575"/>
                </a:cubicBezTo>
                <a:cubicBezTo>
                  <a:pt x="1837" y="1146"/>
                  <a:pt x="1289" y="478"/>
                  <a:pt x="1289" y="478"/>
                </a:cubicBezTo>
                <a:lnTo>
                  <a:pt x="693"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67;p74">
            <a:extLst>
              <a:ext uri="{FF2B5EF4-FFF2-40B4-BE49-F238E27FC236}">
                <a16:creationId xmlns:a16="http://schemas.microsoft.com/office/drawing/2014/main" id="{89AF0E68-6F24-406B-66F4-8DDB19540A3D}"/>
              </a:ext>
            </a:extLst>
          </p:cNvPr>
          <p:cNvSpPr/>
          <p:nvPr/>
        </p:nvSpPr>
        <p:spPr>
          <a:xfrm>
            <a:off x="8412232" y="3601364"/>
            <a:ext cx="111778" cy="100476"/>
          </a:xfrm>
          <a:custGeom>
            <a:avLst/>
            <a:gdLst/>
            <a:ahLst/>
            <a:cxnLst/>
            <a:rect l="l" t="t" r="r" b="b"/>
            <a:pathLst>
              <a:path w="2601" h="2338" extrusionOk="0">
                <a:moveTo>
                  <a:pt x="1098" y="0"/>
                </a:moveTo>
                <a:lnTo>
                  <a:pt x="1" y="1384"/>
                </a:lnTo>
                <a:cubicBezTo>
                  <a:pt x="1" y="1384"/>
                  <a:pt x="1514" y="2338"/>
                  <a:pt x="1872" y="2338"/>
                </a:cubicBezTo>
                <a:cubicBezTo>
                  <a:pt x="1877" y="2338"/>
                  <a:pt x="1881" y="2338"/>
                  <a:pt x="1885" y="2338"/>
                </a:cubicBezTo>
                <a:cubicBezTo>
                  <a:pt x="2219" y="2338"/>
                  <a:pt x="2601" y="1741"/>
                  <a:pt x="2290" y="954"/>
                </a:cubicBezTo>
                <a:lnTo>
                  <a:pt x="2147" y="883"/>
                </a:lnTo>
                <a:lnTo>
                  <a:pt x="109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68;p74">
            <a:extLst>
              <a:ext uri="{FF2B5EF4-FFF2-40B4-BE49-F238E27FC236}">
                <a16:creationId xmlns:a16="http://schemas.microsoft.com/office/drawing/2014/main" id="{4C43E4BC-46C8-31DE-9B7E-9D447B61DDF0}"/>
              </a:ext>
            </a:extLst>
          </p:cNvPr>
          <p:cNvSpPr/>
          <p:nvPr/>
        </p:nvSpPr>
        <p:spPr>
          <a:xfrm>
            <a:off x="8456325" y="3675152"/>
            <a:ext cx="21573" cy="23636"/>
          </a:xfrm>
          <a:custGeom>
            <a:avLst/>
            <a:gdLst/>
            <a:ahLst/>
            <a:cxnLst/>
            <a:rect l="l" t="t" r="r" b="b"/>
            <a:pathLst>
              <a:path w="502" h="550" extrusionOk="0">
                <a:moveTo>
                  <a:pt x="0" y="0"/>
                </a:moveTo>
                <a:lnTo>
                  <a:pt x="334" y="549"/>
                </a:lnTo>
                <a:lnTo>
                  <a:pt x="501" y="263"/>
                </a:lnTo>
                <a:lnTo>
                  <a:pt x="0"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69;p74">
            <a:extLst>
              <a:ext uri="{FF2B5EF4-FFF2-40B4-BE49-F238E27FC236}">
                <a16:creationId xmlns:a16="http://schemas.microsoft.com/office/drawing/2014/main" id="{04879819-1BA4-617F-3F10-5A258A5DF429}"/>
              </a:ext>
            </a:extLst>
          </p:cNvPr>
          <p:cNvSpPr/>
          <p:nvPr/>
        </p:nvSpPr>
        <p:spPr>
          <a:xfrm>
            <a:off x="8389885" y="3572098"/>
            <a:ext cx="131031" cy="104687"/>
          </a:xfrm>
          <a:custGeom>
            <a:avLst/>
            <a:gdLst/>
            <a:ahLst/>
            <a:cxnLst/>
            <a:rect l="l" t="t" r="r" b="b"/>
            <a:pathLst>
              <a:path w="3049" h="2436" extrusionOk="0">
                <a:moveTo>
                  <a:pt x="1516" y="1"/>
                </a:moveTo>
                <a:cubicBezTo>
                  <a:pt x="1204" y="1"/>
                  <a:pt x="1022" y="300"/>
                  <a:pt x="1022" y="300"/>
                </a:cubicBezTo>
                <a:cubicBezTo>
                  <a:pt x="1013" y="299"/>
                  <a:pt x="1004" y="298"/>
                  <a:pt x="996" y="298"/>
                </a:cubicBezTo>
                <a:cubicBezTo>
                  <a:pt x="590" y="298"/>
                  <a:pt x="0" y="1362"/>
                  <a:pt x="187" y="1969"/>
                </a:cubicBezTo>
                <a:cubicBezTo>
                  <a:pt x="314" y="2287"/>
                  <a:pt x="558" y="2436"/>
                  <a:pt x="784" y="2436"/>
                </a:cubicBezTo>
                <a:cubicBezTo>
                  <a:pt x="897" y="2436"/>
                  <a:pt x="1006" y="2398"/>
                  <a:pt x="1093" y="2327"/>
                </a:cubicBezTo>
                <a:cubicBezTo>
                  <a:pt x="1464" y="2072"/>
                  <a:pt x="1475" y="1412"/>
                  <a:pt x="1475" y="1375"/>
                </a:cubicBezTo>
                <a:lnTo>
                  <a:pt x="1475" y="1375"/>
                </a:lnTo>
                <a:cubicBezTo>
                  <a:pt x="1492" y="1377"/>
                  <a:pt x="1559" y="1383"/>
                  <a:pt x="1785" y="1397"/>
                </a:cubicBezTo>
                <a:cubicBezTo>
                  <a:pt x="1952" y="1397"/>
                  <a:pt x="2190" y="1516"/>
                  <a:pt x="2333" y="1611"/>
                </a:cubicBezTo>
                <a:cubicBezTo>
                  <a:pt x="2340" y="1614"/>
                  <a:pt x="2347" y="1615"/>
                  <a:pt x="2355" y="1615"/>
                </a:cubicBezTo>
                <a:cubicBezTo>
                  <a:pt x="2433" y="1615"/>
                  <a:pt x="2570" y="1512"/>
                  <a:pt x="2548" y="1468"/>
                </a:cubicBezTo>
                <a:lnTo>
                  <a:pt x="2381" y="1230"/>
                </a:lnTo>
                <a:lnTo>
                  <a:pt x="3049" y="1731"/>
                </a:lnTo>
                <a:cubicBezTo>
                  <a:pt x="2834" y="1349"/>
                  <a:pt x="2596" y="944"/>
                  <a:pt x="2333" y="634"/>
                </a:cubicBezTo>
                <a:cubicBezTo>
                  <a:pt x="2011" y="145"/>
                  <a:pt x="1732" y="1"/>
                  <a:pt x="151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70;p74">
            <a:extLst>
              <a:ext uri="{FF2B5EF4-FFF2-40B4-BE49-F238E27FC236}">
                <a16:creationId xmlns:a16="http://schemas.microsoft.com/office/drawing/2014/main" id="{C6751E13-E750-AD34-7415-09B286D36F6C}"/>
              </a:ext>
            </a:extLst>
          </p:cNvPr>
          <p:cNvSpPr/>
          <p:nvPr/>
        </p:nvSpPr>
        <p:spPr>
          <a:xfrm>
            <a:off x="8479875" y="3611549"/>
            <a:ext cx="27590" cy="25699"/>
          </a:xfrm>
          <a:custGeom>
            <a:avLst/>
            <a:gdLst/>
            <a:ahLst/>
            <a:cxnLst/>
            <a:rect l="l" t="t" r="r" b="b"/>
            <a:pathLst>
              <a:path w="642" h="598" extrusionOk="0">
                <a:moveTo>
                  <a:pt x="219" y="0"/>
                </a:moveTo>
                <a:cubicBezTo>
                  <a:pt x="210" y="0"/>
                  <a:pt x="201" y="1"/>
                  <a:pt x="192" y="2"/>
                </a:cubicBezTo>
                <a:cubicBezTo>
                  <a:pt x="73" y="2"/>
                  <a:pt x="1" y="193"/>
                  <a:pt x="73" y="288"/>
                </a:cubicBezTo>
                <a:lnTo>
                  <a:pt x="573" y="598"/>
                </a:lnTo>
                <a:cubicBezTo>
                  <a:pt x="642" y="255"/>
                  <a:pt x="426" y="0"/>
                  <a:pt x="219"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71;p74">
            <a:extLst>
              <a:ext uri="{FF2B5EF4-FFF2-40B4-BE49-F238E27FC236}">
                <a16:creationId xmlns:a16="http://schemas.microsoft.com/office/drawing/2014/main" id="{681B80FE-DE06-F642-AA9C-467B58036330}"/>
              </a:ext>
            </a:extLst>
          </p:cNvPr>
          <p:cNvSpPr/>
          <p:nvPr/>
        </p:nvSpPr>
        <p:spPr>
          <a:xfrm>
            <a:off x="8561914" y="3632736"/>
            <a:ext cx="112766" cy="152260"/>
          </a:xfrm>
          <a:custGeom>
            <a:avLst/>
            <a:gdLst/>
            <a:ahLst/>
            <a:cxnLst/>
            <a:rect l="l" t="t" r="r" b="b"/>
            <a:pathLst>
              <a:path w="2624" h="3543" extrusionOk="0">
                <a:moveTo>
                  <a:pt x="477" y="1"/>
                </a:moveTo>
                <a:cubicBezTo>
                  <a:pt x="351" y="1"/>
                  <a:pt x="229" y="58"/>
                  <a:pt x="119" y="200"/>
                </a:cubicBezTo>
                <a:cubicBezTo>
                  <a:pt x="0" y="343"/>
                  <a:pt x="0" y="534"/>
                  <a:pt x="48" y="677"/>
                </a:cubicBezTo>
                <a:cubicBezTo>
                  <a:pt x="191" y="1345"/>
                  <a:pt x="1598" y="3420"/>
                  <a:pt x="1598" y="3420"/>
                </a:cubicBezTo>
                <a:cubicBezTo>
                  <a:pt x="1598" y="3420"/>
                  <a:pt x="2248" y="3542"/>
                  <a:pt x="2423" y="3542"/>
                </a:cubicBezTo>
                <a:cubicBezTo>
                  <a:pt x="2438" y="3542"/>
                  <a:pt x="2449" y="3541"/>
                  <a:pt x="2457" y="3539"/>
                </a:cubicBezTo>
                <a:cubicBezTo>
                  <a:pt x="2457" y="3539"/>
                  <a:pt x="2624" y="3253"/>
                  <a:pt x="2600" y="2943"/>
                </a:cubicBezTo>
                <a:cubicBezTo>
                  <a:pt x="2552" y="2538"/>
                  <a:pt x="2361" y="2108"/>
                  <a:pt x="2147" y="1727"/>
                </a:cubicBezTo>
                <a:cubicBezTo>
                  <a:pt x="1980" y="1417"/>
                  <a:pt x="1765" y="1131"/>
                  <a:pt x="1526" y="820"/>
                </a:cubicBezTo>
                <a:cubicBezTo>
                  <a:pt x="1361" y="637"/>
                  <a:pt x="899" y="1"/>
                  <a:pt x="477"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72;p74">
            <a:extLst>
              <a:ext uri="{FF2B5EF4-FFF2-40B4-BE49-F238E27FC236}">
                <a16:creationId xmlns:a16="http://schemas.microsoft.com/office/drawing/2014/main" id="{DA57CD63-E676-32F5-00F0-134DF98C741A}"/>
              </a:ext>
            </a:extLst>
          </p:cNvPr>
          <p:cNvSpPr/>
          <p:nvPr/>
        </p:nvSpPr>
        <p:spPr>
          <a:xfrm>
            <a:off x="8495260" y="3825822"/>
            <a:ext cx="70780" cy="62915"/>
          </a:xfrm>
          <a:custGeom>
            <a:avLst/>
            <a:gdLst/>
            <a:ahLst/>
            <a:cxnLst/>
            <a:rect l="l" t="t" r="r" b="b"/>
            <a:pathLst>
              <a:path w="1647" h="1464" extrusionOk="0">
                <a:moveTo>
                  <a:pt x="1360" y="0"/>
                </a:moveTo>
                <a:lnTo>
                  <a:pt x="549" y="215"/>
                </a:lnTo>
                <a:cubicBezTo>
                  <a:pt x="525" y="215"/>
                  <a:pt x="478" y="239"/>
                  <a:pt x="454" y="263"/>
                </a:cubicBezTo>
                <a:lnTo>
                  <a:pt x="1" y="1312"/>
                </a:lnTo>
                <a:lnTo>
                  <a:pt x="1" y="1360"/>
                </a:lnTo>
                <a:cubicBezTo>
                  <a:pt x="1" y="1433"/>
                  <a:pt x="56" y="1464"/>
                  <a:pt x="125" y="1464"/>
                </a:cubicBezTo>
                <a:cubicBezTo>
                  <a:pt x="147" y="1464"/>
                  <a:pt x="169" y="1461"/>
                  <a:pt x="192" y="1455"/>
                </a:cubicBezTo>
                <a:lnTo>
                  <a:pt x="311" y="1408"/>
                </a:lnTo>
                <a:cubicBezTo>
                  <a:pt x="335" y="1408"/>
                  <a:pt x="335" y="1384"/>
                  <a:pt x="358" y="1336"/>
                </a:cubicBezTo>
                <a:lnTo>
                  <a:pt x="525" y="978"/>
                </a:lnTo>
                <a:cubicBezTo>
                  <a:pt x="525" y="954"/>
                  <a:pt x="549" y="954"/>
                  <a:pt x="573" y="931"/>
                </a:cubicBezTo>
                <a:cubicBezTo>
                  <a:pt x="716" y="859"/>
                  <a:pt x="1193" y="692"/>
                  <a:pt x="1599" y="454"/>
                </a:cubicBezTo>
                <a:cubicBezTo>
                  <a:pt x="1646" y="430"/>
                  <a:pt x="1646" y="358"/>
                  <a:pt x="1623" y="311"/>
                </a:cubicBezTo>
                <a:lnTo>
                  <a:pt x="1432"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73;p74">
            <a:extLst>
              <a:ext uri="{FF2B5EF4-FFF2-40B4-BE49-F238E27FC236}">
                <a16:creationId xmlns:a16="http://schemas.microsoft.com/office/drawing/2014/main" id="{F4248D1F-9D9B-0F53-8F20-C076201A4D3B}"/>
              </a:ext>
            </a:extLst>
          </p:cNvPr>
          <p:cNvSpPr/>
          <p:nvPr/>
        </p:nvSpPr>
        <p:spPr>
          <a:xfrm>
            <a:off x="8535227" y="3761532"/>
            <a:ext cx="133308" cy="96178"/>
          </a:xfrm>
          <a:custGeom>
            <a:avLst/>
            <a:gdLst/>
            <a:ahLst/>
            <a:cxnLst/>
            <a:rect l="l" t="t" r="r" b="b"/>
            <a:pathLst>
              <a:path w="3102" h="2238" extrusionOk="0">
                <a:moveTo>
                  <a:pt x="2444" y="0"/>
                </a:moveTo>
                <a:cubicBezTo>
                  <a:pt x="2380" y="0"/>
                  <a:pt x="2313" y="13"/>
                  <a:pt x="2243" y="42"/>
                </a:cubicBezTo>
                <a:cubicBezTo>
                  <a:pt x="1694" y="256"/>
                  <a:pt x="1456" y="614"/>
                  <a:pt x="1" y="1449"/>
                </a:cubicBezTo>
                <a:lnTo>
                  <a:pt x="502" y="2236"/>
                </a:lnTo>
                <a:cubicBezTo>
                  <a:pt x="502" y="2237"/>
                  <a:pt x="503" y="2237"/>
                  <a:pt x="505" y="2237"/>
                </a:cubicBezTo>
                <a:cubicBezTo>
                  <a:pt x="597" y="2237"/>
                  <a:pt x="2868" y="1126"/>
                  <a:pt x="3101" y="519"/>
                </a:cubicBezTo>
                <a:cubicBezTo>
                  <a:pt x="3101" y="519"/>
                  <a:pt x="2851" y="0"/>
                  <a:pt x="244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74;p74">
            <a:extLst>
              <a:ext uri="{FF2B5EF4-FFF2-40B4-BE49-F238E27FC236}">
                <a16:creationId xmlns:a16="http://schemas.microsoft.com/office/drawing/2014/main" id="{527B65EE-E68A-857C-900B-99A70182F958}"/>
              </a:ext>
            </a:extLst>
          </p:cNvPr>
          <p:cNvSpPr/>
          <p:nvPr/>
        </p:nvSpPr>
        <p:spPr>
          <a:xfrm>
            <a:off x="7962284" y="3886288"/>
            <a:ext cx="587339" cy="585320"/>
          </a:xfrm>
          <a:custGeom>
            <a:avLst/>
            <a:gdLst/>
            <a:ahLst/>
            <a:cxnLst/>
            <a:rect l="l" t="t" r="r" b="b"/>
            <a:pathLst>
              <a:path w="13667" h="13620" extrusionOk="0">
                <a:moveTo>
                  <a:pt x="6798" y="4103"/>
                </a:moveTo>
                <a:cubicBezTo>
                  <a:pt x="8300" y="4103"/>
                  <a:pt x="9493" y="5295"/>
                  <a:pt x="9493" y="6798"/>
                </a:cubicBezTo>
                <a:cubicBezTo>
                  <a:pt x="9493" y="8277"/>
                  <a:pt x="8300" y="9469"/>
                  <a:pt x="6798" y="9469"/>
                </a:cubicBezTo>
                <a:cubicBezTo>
                  <a:pt x="5319" y="9469"/>
                  <a:pt x="4127" y="8277"/>
                  <a:pt x="4127" y="6798"/>
                </a:cubicBezTo>
                <a:cubicBezTo>
                  <a:pt x="4127" y="5295"/>
                  <a:pt x="5319" y="4103"/>
                  <a:pt x="6798" y="4103"/>
                </a:cubicBezTo>
                <a:close/>
                <a:moveTo>
                  <a:pt x="5319" y="1"/>
                </a:moveTo>
                <a:lnTo>
                  <a:pt x="5319" y="215"/>
                </a:lnTo>
                <a:lnTo>
                  <a:pt x="5319" y="1909"/>
                </a:lnTo>
                <a:cubicBezTo>
                  <a:pt x="5009" y="2004"/>
                  <a:pt x="4723" y="2123"/>
                  <a:pt x="4413" y="2266"/>
                </a:cubicBezTo>
                <a:lnTo>
                  <a:pt x="3220" y="1074"/>
                </a:lnTo>
                <a:lnTo>
                  <a:pt x="3077" y="931"/>
                </a:lnTo>
                <a:lnTo>
                  <a:pt x="2934" y="1074"/>
                </a:lnTo>
                <a:lnTo>
                  <a:pt x="1145" y="2863"/>
                </a:lnTo>
                <a:lnTo>
                  <a:pt x="1002" y="3006"/>
                </a:lnTo>
                <a:lnTo>
                  <a:pt x="1145" y="3149"/>
                </a:lnTo>
                <a:lnTo>
                  <a:pt x="2290" y="4318"/>
                </a:lnTo>
                <a:cubicBezTo>
                  <a:pt x="2123" y="4628"/>
                  <a:pt x="2004" y="4938"/>
                  <a:pt x="1885" y="5295"/>
                </a:cubicBezTo>
                <a:lnTo>
                  <a:pt x="1" y="5295"/>
                </a:lnTo>
                <a:lnTo>
                  <a:pt x="1" y="5510"/>
                </a:lnTo>
                <a:lnTo>
                  <a:pt x="1" y="8038"/>
                </a:lnTo>
                <a:lnTo>
                  <a:pt x="1" y="8253"/>
                </a:lnTo>
                <a:lnTo>
                  <a:pt x="1861" y="8253"/>
                </a:lnTo>
                <a:cubicBezTo>
                  <a:pt x="1980" y="8611"/>
                  <a:pt x="2099" y="8968"/>
                  <a:pt x="2290" y="9302"/>
                </a:cubicBezTo>
                <a:lnTo>
                  <a:pt x="1145" y="10447"/>
                </a:lnTo>
                <a:lnTo>
                  <a:pt x="1002" y="10614"/>
                </a:lnTo>
                <a:lnTo>
                  <a:pt x="1145" y="10757"/>
                </a:lnTo>
                <a:lnTo>
                  <a:pt x="2934" y="12546"/>
                </a:lnTo>
                <a:lnTo>
                  <a:pt x="3077" y="12689"/>
                </a:lnTo>
                <a:lnTo>
                  <a:pt x="3220" y="12546"/>
                </a:lnTo>
                <a:lnTo>
                  <a:pt x="4413" y="11353"/>
                </a:lnTo>
                <a:cubicBezTo>
                  <a:pt x="4723" y="11497"/>
                  <a:pt x="5057" y="11640"/>
                  <a:pt x="5367" y="11735"/>
                </a:cubicBezTo>
                <a:lnTo>
                  <a:pt x="5367" y="13405"/>
                </a:lnTo>
                <a:lnTo>
                  <a:pt x="5367" y="13619"/>
                </a:lnTo>
                <a:lnTo>
                  <a:pt x="8324" y="13619"/>
                </a:lnTo>
                <a:lnTo>
                  <a:pt x="8324" y="13405"/>
                </a:lnTo>
                <a:lnTo>
                  <a:pt x="8324" y="11687"/>
                </a:lnTo>
                <a:cubicBezTo>
                  <a:pt x="8634" y="11592"/>
                  <a:pt x="8921" y="11473"/>
                  <a:pt x="9183" y="11330"/>
                </a:cubicBezTo>
                <a:lnTo>
                  <a:pt x="10423" y="12546"/>
                </a:lnTo>
                <a:lnTo>
                  <a:pt x="10566" y="12689"/>
                </a:lnTo>
                <a:lnTo>
                  <a:pt x="10709" y="12546"/>
                </a:lnTo>
                <a:lnTo>
                  <a:pt x="12498" y="10757"/>
                </a:lnTo>
                <a:lnTo>
                  <a:pt x="12641" y="10614"/>
                </a:lnTo>
                <a:lnTo>
                  <a:pt x="12498" y="10471"/>
                </a:lnTo>
                <a:lnTo>
                  <a:pt x="11282" y="9231"/>
                </a:lnTo>
                <a:cubicBezTo>
                  <a:pt x="11425" y="8945"/>
                  <a:pt x="11568" y="8635"/>
                  <a:pt x="11663" y="8324"/>
                </a:cubicBezTo>
                <a:lnTo>
                  <a:pt x="13667" y="8324"/>
                </a:lnTo>
                <a:lnTo>
                  <a:pt x="13667" y="8110"/>
                </a:lnTo>
                <a:lnTo>
                  <a:pt x="13667" y="5582"/>
                </a:lnTo>
                <a:lnTo>
                  <a:pt x="13667" y="5367"/>
                </a:lnTo>
                <a:lnTo>
                  <a:pt x="11735" y="5367"/>
                </a:lnTo>
                <a:cubicBezTo>
                  <a:pt x="11640" y="5009"/>
                  <a:pt x="11496" y="4675"/>
                  <a:pt x="11306" y="4389"/>
                </a:cubicBezTo>
                <a:lnTo>
                  <a:pt x="12522" y="3149"/>
                </a:lnTo>
                <a:lnTo>
                  <a:pt x="12689" y="3006"/>
                </a:lnTo>
                <a:lnTo>
                  <a:pt x="12522" y="2863"/>
                </a:lnTo>
                <a:lnTo>
                  <a:pt x="10733" y="1074"/>
                </a:lnTo>
                <a:lnTo>
                  <a:pt x="10590" y="931"/>
                </a:lnTo>
                <a:lnTo>
                  <a:pt x="10447" y="1074"/>
                </a:lnTo>
                <a:lnTo>
                  <a:pt x="9231" y="2290"/>
                </a:lnTo>
                <a:cubicBezTo>
                  <a:pt x="8921" y="2147"/>
                  <a:pt x="8587" y="2004"/>
                  <a:pt x="8277" y="1909"/>
                </a:cubicBezTo>
                <a:lnTo>
                  <a:pt x="8277" y="215"/>
                </a:lnTo>
                <a:lnTo>
                  <a:pt x="827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75;p74">
            <a:extLst>
              <a:ext uri="{FF2B5EF4-FFF2-40B4-BE49-F238E27FC236}">
                <a16:creationId xmlns:a16="http://schemas.microsoft.com/office/drawing/2014/main" id="{C7309C8F-00DC-80E2-CBE8-877D6E97FCD0}"/>
              </a:ext>
            </a:extLst>
          </p:cNvPr>
          <p:cNvSpPr/>
          <p:nvPr/>
        </p:nvSpPr>
        <p:spPr>
          <a:xfrm>
            <a:off x="7651704" y="4235804"/>
            <a:ext cx="370058" cy="373152"/>
          </a:xfrm>
          <a:custGeom>
            <a:avLst/>
            <a:gdLst/>
            <a:ahLst/>
            <a:cxnLst/>
            <a:rect l="l" t="t" r="r" b="b"/>
            <a:pathLst>
              <a:path w="8611" h="8683" extrusionOk="0">
                <a:moveTo>
                  <a:pt x="4246" y="2624"/>
                </a:moveTo>
                <a:cubicBezTo>
                  <a:pt x="5176" y="2624"/>
                  <a:pt x="5963" y="3387"/>
                  <a:pt x="5963" y="4318"/>
                </a:cubicBezTo>
                <a:cubicBezTo>
                  <a:pt x="5963" y="5248"/>
                  <a:pt x="5176" y="6035"/>
                  <a:pt x="4246" y="6035"/>
                </a:cubicBezTo>
                <a:cubicBezTo>
                  <a:pt x="3340" y="6035"/>
                  <a:pt x="2553" y="5248"/>
                  <a:pt x="2553" y="4318"/>
                </a:cubicBezTo>
                <a:cubicBezTo>
                  <a:pt x="2553" y="3411"/>
                  <a:pt x="3340" y="2624"/>
                  <a:pt x="4246" y="2624"/>
                </a:cubicBezTo>
                <a:close/>
                <a:moveTo>
                  <a:pt x="3340" y="1"/>
                </a:moveTo>
                <a:lnTo>
                  <a:pt x="3340" y="144"/>
                </a:lnTo>
                <a:lnTo>
                  <a:pt x="3340" y="1217"/>
                </a:lnTo>
                <a:cubicBezTo>
                  <a:pt x="3125" y="1289"/>
                  <a:pt x="2934" y="1384"/>
                  <a:pt x="2768" y="1456"/>
                </a:cubicBezTo>
                <a:lnTo>
                  <a:pt x="2028" y="716"/>
                </a:lnTo>
                <a:lnTo>
                  <a:pt x="1933" y="621"/>
                </a:lnTo>
                <a:lnTo>
                  <a:pt x="1837" y="716"/>
                </a:lnTo>
                <a:lnTo>
                  <a:pt x="716" y="1861"/>
                </a:lnTo>
                <a:lnTo>
                  <a:pt x="621" y="1933"/>
                </a:lnTo>
                <a:lnTo>
                  <a:pt x="716" y="2028"/>
                </a:lnTo>
                <a:lnTo>
                  <a:pt x="1456" y="2767"/>
                </a:lnTo>
                <a:cubicBezTo>
                  <a:pt x="1337" y="2982"/>
                  <a:pt x="1241" y="3173"/>
                  <a:pt x="1193" y="3411"/>
                </a:cubicBezTo>
                <a:lnTo>
                  <a:pt x="1" y="3411"/>
                </a:lnTo>
                <a:lnTo>
                  <a:pt x="1" y="3554"/>
                </a:lnTo>
                <a:lnTo>
                  <a:pt x="1" y="5128"/>
                </a:lnTo>
                <a:lnTo>
                  <a:pt x="1" y="5272"/>
                </a:lnTo>
                <a:lnTo>
                  <a:pt x="1193" y="5272"/>
                </a:lnTo>
                <a:cubicBezTo>
                  <a:pt x="1241" y="5510"/>
                  <a:pt x="1337" y="5725"/>
                  <a:pt x="1456" y="5939"/>
                </a:cubicBezTo>
                <a:lnTo>
                  <a:pt x="716" y="6679"/>
                </a:lnTo>
                <a:lnTo>
                  <a:pt x="621" y="6774"/>
                </a:lnTo>
                <a:lnTo>
                  <a:pt x="716" y="6870"/>
                </a:lnTo>
                <a:lnTo>
                  <a:pt x="1837" y="7991"/>
                </a:lnTo>
                <a:lnTo>
                  <a:pt x="1933" y="8086"/>
                </a:lnTo>
                <a:lnTo>
                  <a:pt x="2028" y="7991"/>
                </a:lnTo>
                <a:lnTo>
                  <a:pt x="2768" y="7251"/>
                </a:lnTo>
                <a:cubicBezTo>
                  <a:pt x="2982" y="7347"/>
                  <a:pt x="3149" y="7418"/>
                  <a:pt x="3364" y="7490"/>
                </a:cubicBezTo>
                <a:lnTo>
                  <a:pt x="3364" y="8539"/>
                </a:lnTo>
                <a:lnTo>
                  <a:pt x="3364" y="8682"/>
                </a:lnTo>
                <a:lnTo>
                  <a:pt x="5248" y="8682"/>
                </a:lnTo>
                <a:lnTo>
                  <a:pt x="5248" y="8539"/>
                </a:lnTo>
                <a:lnTo>
                  <a:pt x="5248" y="7466"/>
                </a:lnTo>
                <a:cubicBezTo>
                  <a:pt x="5415" y="7394"/>
                  <a:pt x="5630" y="7299"/>
                  <a:pt x="5773" y="7227"/>
                </a:cubicBezTo>
                <a:lnTo>
                  <a:pt x="6560" y="7991"/>
                </a:lnTo>
                <a:lnTo>
                  <a:pt x="6631" y="8086"/>
                </a:lnTo>
                <a:lnTo>
                  <a:pt x="6727" y="7991"/>
                </a:lnTo>
                <a:lnTo>
                  <a:pt x="7872" y="6870"/>
                </a:lnTo>
                <a:lnTo>
                  <a:pt x="7943" y="6774"/>
                </a:lnTo>
                <a:lnTo>
                  <a:pt x="7872" y="6679"/>
                </a:lnTo>
                <a:lnTo>
                  <a:pt x="7084" y="5916"/>
                </a:lnTo>
                <a:cubicBezTo>
                  <a:pt x="7180" y="5725"/>
                  <a:pt x="7275" y="5510"/>
                  <a:pt x="7323" y="5319"/>
                </a:cubicBezTo>
                <a:lnTo>
                  <a:pt x="8468" y="5272"/>
                </a:lnTo>
                <a:lnTo>
                  <a:pt x="8611" y="5272"/>
                </a:lnTo>
                <a:lnTo>
                  <a:pt x="8611" y="5128"/>
                </a:lnTo>
                <a:lnTo>
                  <a:pt x="8611" y="3554"/>
                </a:lnTo>
                <a:lnTo>
                  <a:pt x="8611" y="3387"/>
                </a:lnTo>
                <a:lnTo>
                  <a:pt x="7395" y="3387"/>
                </a:lnTo>
                <a:cubicBezTo>
                  <a:pt x="7323" y="3197"/>
                  <a:pt x="7228" y="2982"/>
                  <a:pt x="7108" y="2767"/>
                </a:cubicBezTo>
                <a:lnTo>
                  <a:pt x="7895" y="2004"/>
                </a:lnTo>
                <a:lnTo>
                  <a:pt x="7991" y="1909"/>
                </a:lnTo>
                <a:lnTo>
                  <a:pt x="7895" y="1813"/>
                </a:lnTo>
                <a:lnTo>
                  <a:pt x="6751" y="692"/>
                </a:lnTo>
                <a:lnTo>
                  <a:pt x="6679" y="597"/>
                </a:lnTo>
                <a:lnTo>
                  <a:pt x="6584" y="692"/>
                </a:lnTo>
                <a:lnTo>
                  <a:pt x="5797" y="1456"/>
                </a:lnTo>
                <a:cubicBezTo>
                  <a:pt x="5630" y="1360"/>
                  <a:pt x="5415" y="1289"/>
                  <a:pt x="5200" y="1217"/>
                </a:cubicBezTo>
                <a:lnTo>
                  <a:pt x="5200" y="144"/>
                </a:lnTo>
                <a:lnTo>
                  <a:pt x="5200"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76;p74">
            <a:extLst>
              <a:ext uri="{FF2B5EF4-FFF2-40B4-BE49-F238E27FC236}">
                <a16:creationId xmlns:a16="http://schemas.microsoft.com/office/drawing/2014/main" id="{7881593F-DA34-4DCD-25BC-72D0B9539881}"/>
              </a:ext>
            </a:extLst>
          </p:cNvPr>
          <p:cNvSpPr/>
          <p:nvPr/>
        </p:nvSpPr>
        <p:spPr>
          <a:xfrm>
            <a:off x="7607655" y="4564821"/>
            <a:ext cx="64591" cy="52215"/>
          </a:xfrm>
          <a:custGeom>
            <a:avLst/>
            <a:gdLst/>
            <a:ahLst/>
            <a:cxnLst/>
            <a:rect l="l" t="t" r="r" b="b"/>
            <a:pathLst>
              <a:path w="1503" h="1215" extrusionOk="0">
                <a:moveTo>
                  <a:pt x="334" y="1"/>
                </a:moveTo>
                <a:cubicBezTo>
                  <a:pt x="215" y="168"/>
                  <a:pt x="96" y="335"/>
                  <a:pt x="0" y="501"/>
                </a:cubicBezTo>
                <a:cubicBezTo>
                  <a:pt x="24" y="549"/>
                  <a:pt x="96" y="573"/>
                  <a:pt x="120" y="597"/>
                </a:cubicBezTo>
                <a:cubicBezTo>
                  <a:pt x="215" y="692"/>
                  <a:pt x="310" y="788"/>
                  <a:pt x="382" y="835"/>
                </a:cubicBezTo>
                <a:cubicBezTo>
                  <a:pt x="453" y="931"/>
                  <a:pt x="501" y="1026"/>
                  <a:pt x="597" y="1074"/>
                </a:cubicBezTo>
                <a:cubicBezTo>
                  <a:pt x="668" y="1145"/>
                  <a:pt x="811" y="1169"/>
                  <a:pt x="907" y="1193"/>
                </a:cubicBezTo>
                <a:cubicBezTo>
                  <a:pt x="907" y="1193"/>
                  <a:pt x="917" y="1214"/>
                  <a:pt x="931" y="1214"/>
                </a:cubicBezTo>
                <a:cubicBezTo>
                  <a:pt x="938" y="1214"/>
                  <a:pt x="946" y="1209"/>
                  <a:pt x="954" y="1193"/>
                </a:cubicBezTo>
                <a:cubicBezTo>
                  <a:pt x="978" y="1169"/>
                  <a:pt x="978" y="1145"/>
                  <a:pt x="1026" y="1145"/>
                </a:cubicBezTo>
                <a:cubicBezTo>
                  <a:pt x="1050" y="1145"/>
                  <a:pt x="1050" y="1145"/>
                  <a:pt x="1074" y="1122"/>
                </a:cubicBezTo>
                <a:cubicBezTo>
                  <a:pt x="1097" y="1074"/>
                  <a:pt x="1097" y="1074"/>
                  <a:pt x="1097" y="1050"/>
                </a:cubicBezTo>
                <a:lnTo>
                  <a:pt x="1145" y="1026"/>
                </a:lnTo>
                <a:cubicBezTo>
                  <a:pt x="1169" y="1002"/>
                  <a:pt x="1193" y="955"/>
                  <a:pt x="1193" y="931"/>
                </a:cubicBezTo>
                <a:cubicBezTo>
                  <a:pt x="1193" y="907"/>
                  <a:pt x="1193" y="907"/>
                  <a:pt x="1217" y="883"/>
                </a:cubicBezTo>
                <a:cubicBezTo>
                  <a:pt x="1264" y="883"/>
                  <a:pt x="1288" y="883"/>
                  <a:pt x="1288" y="835"/>
                </a:cubicBezTo>
                <a:cubicBezTo>
                  <a:pt x="1288" y="812"/>
                  <a:pt x="1288" y="788"/>
                  <a:pt x="1312" y="788"/>
                </a:cubicBezTo>
                <a:lnTo>
                  <a:pt x="1312" y="764"/>
                </a:lnTo>
                <a:cubicBezTo>
                  <a:pt x="1288" y="716"/>
                  <a:pt x="1264" y="668"/>
                  <a:pt x="1217" y="645"/>
                </a:cubicBezTo>
                <a:cubicBezTo>
                  <a:pt x="1193" y="645"/>
                  <a:pt x="1145" y="549"/>
                  <a:pt x="1145" y="549"/>
                </a:cubicBezTo>
                <a:cubicBezTo>
                  <a:pt x="1193" y="525"/>
                  <a:pt x="1217" y="478"/>
                  <a:pt x="1288" y="478"/>
                </a:cubicBezTo>
                <a:cubicBezTo>
                  <a:pt x="1304" y="478"/>
                  <a:pt x="1320" y="499"/>
                  <a:pt x="1343" y="499"/>
                </a:cubicBezTo>
                <a:cubicBezTo>
                  <a:pt x="1355" y="499"/>
                  <a:pt x="1368" y="494"/>
                  <a:pt x="1384" y="478"/>
                </a:cubicBezTo>
                <a:cubicBezTo>
                  <a:pt x="1408" y="478"/>
                  <a:pt x="1431" y="454"/>
                  <a:pt x="1455" y="430"/>
                </a:cubicBezTo>
                <a:cubicBezTo>
                  <a:pt x="1455" y="406"/>
                  <a:pt x="1503" y="406"/>
                  <a:pt x="1503" y="358"/>
                </a:cubicBezTo>
                <a:lnTo>
                  <a:pt x="1503" y="239"/>
                </a:lnTo>
                <a:lnTo>
                  <a:pt x="1455" y="215"/>
                </a:lnTo>
                <a:lnTo>
                  <a:pt x="1431" y="215"/>
                </a:lnTo>
                <a:cubicBezTo>
                  <a:pt x="1384" y="215"/>
                  <a:pt x="1288" y="239"/>
                  <a:pt x="1217" y="239"/>
                </a:cubicBezTo>
                <a:cubicBezTo>
                  <a:pt x="1205" y="251"/>
                  <a:pt x="1191" y="256"/>
                  <a:pt x="1177" y="256"/>
                </a:cubicBezTo>
                <a:cubicBezTo>
                  <a:pt x="1133" y="256"/>
                  <a:pt x="1080" y="215"/>
                  <a:pt x="1026" y="215"/>
                </a:cubicBezTo>
                <a:cubicBezTo>
                  <a:pt x="954" y="215"/>
                  <a:pt x="907" y="191"/>
                  <a:pt x="835" y="191"/>
                </a:cubicBezTo>
                <a:cubicBezTo>
                  <a:pt x="716" y="168"/>
                  <a:pt x="620" y="168"/>
                  <a:pt x="549" y="120"/>
                </a:cubicBezTo>
                <a:lnTo>
                  <a:pt x="430" y="96"/>
                </a:lnTo>
                <a:lnTo>
                  <a:pt x="334"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77;p74">
            <a:extLst>
              <a:ext uri="{FF2B5EF4-FFF2-40B4-BE49-F238E27FC236}">
                <a16:creationId xmlns:a16="http://schemas.microsoft.com/office/drawing/2014/main" id="{25FEDB81-B889-C486-10DA-4ECEF6E05759}"/>
              </a:ext>
            </a:extLst>
          </p:cNvPr>
          <p:cNvSpPr/>
          <p:nvPr/>
        </p:nvSpPr>
        <p:spPr>
          <a:xfrm>
            <a:off x="7521533" y="4499241"/>
            <a:ext cx="107695" cy="91236"/>
          </a:xfrm>
          <a:custGeom>
            <a:avLst/>
            <a:gdLst/>
            <a:ahLst/>
            <a:cxnLst/>
            <a:rect l="l" t="t" r="r" b="b"/>
            <a:pathLst>
              <a:path w="2506" h="2123" extrusionOk="0">
                <a:moveTo>
                  <a:pt x="430" y="0"/>
                </a:moveTo>
                <a:cubicBezTo>
                  <a:pt x="216" y="0"/>
                  <a:pt x="120" y="72"/>
                  <a:pt x="72" y="310"/>
                </a:cubicBezTo>
                <a:cubicBezTo>
                  <a:pt x="49" y="382"/>
                  <a:pt x="1" y="406"/>
                  <a:pt x="1" y="453"/>
                </a:cubicBezTo>
                <a:cubicBezTo>
                  <a:pt x="1" y="525"/>
                  <a:pt x="1" y="620"/>
                  <a:pt x="49" y="668"/>
                </a:cubicBezTo>
                <a:cubicBezTo>
                  <a:pt x="96" y="787"/>
                  <a:pt x="192" y="883"/>
                  <a:pt x="287" y="930"/>
                </a:cubicBezTo>
                <a:cubicBezTo>
                  <a:pt x="669" y="1193"/>
                  <a:pt x="1050" y="1479"/>
                  <a:pt x="1480" y="1717"/>
                </a:cubicBezTo>
                <a:cubicBezTo>
                  <a:pt x="1670" y="1837"/>
                  <a:pt x="1957" y="2004"/>
                  <a:pt x="2147" y="2123"/>
                </a:cubicBezTo>
                <a:lnTo>
                  <a:pt x="2505" y="1646"/>
                </a:lnTo>
                <a:cubicBezTo>
                  <a:pt x="2505" y="1646"/>
                  <a:pt x="1360" y="763"/>
                  <a:pt x="788" y="215"/>
                </a:cubicBezTo>
                <a:cubicBezTo>
                  <a:pt x="693" y="119"/>
                  <a:pt x="573" y="0"/>
                  <a:pt x="430"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78;p74">
            <a:extLst>
              <a:ext uri="{FF2B5EF4-FFF2-40B4-BE49-F238E27FC236}">
                <a16:creationId xmlns:a16="http://schemas.microsoft.com/office/drawing/2014/main" id="{5D595267-ACB7-5A09-3F36-A9975A9EFC19}"/>
              </a:ext>
            </a:extLst>
          </p:cNvPr>
          <p:cNvSpPr/>
          <p:nvPr/>
        </p:nvSpPr>
        <p:spPr>
          <a:xfrm>
            <a:off x="7636362" y="4581151"/>
            <a:ext cx="27719" cy="38033"/>
          </a:xfrm>
          <a:custGeom>
            <a:avLst/>
            <a:gdLst/>
            <a:ahLst/>
            <a:cxnLst/>
            <a:rect l="l" t="t" r="r" b="b"/>
            <a:pathLst>
              <a:path w="645" h="885" extrusionOk="0">
                <a:moveTo>
                  <a:pt x="322" y="0"/>
                </a:moveTo>
                <a:cubicBezTo>
                  <a:pt x="115" y="0"/>
                  <a:pt x="72" y="193"/>
                  <a:pt x="72" y="193"/>
                </a:cubicBezTo>
                <a:lnTo>
                  <a:pt x="191" y="384"/>
                </a:lnTo>
                <a:cubicBezTo>
                  <a:pt x="171" y="357"/>
                  <a:pt x="150" y="347"/>
                  <a:pt x="131" y="347"/>
                </a:cubicBezTo>
                <a:cubicBezTo>
                  <a:pt x="84" y="347"/>
                  <a:pt x="48" y="408"/>
                  <a:pt x="48" y="408"/>
                </a:cubicBezTo>
                <a:cubicBezTo>
                  <a:pt x="119" y="503"/>
                  <a:pt x="119" y="455"/>
                  <a:pt x="167" y="551"/>
                </a:cubicBezTo>
                <a:cubicBezTo>
                  <a:pt x="191" y="551"/>
                  <a:pt x="191" y="575"/>
                  <a:pt x="239" y="622"/>
                </a:cubicBezTo>
                <a:lnTo>
                  <a:pt x="72" y="455"/>
                </a:lnTo>
                <a:cubicBezTo>
                  <a:pt x="72" y="455"/>
                  <a:pt x="48" y="455"/>
                  <a:pt x="24" y="527"/>
                </a:cubicBezTo>
                <a:cubicBezTo>
                  <a:pt x="0" y="575"/>
                  <a:pt x="191" y="861"/>
                  <a:pt x="286" y="885"/>
                </a:cubicBezTo>
                <a:lnTo>
                  <a:pt x="310" y="885"/>
                </a:lnTo>
                <a:cubicBezTo>
                  <a:pt x="334" y="885"/>
                  <a:pt x="382" y="885"/>
                  <a:pt x="382" y="837"/>
                </a:cubicBezTo>
                <a:lnTo>
                  <a:pt x="382" y="813"/>
                </a:lnTo>
                <a:cubicBezTo>
                  <a:pt x="406" y="789"/>
                  <a:pt x="429" y="789"/>
                  <a:pt x="429" y="765"/>
                </a:cubicBezTo>
                <a:cubicBezTo>
                  <a:pt x="477" y="718"/>
                  <a:pt x="429" y="694"/>
                  <a:pt x="477" y="670"/>
                </a:cubicBezTo>
                <a:cubicBezTo>
                  <a:pt x="477" y="646"/>
                  <a:pt x="501" y="646"/>
                  <a:pt x="525" y="599"/>
                </a:cubicBezTo>
                <a:cubicBezTo>
                  <a:pt x="549" y="575"/>
                  <a:pt x="525" y="527"/>
                  <a:pt x="549" y="479"/>
                </a:cubicBezTo>
                <a:cubicBezTo>
                  <a:pt x="596" y="455"/>
                  <a:pt x="620" y="455"/>
                  <a:pt x="620" y="432"/>
                </a:cubicBezTo>
                <a:cubicBezTo>
                  <a:pt x="644" y="432"/>
                  <a:pt x="620" y="408"/>
                  <a:pt x="620" y="360"/>
                </a:cubicBezTo>
                <a:cubicBezTo>
                  <a:pt x="596" y="336"/>
                  <a:pt x="358" y="2"/>
                  <a:pt x="358" y="2"/>
                </a:cubicBezTo>
                <a:cubicBezTo>
                  <a:pt x="345" y="1"/>
                  <a:pt x="333" y="0"/>
                  <a:pt x="322"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9;p74">
            <a:extLst>
              <a:ext uri="{FF2B5EF4-FFF2-40B4-BE49-F238E27FC236}">
                <a16:creationId xmlns:a16="http://schemas.microsoft.com/office/drawing/2014/main" id="{5C7054B2-51E4-B228-44FD-E66C7B220B95}"/>
              </a:ext>
            </a:extLst>
          </p:cNvPr>
          <p:cNvSpPr/>
          <p:nvPr/>
        </p:nvSpPr>
        <p:spPr>
          <a:xfrm>
            <a:off x="7520544" y="4378954"/>
            <a:ext cx="70737" cy="155698"/>
          </a:xfrm>
          <a:custGeom>
            <a:avLst/>
            <a:gdLst/>
            <a:ahLst/>
            <a:cxnLst/>
            <a:rect l="l" t="t" r="r" b="b"/>
            <a:pathLst>
              <a:path w="1646" h="3623" extrusionOk="0">
                <a:moveTo>
                  <a:pt x="1051" y="0"/>
                </a:moveTo>
                <a:cubicBezTo>
                  <a:pt x="941" y="0"/>
                  <a:pt x="812" y="31"/>
                  <a:pt x="739" y="104"/>
                </a:cubicBezTo>
                <a:cubicBezTo>
                  <a:pt x="692" y="152"/>
                  <a:pt x="620" y="223"/>
                  <a:pt x="596" y="319"/>
                </a:cubicBezTo>
                <a:cubicBezTo>
                  <a:pt x="501" y="510"/>
                  <a:pt x="477" y="748"/>
                  <a:pt x="453" y="939"/>
                </a:cubicBezTo>
                <a:cubicBezTo>
                  <a:pt x="358" y="1297"/>
                  <a:pt x="262" y="1654"/>
                  <a:pt x="215" y="2012"/>
                </a:cubicBezTo>
                <a:cubicBezTo>
                  <a:pt x="143" y="2251"/>
                  <a:pt x="119" y="2489"/>
                  <a:pt x="95" y="2728"/>
                </a:cubicBezTo>
                <a:cubicBezTo>
                  <a:pt x="72" y="2942"/>
                  <a:pt x="0" y="3181"/>
                  <a:pt x="72" y="3348"/>
                </a:cubicBezTo>
                <a:cubicBezTo>
                  <a:pt x="111" y="3526"/>
                  <a:pt x="283" y="3622"/>
                  <a:pt x="449" y="3622"/>
                </a:cubicBezTo>
                <a:cubicBezTo>
                  <a:pt x="483" y="3622"/>
                  <a:pt x="516" y="3618"/>
                  <a:pt x="549" y="3610"/>
                </a:cubicBezTo>
                <a:cubicBezTo>
                  <a:pt x="596" y="3610"/>
                  <a:pt x="692" y="3586"/>
                  <a:pt x="739" y="3539"/>
                </a:cubicBezTo>
                <a:cubicBezTo>
                  <a:pt x="859" y="3443"/>
                  <a:pt x="906" y="3252"/>
                  <a:pt x="954" y="3085"/>
                </a:cubicBezTo>
                <a:cubicBezTo>
                  <a:pt x="1049" y="2632"/>
                  <a:pt x="1169" y="2227"/>
                  <a:pt x="1264" y="1774"/>
                </a:cubicBezTo>
                <a:cubicBezTo>
                  <a:pt x="1312" y="1559"/>
                  <a:pt x="1336" y="1392"/>
                  <a:pt x="1407" y="1177"/>
                </a:cubicBezTo>
                <a:cubicBezTo>
                  <a:pt x="1503" y="796"/>
                  <a:pt x="1646" y="200"/>
                  <a:pt x="1145" y="9"/>
                </a:cubicBezTo>
                <a:cubicBezTo>
                  <a:pt x="1117" y="3"/>
                  <a:pt x="1085" y="0"/>
                  <a:pt x="105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80;p74">
            <a:extLst>
              <a:ext uri="{FF2B5EF4-FFF2-40B4-BE49-F238E27FC236}">
                <a16:creationId xmlns:a16="http://schemas.microsoft.com/office/drawing/2014/main" id="{D72B3686-BAC7-E012-CD1C-843E5582C05E}"/>
              </a:ext>
            </a:extLst>
          </p:cNvPr>
          <p:cNvSpPr/>
          <p:nvPr/>
        </p:nvSpPr>
        <p:spPr>
          <a:xfrm>
            <a:off x="7520544" y="4367350"/>
            <a:ext cx="81008" cy="107309"/>
          </a:xfrm>
          <a:custGeom>
            <a:avLst/>
            <a:gdLst/>
            <a:ahLst/>
            <a:cxnLst/>
            <a:rect l="l" t="t" r="r" b="b"/>
            <a:pathLst>
              <a:path w="1885" h="2497" extrusionOk="0">
                <a:moveTo>
                  <a:pt x="1065" y="0"/>
                </a:moveTo>
                <a:cubicBezTo>
                  <a:pt x="348" y="0"/>
                  <a:pt x="0" y="2306"/>
                  <a:pt x="0" y="2306"/>
                </a:cubicBezTo>
                <a:lnTo>
                  <a:pt x="1216" y="2497"/>
                </a:lnTo>
                <a:cubicBezTo>
                  <a:pt x="1264" y="1972"/>
                  <a:pt x="1884" y="231"/>
                  <a:pt x="1169" y="16"/>
                </a:cubicBezTo>
                <a:cubicBezTo>
                  <a:pt x="1133" y="6"/>
                  <a:pt x="1099" y="0"/>
                  <a:pt x="1065"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81;p74">
            <a:extLst>
              <a:ext uri="{FF2B5EF4-FFF2-40B4-BE49-F238E27FC236}">
                <a16:creationId xmlns:a16="http://schemas.microsoft.com/office/drawing/2014/main" id="{CC523794-235E-FC33-A46B-ADA2FC276ABD}"/>
              </a:ext>
            </a:extLst>
          </p:cNvPr>
          <p:cNvSpPr/>
          <p:nvPr/>
        </p:nvSpPr>
        <p:spPr>
          <a:xfrm>
            <a:off x="7519513" y="4503409"/>
            <a:ext cx="131246" cy="258280"/>
          </a:xfrm>
          <a:custGeom>
            <a:avLst/>
            <a:gdLst/>
            <a:ahLst/>
            <a:cxnLst/>
            <a:rect l="l" t="t" r="r" b="b"/>
            <a:pathLst>
              <a:path w="3054" h="6010" extrusionOk="0">
                <a:moveTo>
                  <a:pt x="2474" y="0"/>
                </a:moveTo>
                <a:cubicBezTo>
                  <a:pt x="2296" y="0"/>
                  <a:pt x="2023" y="77"/>
                  <a:pt x="1598" y="166"/>
                </a:cubicBezTo>
                <a:cubicBezTo>
                  <a:pt x="1479" y="189"/>
                  <a:pt x="1360" y="237"/>
                  <a:pt x="1240" y="309"/>
                </a:cubicBezTo>
                <a:cubicBezTo>
                  <a:pt x="0" y="1167"/>
                  <a:pt x="740" y="3147"/>
                  <a:pt x="1073" y="4244"/>
                </a:cubicBezTo>
                <a:cubicBezTo>
                  <a:pt x="1217" y="4721"/>
                  <a:pt x="1431" y="5293"/>
                  <a:pt x="1598" y="5770"/>
                </a:cubicBezTo>
                <a:cubicBezTo>
                  <a:pt x="1828" y="5951"/>
                  <a:pt x="2040" y="6010"/>
                  <a:pt x="2221" y="6010"/>
                </a:cubicBezTo>
                <a:cubicBezTo>
                  <a:pt x="2565" y="6010"/>
                  <a:pt x="2791" y="5794"/>
                  <a:pt x="2791" y="5794"/>
                </a:cubicBezTo>
                <a:cubicBezTo>
                  <a:pt x="3029" y="4936"/>
                  <a:pt x="3053" y="4005"/>
                  <a:pt x="3053" y="3147"/>
                </a:cubicBezTo>
                <a:cubicBezTo>
                  <a:pt x="3053" y="2694"/>
                  <a:pt x="2862" y="1072"/>
                  <a:pt x="2815" y="643"/>
                </a:cubicBezTo>
                <a:cubicBezTo>
                  <a:pt x="2787" y="153"/>
                  <a:pt x="2726" y="0"/>
                  <a:pt x="247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82;p74">
            <a:extLst>
              <a:ext uri="{FF2B5EF4-FFF2-40B4-BE49-F238E27FC236}">
                <a16:creationId xmlns:a16="http://schemas.microsoft.com/office/drawing/2014/main" id="{5F084341-EFD3-4DE3-C203-6BDFD9DBFFA9}"/>
              </a:ext>
            </a:extLst>
          </p:cNvPr>
          <p:cNvSpPr/>
          <p:nvPr/>
        </p:nvSpPr>
        <p:spPr>
          <a:xfrm>
            <a:off x="7559480" y="4930753"/>
            <a:ext cx="145599" cy="113067"/>
          </a:xfrm>
          <a:custGeom>
            <a:avLst/>
            <a:gdLst/>
            <a:ahLst/>
            <a:cxnLst/>
            <a:rect l="l" t="t" r="r" b="b"/>
            <a:pathLst>
              <a:path w="3388" h="2631" extrusionOk="0">
                <a:moveTo>
                  <a:pt x="382" y="0"/>
                </a:moveTo>
                <a:cubicBezTo>
                  <a:pt x="382" y="0"/>
                  <a:pt x="358" y="883"/>
                  <a:pt x="310" y="1217"/>
                </a:cubicBezTo>
                <a:cubicBezTo>
                  <a:pt x="310" y="1240"/>
                  <a:pt x="239" y="1431"/>
                  <a:pt x="239" y="1455"/>
                </a:cubicBezTo>
                <a:cubicBezTo>
                  <a:pt x="191" y="1503"/>
                  <a:pt x="167" y="1598"/>
                  <a:pt x="143" y="1670"/>
                </a:cubicBezTo>
                <a:cubicBezTo>
                  <a:pt x="72" y="1813"/>
                  <a:pt x="0" y="2051"/>
                  <a:pt x="24" y="2194"/>
                </a:cubicBezTo>
                <a:lnTo>
                  <a:pt x="72" y="2266"/>
                </a:lnTo>
                <a:cubicBezTo>
                  <a:pt x="143" y="2314"/>
                  <a:pt x="620" y="2385"/>
                  <a:pt x="764" y="2409"/>
                </a:cubicBezTo>
                <a:lnTo>
                  <a:pt x="1217" y="2505"/>
                </a:lnTo>
                <a:cubicBezTo>
                  <a:pt x="1657" y="2611"/>
                  <a:pt x="1991" y="2630"/>
                  <a:pt x="2175" y="2630"/>
                </a:cubicBezTo>
                <a:cubicBezTo>
                  <a:pt x="2281" y="2630"/>
                  <a:pt x="2338" y="2624"/>
                  <a:pt x="2338" y="2624"/>
                </a:cubicBezTo>
                <a:cubicBezTo>
                  <a:pt x="3387" y="2528"/>
                  <a:pt x="3292" y="2314"/>
                  <a:pt x="3292" y="2314"/>
                </a:cubicBezTo>
                <a:cubicBezTo>
                  <a:pt x="3220" y="2194"/>
                  <a:pt x="3101" y="2171"/>
                  <a:pt x="3053" y="2147"/>
                </a:cubicBezTo>
                <a:cubicBezTo>
                  <a:pt x="3029" y="2099"/>
                  <a:pt x="2218" y="1908"/>
                  <a:pt x="2218" y="1908"/>
                </a:cubicBezTo>
                <a:cubicBezTo>
                  <a:pt x="2218" y="1908"/>
                  <a:pt x="1551" y="1527"/>
                  <a:pt x="1145" y="1264"/>
                </a:cubicBezTo>
                <a:cubicBezTo>
                  <a:pt x="1074" y="835"/>
                  <a:pt x="1264" y="48"/>
                  <a:pt x="1264" y="48"/>
                </a:cubicBezTo>
                <a:lnTo>
                  <a:pt x="382"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83;p74">
            <a:extLst>
              <a:ext uri="{FF2B5EF4-FFF2-40B4-BE49-F238E27FC236}">
                <a16:creationId xmlns:a16="http://schemas.microsoft.com/office/drawing/2014/main" id="{DF744954-C9AF-AE5D-223A-5D7FE9AAD585}"/>
              </a:ext>
            </a:extLst>
          </p:cNvPr>
          <p:cNvSpPr/>
          <p:nvPr/>
        </p:nvSpPr>
        <p:spPr>
          <a:xfrm>
            <a:off x="7556385" y="4992250"/>
            <a:ext cx="147662" cy="51570"/>
          </a:xfrm>
          <a:custGeom>
            <a:avLst/>
            <a:gdLst/>
            <a:ahLst/>
            <a:cxnLst/>
            <a:rect l="l" t="t" r="r" b="b"/>
            <a:pathLst>
              <a:path w="3436" h="1200" extrusionOk="0">
                <a:moveTo>
                  <a:pt x="1408" y="0"/>
                </a:moveTo>
                <a:cubicBezTo>
                  <a:pt x="1289" y="48"/>
                  <a:pt x="1098" y="72"/>
                  <a:pt x="955" y="72"/>
                </a:cubicBezTo>
                <a:cubicBezTo>
                  <a:pt x="740" y="72"/>
                  <a:pt x="502" y="72"/>
                  <a:pt x="263" y="24"/>
                </a:cubicBezTo>
                <a:cubicBezTo>
                  <a:pt x="239" y="72"/>
                  <a:pt x="215" y="143"/>
                  <a:pt x="120" y="239"/>
                </a:cubicBezTo>
                <a:cubicBezTo>
                  <a:pt x="96" y="382"/>
                  <a:pt x="1" y="620"/>
                  <a:pt x="72" y="763"/>
                </a:cubicBezTo>
                <a:lnTo>
                  <a:pt x="120" y="835"/>
                </a:lnTo>
                <a:cubicBezTo>
                  <a:pt x="192" y="883"/>
                  <a:pt x="669" y="954"/>
                  <a:pt x="812" y="978"/>
                </a:cubicBezTo>
                <a:lnTo>
                  <a:pt x="1265" y="1074"/>
                </a:lnTo>
                <a:cubicBezTo>
                  <a:pt x="1690" y="1180"/>
                  <a:pt x="2028" y="1199"/>
                  <a:pt x="2218" y="1199"/>
                </a:cubicBezTo>
                <a:cubicBezTo>
                  <a:pt x="2326" y="1199"/>
                  <a:pt x="2386" y="1193"/>
                  <a:pt x="2386" y="1193"/>
                </a:cubicBezTo>
                <a:cubicBezTo>
                  <a:pt x="3435" y="1097"/>
                  <a:pt x="3340" y="883"/>
                  <a:pt x="3340" y="883"/>
                </a:cubicBezTo>
                <a:cubicBezTo>
                  <a:pt x="3244" y="763"/>
                  <a:pt x="3125" y="740"/>
                  <a:pt x="3101" y="716"/>
                </a:cubicBezTo>
                <a:cubicBezTo>
                  <a:pt x="3078" y="668"/>
                  <a:pt x="2267" y="477"/>
                  <a:pt x="2267" y="477"/>
                </a:cubicBezTo>
                <a:cubicBezTo>
                  <a:pt x="2267" y="477"/>
                  <a:pt x="1790" y="239"/>
                  <a:pt x="1408"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4;p74">
            <a:extLst>
              <a:ext uri="{FF2B5EF4-FFF2-40B4-BE49-F238E27FC236}">
                <a16:creationId xmlns:a16="http://schemas.microsoft.com/office/drawing/2014/main" id="{D8F5A8D4-4A0C-C40B-5A25-B4473E31D6AD}"/>
              </a:ext>
            </a:extLst>
          </p:cNvPr>
          <p:cNvSpPr/>
          <p:nvPr/>
        </p:nvSpPr>
        <p:spPr>
          <a:xfrm>
            <a:off x="7567688" y="4727782"/>
            <a:ext cx="73831" cy="221450"/>
          </a:xfrm>
          <a:custGeom>
            <a:avLst/>
            <a:gdLst/>
            <a:ahLst/>
            <a:cxnLst/>
            <a:rect l="l" t="t" r="r" b="b"/>
            <a:pathLst>
              <a:path w="1718" h="5153" extrusionOk="0">
                <a:moveTo>
                  <a:pt x="1073" y="1"/>
                </a:moveTo>
                <a:cubicBezTo>
                  <a:pt x="835" y="1"/>
                  <a:pt x="644" y="216"/>
                  <a:pt x="549" y="430"/>
                </a:cubicBezTo>
                <a:cubicBezTo>
                  <a:pt x="0" y="1694"/>
                  <a:pt x="72" y="4055"/>
                  <a:pt x="167" y="5129"/>
                </a:cubicBezTo>
                <a:lnTo>
                  <a:pt x="1073" y="5153"/>
                </a:lnTo>
                <a:cubicBezTo>
                  <a:pt x="1264" y="3936"/>
                  <a:pt x="1646" y="1336"/>
                  <a:pt x="1670" y="931"/>
                </a:cubicBezTo>
                <a:cubicBezTo>
                  <a:pt x="1717" y="788"/>
                  <a:pt x="1717" y="359"/>
                  <a:pt x="1622" y="239"/>
                </a:cubicBezTo>
                <a:cubicBezTo>
                  <a:pt x="1503" y="96"/>
                  <a:pt x="1264" y="1"/>
                  <a:pt x="1073"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85;p74">
            <a:extLst>
              <a:ext uri="{FF2B5EF4-FFF2-40B4-BE49-F238E27FC236}">
                <a16:creationId xmlns:a16="http://schemas.microsoft.com/office/drawing/2014/main" id="{1524E716-46B9-3589-5B95-85DE05B6E069}"/>
              </a:ext>
            </a:extLst>
          </p:cNvPr>
          <p:cNvSpPr/>
          <p:nvPr/>
        </p:nvSpPr>
        <p:spPr>
          <a:xfrm>
            <a:off x="7541043" y="4554593"/>
            <a:ext cx="188617" cy="214531"/>
          </a:xfrm>
          <a:custGeom>
            <a:avLst/>
            <a:gdLst/>
            <a:ahLst/>
            <a:cxnLst/>
            <a:rect l="l" t="t" r="r" b="b"/>
            <a:pathLst>
              <a:path w="4389" h="4992" extrusionOk="0">
                <a:moveTo>
                  <a:pt x="95" y="0"/>
                </a:moveTo>
                <a:cubicBezTo>
                  <a:pt x="0" y="668"/>
                  <a:pt x="119" y="1145"/>
                  <a:pt x="119" y="1145"/>
                </a:cubicBezTo>
                <a:cubicBezTo>
                  <a:pt x="310" y="2004"/>
                  <a:pt x="1383" y="2337"/>
                  <a:pt x="1741" y="2433"/>
                </a:cubicBezTo>
                <a:cubicBezTo>
                  <a:pt x="1932" y="2838"/>
                  <a:pt x="2170" y="3220"/>
                  <a:pt x="2361" y="3554"/>
                </a:cubicBezTo>
                <a:cubicBezTo>
                  <a:pt x="2600" y="4007"/>
                  <a:pt x="2862" y="4412"/>
                  <a:pt x="3124" y="4842"/>
                </a:cubicBezTo>
                <a:cubicBezTo>
                  <a:pt x="3330" y="4951"/>
                  <a:pt x="3516" y="4991"/>
                  <a:pt x="3676" y="4991"/>
                </a:cubicBezTo>
                <a:cubicBezTo>
                  <a:pt x="4110" y="4991"/>
                  <a:pt x="4365" y="4699"/>
                  <a:pt x="4365" y="4699"/>
                </a:cubicBezTo>
                <a:cubicBezTo>
                  <a:pt x="4389" y="3792"/>
                  <a:pt x="4245" y="2910"/>
                  <a:pt x="4055" y="2027"/>
                </a:cubicBezTo>
                <a:cubicBezTo>
                  <a:pt x="3959" y="1717"/>
                  <a:pt x="3578" y="644"/>
                  <a:pt x="3363"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86;p74">
            <a:extLst>
              <a:ext uri="{FF2B5EF4-FFF2-40B4-BE49-F238E27FC236}">
                <a16:creationId xmlns:a16="http://schemas.microsoft.com/office/drawing/2014/main" id="{D571F904-0B42-9B88-E6D6-ED24F0821D75}"/>
              </a:ext>
            </a:extLst>
          </p:cNvPr>
          <p:cNvSpPr/>
          <p:nvPr/>
        </p:nvSpPr>
        <p:spPr>
          <a:xfrm>
            <a:off x="7677360" y="4937930"/>
            <a:ext cx="146588" cy="105847"/>
          </a:xfrm>
          <a:custGeom>
            <a:avLst/>
            <a:gdLst/>
            <a:ahLst/>
            <a:cxnLst/>
            <a:rect l="l" t="t" r="r" b="b"/>
            <a:pathLst>
              <a:path w="3411" h="2463" extrusionOk="0">
                <a:moveTo>
                  <a:pt x="1026" y="0"/>
                </a:moveTo>
                <a:lnTo>
                  <a:pt x="143" y="24"/>
                </a:lnTo>
                <a:cubicBezTo>
                  <a:pt x="143" y="24"/>
                  <a:pt x="191" y="930"/>
                  <a:pt x="191" y="1264"/>
                </a:cubicBezTo>
                <a:cubicBezTo>
                  <a:pt x="191" y="1288"/>
                  <a:pt x="143" y="1455"/>
                  <a:pt x="143" y="1503"/>
                </a:cubicBezTo>
                <a:cubicBezTo>
                  <a:pt x="119" y="1550"/>
                  <a:pt x="72" y="1646"/>
                  <a:pt x="72" y="1694"/>
                </a:cubicBezTo>
                <a:cubicBezTo>
                  <a:pt x="48" y="1861"/>
                  <a:pt x="0" y="2099"/>
                  <a:pt x="119" y="2266"/>
                </a:cubicBezTo>
                <a:lnTo>
                  <a:pt x="167" y="2314"/>
                </a:lnTo>
                <a:cubicBezTo>
                  <a:pt x="239" y="2361"/>
                  <a:pt x="716" y="2385"/>
                  <a:pt x="859" y="2385"/>
                </a:cubicBezTo>
                <a:cubicBezTo>
                  <a:pt x="1002" y="2385"/>
                  <a:pt x="1145" y="2409"/>
                  <a:pt x="1312" y="2409"/>
                </a:cubicBezTo>
                <a:cubicBezTo>
                  <a:pt x="1535" y="2449"/>
                  <a:pt x="1733" y="2462"/>
                  <a:pt x="1899" y="2462"/>
                </a:cubicBezTo>
                <a:cubicBezTo>
                  <a:pt x="2231" y="2462"/>
                  <a:pt x="2433" y="2409"/>
                  <a:pt x="2433" y="2409"/>
                </a:cubicBezTo>
                <a:cubicBezTo>
                  <a:pt x="3411" y="2242"/>
                  <a:pt x="3339" y="2027"/>
                  <a:pt x="3339" y="2027"/>
                </a:cubicBezTo>
                <a:cubicBezTo>
                  <a:pt x="3220" y="1908"/>
                  <a:pt x="3101" y="1908"/>
                  <a:pt x="3053" y="1884"/>
                </a:cubicBezTo>
                <a:cubicBezTo>
                  <a:pt x="3005" y="1884"/>
                  <a:pt x="2194" y="1765"/>
                  <a:pt x="2194" y="1765"/>
                </a:cubicBezTo>
                <a:cubicBezTo>
                  <a:pt x="2194" y="1765"/>
                  <a:pt x="1479" y="1455"/>
                  <a:pt x="1073" y="1240"/>
                </a:cubicBezTo>
                <a:cubicBezTo>
                  <a:pt x="906" y="763"/>
                  <a:pt x="1026" y="0"/>
                  <a:pt x="1026"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87;p74">
            <a:extLst>
              <a:ext uri="{FF2B5EF4-FFF2-40B4-BE49-F238E27FC236}">
                <a16:creationId xmlns:a16="http://schemas.microsoft.com/office/drawing/2014/main" id="{DBFF01E9-4D84-FF38-612C-E9B7FDB21EAF}"/>
              </a:ext>
            </a:extLst>
          </p:cNvPr>
          <p:cNvSpPr/>
          <p:nvPr/>
        </p:nvSpPr>
        <p:spPr>
          <a:xfrm>
            <a:off x="7698890" y="4936898"/>
            <a:ext cx="5157" cy="6188"/>
          </a:xfrm>
          <a:custGeom>
            <a:avLst/>
            <a:gdLst/>
            <a:ahLst/>
            <a:cxnLst/>
            <a:rect l="l" t="t" r="r" b="b"/>
            <a:pathLst>
              <a:path w="120" h="144" extrusionOk="0">
                <a:moveTo>
                  <a:pt x="0" y="0"/>
                </a:moveTo>
                <a:cubicBezTo>
                  <a:pt x="24" y="48"/>
                  <a:pt x="24" y="96"/>
                  <a:pt x="48" y="143"/>
                </a:cubicBezTo>
                <a:cubicBezTo>
                  <a:pt x="72" y="96"/>
                  <a:pt x="72" y="48"/>
                  <a:pt x="119" y="0"/>
                </a:cubicBezTo>
                <a:close/>
              </a:path>
            </a:pathLst>
          </a:custGeom>
          <a:solidFill>
            <a:srgbClr val="F4D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88;p74">
            <a:extLst>
              <a:ext uri="{FF2B5EF4-FFF2-40B4-BE49-F238E27FC236}">
                <a16:creationId xmlns:a16="http://schemas.microsoft.com/office/drawing/2014/main" id="{14341D5A-6485-7148-970C-4345DB02B0E3}"/>
              </a:ext>
            </a:extLst>
          </p:cNvPr>
          <p:cNvSpPr/>
          <p:nvPr/>
        </p:nvSpPr>
        <p:spPr>
          <a:xfrm>
            <a:off x="7677360" y="4994270"/>
            <a:ext cx="145556" cy="47444"/>
          </a:xfrm>
          <a:custGeom>
            <a:avLst/>
            <a:gdLst/>
            <a:ahLst/>
            <a:cxnLst/>
            <a:rect l="l" t="t" r="r" b="b"/>
            <a:pathLst>
              <a:path w="3387" h="1104" extrusionOk="0">
                <a:moveTo>
                  <a:pt x="167" y="1"/>
                </a:moveTo>
                <a:cubicBezTo>
                  <a:pt x="167" y="49"/>
                  <a:pt x="143" y="144"/>
                  <a:pt x="143" y="144"/>
                </a:cubicBezTo>
                <a:cubicBezTo>
                  <a:pt x="119" y="239"/>
                  <a:pt x="72" y="311"/>
                  <a:pt x="72" y="359"/>
                </a:cubicBezTo>
                <a:cubicBezTo>
                  <a:pt x="72" y="502"/>
                  <a:pt x="0" y="740"/>
                  <a:pt x="72" y="883"/>
                </a:cubicBezTo>
                <a:lnTo>
                  <a:pt x="143" y="955"/>
                </a:lnTo>
                <a:cubicBezTo>
                  <a:pt x="191" y="979"/>
                  <a:pt x="668" y="1003"/>
                  <a:pt x="835" y="1003"/>
                </a:cubicBezTo>
                <a:cubicBezTo>
                  <a:pt x="978" y="1003"/>
                  <a:pt x="1121" y="1050"/>
                  <a:pt x="1264" y="1050"/>
                </a:cubicBezTo>
                <a:cubicBezTo>
                  <a:pt x="1495" y="1090"/>
                  <a:pt x="1699" y="1103"/>
                  <a:pt x="1868" y="1103"/>
                </a:cubicBezTo>
                <a:cubicBezTo>
                  <a:pt x="2208" y="1103"/>
                  <a:pt x="2409" y="1050"/>
                  <a:pt x="2409" y="1050"/>
                </a:cubicBezTo>
                <a:cubicBezTo>
                  <a:pt x="3387" y="860"/>
                  <a:pt x="3292" y="645"/>
                  <a:pt x="3292" y="645"/>
                </a:cubicBezTo>
                <a:cubicBezTo>
                  <a:pt x="3172" y="526"/>
                  <a:pt x="3053" y="526"/>
                  <a:pt x="3029" y="502"/>
                </a:cubicBezTo>
                <a:cubicBezTo>
                  <a:pt x="2981" y="502"/>
                  <a:pt x="2171" y="383"/>
                  <a:pt x="2171" y="383"/>
                </a:cubicBezTo>
                <a:cubicBezTo>
                  <a:pt x="2171" y="383"/>
                  <a:pt x="1837" y="263"/>
                  <a:pt x="1503" y="120"/>
                </a:cubicBezTo>
                <a:lnTo>
                  <a:pt x="1479" y="120"/>
                </a:lnTo>
                <a:cubicBezTo>
                  <a:pt x="1293" y="164"/>
                  <a:pt x="1103" y="193"/>
                  <a:pt x="914" y="193"/>
                </a:cubicBezTo>
                <a:cubicBezTo>
                  <a:pt x="691" y="193"/>
                  <a:pt x="470" y="152"/>
                  <a:pt x="263" y="49"/>
                </a:cubicBezTo>
                <a:cubicBezTo>
                  <a:pt x="239" y="25"/>
                  <a:pt x="191" y="25"/>
                  <a:pt x="167"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89;p74">
            <a:extLst>
              <a:ext uri="{FF2B5EF4-FFF2-40B4-BE49-F238E27FC236}">
                <a16:creationId xmlns:a16="http://schemas.microsoft.com/office/drawing/2014/main" id="{0A54E9EF-4F48-5B1A-8155-B57B2C11D3F8}"/>
              </a:ext>
            </a:extLst>
          </p:cNvPr>
          <p:cNvSpPr/>
          <p:nvPr/>
        </p:nvSpPr>
        <p:spPr>
          <a:xfrm>
            <a:off x="7670183" y="4740202"/>
            <a:ext cx="58446" cy="216207"/>
          </a:xfrm>
          <a:custGeom>
            <a:avLst/>
            <a:gdLst/>
            <a:ahLst/>
            <a:cxnLst/>
            <a:rect l="l" t="t" r="r" b="b"/>
            <a:pathLst>
              <a:path w="1360" h="5031" extrusionOk="0">
                <a:moveTo>
                  <a:pt x="733" y="1"/>
                </a:moveTo>
                <a:cubicBezTo>
                  <a:pt x="612" y="1"/>
                  <a:pt x="496" y="25"/>
                  <a:pt x="406" y="70"/>
                </a:cubicBezTo>
                <a:cubicBezTo>
                  <a:pt x="48" y="260"/>
                  <a:pt x="72" y="737"/>
                  <a:pt x="48" y="1095"/>
                </a:cubicBezTo>
                <a:cubicBezTo>
                  <a:pt x="0" y="1453"/>
                  <a:pt x="0" y="1763"/>
                  <a:pt x="0" y="2121"/>
                </a:cubicBezTo>
                <a:cubicBezTo>
                  <a:pt x="0" y="3122"/>
                  <a:pt x="119" y="4076"/>
                  <a:pt x="310" y="5031"/>
                </a:cubicBezTo>
                <a:cubicBezTo>
                  <a:pt x="310" y="5031"/>
                  <a:pt x="1264" y="4959"/>
                  <a:pt x="1240" y="4935"/>
                </a:cubicBezTo>
                <a:cubicBezTo>
                  <a:pt x="1264" y="3719"/>
                  <a:pt x="1360" y="1095"/>
                  <a:pt x="1360" y="666"/>
                </a:cubicBezTo>
                <a:cubicBezTo>
                  <a:pt x="1360" y="451"/>
                  <a:pt x="1312" y="213"/>
                  <a:pt x="1121" y="93"/>
                </a:cubicBezTo>
                <a:cubicBezTo>
                  <a:pt x="1008" y="31"/>
                  <a:pt x="868" y="1"/>
                  <a:pt x="733"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90;p74">
            <a:extLst>
              <a:ext uri="{FF2B5EF4-FFF2-40B4-BE49-F238E27FC236}">
                <a16:creationId xmlns:a16="http://schemas.microsoft.com/office/drawing/2014/main" id="{534F42AD-B280-E93D-D5A0-9FA46CC42190}"/>
              </a:ext>
            </a:extLst>
          </p:cNvPr>
          <p:cNvSpPr/>
          <p:nvPr/>
        </p:nvSpPr>
        <p:spPr>
          <a:xfrm>
            <a:off x="7672203" y="4292187"/>
            <a:ext cx="12377" cy="25656"/>
          </a:xfrm>
          <a:custGeom>
            <a:avLst/>
            <a:gdLst/>
            <a:ahLst/>
            <a:cxnLst/>
            <a:rect l="l" t="t" r="r" b="b"/>
            <a:pathLst>
              <a:path w="288" h="597" extrusionOk="0">
                <a:moveTo>
                  <a:pt x="144" y="0"/>
                </a:moveTo>
                <a:lnTo>
                  <a:pt x="1" y="549"/>
                </a:lnTo>
                <a:lnTo>
                  <a:pt x="287" y="597"/>
                </a:lnTo>
                <a:lnTo>
                  <a:pt x="144"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91;p74">
            <a:extLst>
              <a:ext uri="{FF2B5EF4-FFF2-40B4-BE49-F238E27FC236}">
                <a16:creationId xmlns:a16="http://schemas.microsoft.com/office/drawing/2014/main" id="{DED118A4-12F5-177A-3C10-AF4DBBF0C14B}"/>
              </a:ext>
            </a:extLst>
          </p:cNvPr>
          <p:cNvSpPr/>
          <p:nvPr/>
        </p:nvSpPr>
        <p:spPr>
          <a:xfrm>
            <a:off x="7600478" y="4292187"/>
            <a:ext cx="42073" cy="78429"/>
          </a:xfrm>
          <a:custGeom>
            <a:avLst/>
            <a:gdLst/>
            <a:ahLst/>
            <a:cxnLst/>
            <a:rect l="l" t="t" r="r" b="b"/>
            <a:pathLst>
              <a:path w="979" h="1825" extrusionOk="0">
                <a:moveTo>
                  <a:pt x="48" y="0"/>
                </a:moveTo>
                <a:lnTo>
                  <a:pt x="0" y="1431"/>
                </a:lnTo>
                <a:cubicBezTo>
                  <a:pt x="0" y="1431"/>
                  <a:pt x="0" y="1551"/>
                  <a:pt x="167" y="1694"/>
                </a:cubicBezTo>
                <a:cubicBezTo>
                  <a:pt x="275" y="1789"/>
                  <a:pt x="454" y="1825"/>
                  <a:pt x="618" y="1825"/>
                </a:cubicBezTo>
                <a:cubicBezTo>
                  <a:pt x="781" y="1825"/>
                  <a:pt x="931" y="1789"/>
                  <a:pt x="978" y="1741"/>
                </a:cubicBezTo>
                <a:cubicBezTo>
                  <a:pt x="978" y="1741"/>
                  <a:pt x="954" y="740"/>
                  <a:pt x="954" y="573"/>
                </a:cubicBezTo>
                <a:lnTo>
                  <a:pt x="4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4092;p74">
            <a:extLst>
              <a:ext uri="{FF2B5EF4-FFF2-40B4-BE49-F238E27FC236}">
                <a16:creationId xmlns:a16="http://schemas.microsoft.com/office/drawing/2014/main" id="{F2F023B7-6D18-79F8-E192-09A60A370291}"/>
              </a:ext>
            </a:extLst>
          </p:cNvPr>
          <p:cNvSpPr/>
          <p:nvPr/>
        </p:nvSpPr>
        <p:spPr>
          <a:xfrm>
            <a:off x="7598415" y="4245044"/>
            <a:ext cx="86165" cy="98499"/>
          </a:xfrm>
          <a:custGeom>
            <a:avLst/>
            <a:gdLst/>
            <a:ahLst/>
            <a:cxnLst/>
            <a:rect l="l" t="t" r="r" b="b"/>
            <a:pathLst>
              <a:path w="2005" h="2292" extrusionOk="0">
                <a:moveTo>
                  <a:pt x="191" y="0"/>
                </a:moveTo>
                <a:lnTo>
                  <a:pt x="120" y="501"/>
                </a:lnTo>
                <a:lnTo>
                  <a:pt x="48" y="1264"/>
                </a:lnTo>
                <a:lnTo>
                  <a:pt x="1" y="1479"/>
                </a:lnTo>
                <a:cubicBezTo>
                  <a:pt x="356" y="2060"/>
                  <a:pt x="853" y="2292"/>
                  <a:pt x="1219" y="2292"/>
                </a:cubicBezTo>
                <a:cubicBezTo>
                  <a:pt x="1393" y="2292"/>
                  <a:pt x="1538" y="2239"/>
                  <a:pt x="1623" y="2147"/>
                </a:cubicBezTo>
                <a:cubicBezTo>
                  <a:pt x="1885" y="1837"/>
                  <a:pt x="2004" y="239"/>
                  <a:pt x="2004" y="239"/>
                </a:cubicBezTo>
                <a:lnTo>
                  <a:pt x="191"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4093;p74">
            <a:extLst>
              <a:ext uri="{FF2B5EF4-FFF2-40B4-BE49-F238E27FC236}">
                <a16:creationId xmlns:a16="http://schemas.microsoft.com/office/drawing/2014/main" id="{6B372C90-347A-60DA-8C93-DC07BDD543DE}"/>
              </a:ext>
            </a:extLst>
          </p:cNvPr>
          <p:cNvSpPr/>
          <p:nvPr/>
        </p:nvSpPr>
        <p:spPr>
          <a:xfrm>
            <a:off x="7574865" y="4224029"/>
            <a:ext cx="143536" cy="118439"/>
          </a:xfrm>
          <a:custGeom>
            <a:avLst/>
            <a:gdLst/>
            <a:ahLst/>
            <a:cxnLst/>
            <a:rect l="l" t="t" r="r" b="b"/>
            <a:pathLst>
              <a:path w="3340" h="2756" extrusionOk="0">
                <a:moveTo>
                  <a:pt x="1289" y="0"/>
                </a:moveTo>
                <a:cubicBezTo>
                  <a:pt x="962" y="0"/>
                  <a:pt x="670" y="89"/>
                  <a:pt x="596" y="275"/>
                </a:cubicBezTo>
                <a:cubicBezTo>
                  <a:pt x="596" y="275"/>
                  <a:pt x="0" y="346"/>
                  <a:pt x="143" y="1133"/>
                </a:cubicBezTo>
                <a:cubicBezTo>
                  <a:pt x="262" y="1944"/>
                  <a:pt x="501" y="2636"/>
                  <a:pt x="668" y="2684"/>
                </a:cubicBezTo>
                <a:lnTo>
                  <a:pt x="954" y="2755"/>
                </a:lnTo>
                <a:cubicBezTo>
                  <a:pt x="954" y="2755"/>
                  <a:pt x="1574" y="1419"/>
                  <a:pt x="1789" y="1324"/>
                </a:cubicBezTo>
                <a:cubicBezTo>
                  <a:pt x="1980" y="1205"/>
                  <a:pt x="2648" y="1372"/>
                  <a:pt x="2981" y="847"/>
                </a:cubicBezTo>
                <a:cubicBezTo>
                  <a:pt x="3339" y="346"/>
                  <a:pt x="3125" y="60"/>
                  <a:pt x="2981" y="36"/>
                </a:cubicBezTo>
                <a:cubicBezTo>
                  <a:pt x="2978" y="36"/>
                  <a:pt x="2974" y="35"/>
                  <a:pt x="2970" y="35"/>
                </a:cubicBezTo>
                <a:cubicBezTo>
                  <a:pt x="2841" y="35"/>
                  <a:pt x="2671" y="316"/>
                  <a:pt x="2407" y="316"/>
                </a:cubicBezTo>
                <a:cubicBezTo>
                  <a:pt x="2329" y="316"/>
                  <a:pt x="2243" y="291"/>
                  <a:pt x="2147" y="227"/>
                </a:cubicBezTo>
                <a:cubicBezTo>
                  <a:pt x="1928" y="77"/>
                  <a:pt x="1593" y="0"/>
                  <a:pt x="1289"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4094;p74">
            <a:extLst>
              <a:ext uri="{FF2B5EF4-FFF2-40B4-BE49-F238E27FC236}">
                <a16:creationId xmlns:a16="http://schemas.microsoft.com/office/drawing/2014/main" id="{292D711B-6EBC-3550-FF5B-D034465C07F6}"/>
              </a:ext>
            </a:extLst>
          </p:cNvPr>
          <p:cNvSpPr/>
          <p:nvPr/>
        </p:nvSpPr>
        <p:spPr>
          <a:xfrm>
            <a:off x="7623040" y="4277748"/>
            <a:ext cx="24625" cy="40096"/>
          </a:xfrm>
          <a:custGeom>
            <a:avLst/>
            <a:gdLst/>
            <a:ahLst/>
            <a:cxnLst/>
            <a:rect l="l" t="t" r="r" b="b"/>
            <a:pathLst>
              <a:path w="573" h="933" extrusionOk="0">
                <a:moveTo>
                  <a:pt x="337" y="1"/>
                </a:moveTo>
                <a:cubicBezTo>
                  <a:pt x="293" y="1"/>
                  <a:pt x="250" y="15"/>
                  <a:pt x="215" y="50"/>
                </a:cubicBezTo>
                <a:cubicBezTo>
                  <a:pt x="0" y="193"/>
                  <a:pt x="0" y="670"/>
                  <a:pt x="429" y="933"/>
                </a:cubicBezTo>
                <a:lnTo>
                  <a:pt x="573" y="169"/>
                </a:lnTo>
                <a:cubicBezTo>
                  <a:pt x="556" y="85"/>
                  <a:pt x="443" y="1"/>
                  <a:pt x="337"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4095;p74">
            <a:extLst>
              <a:ext uri="{FF2B5EF4-FFF2-40B4-BE49-F238E27FC236}">
                <a16:creationId xmlns:a16="http://schemas.microsoft.com/office/drawing/2014/main" id="{6327D7D2-A82C-9D83-F1E2-7550E5A7EAD7}"/>
              </a:ext>
            </a:extLst>
          </p:cNvPr>
          <p:cNvSpPr/>
          <p:nvPr/>
        </p:nvSpPr>
        <p:spPr>
          <a:xfrm>
            <a:off x="7534855" y="4354716"/>
            <a:ext cx="158922" cy="247407"/>
          </a:xfrm>
          <a:custGeom>
            <a:avLst/>
            <a:gdLst/>
            <a:ahLst/>
            <a:cxnLst/>
            <a:rect l="l" t="t" r="r" b="b"/>
            <a:pathLst>
              <a:path w="3698" h="5757" extrusionOk="0">
                <a:moveTo>
                  <a:pt x="1575" y="0"/>
                </a:moveTo>
                <a:cubicBezTo>
                  <a:pt x="1337" y="0"/>
                  <a:pt x="1074" y="24"/>
                  <a:pt x="860" y="72"/>
                </a:cubicBezTo>
                <a:cubicBezTo>
                  <a:pt x="740" y="96"/>
                  <a:pt x="573" y="167"/>
                  <a:pt x="502" y="286"/>
                </a:cubicBezTo>
                <a:cubicBezTo>
                  <a:pt x="1" y="1193"/>
                  <a:pt x="25" y="5557"/>
                  <a:pt x="25" y="5557"/>
                </a:cubicBezTo>
                <a:cubicBezTo>
                  <a:pt x="472" y="5701"/>
                  <a:pt x="902" y="5757"/>
                  <a:pt x="1301" y="5757"/>
                </a:cubicBezTo>
                <a:cubicBezTo>
                  <a:pt x="2690" y="5757"/>
                  <a:pt x="3698" y="5080"/>
                  <a:pt x="3698" y="5080"/>
                </a:cubicBezTo>
                <a:lnTo>
                  <a:pt x="3388" y="4055"/>
                </a:lnTo>
                <a:cubicBezTo>
                  <a:pt x="3245" y="3626"/>
                  <a:pt x="3245" y="3101"/>
                  <a:pt x="3268" y="2624"/>
                </a:cubicBezTo>
                <a:cubicBezTo>
                  <a:pt x="3268" y="2338"/>
                  <a:pt x="3316" y="2075"/>
                  <a:pt x="3340" y="1789"/>
                </a:cubicBezTo>
                <a:cubicBezTo>
                  <a:pt x="3364" y="1479"/>
                  <a:pt x="3364" y="1074"/>
                  <a:pt x="3245" y="764"/>
                </a:cubicBezTo>
                <a:cubicBezTo>
                  <a:pt x="3030" y="120"/>
                  <a:pt x="2147" y="48"/>
                  <a:pt x="1575"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4096;p74">
            <a:extLst>
              <a:ext uri="{FF2B5EF4-FFF2-40B4-BE49-F238E27FC236}">
                <a16:creationId xmlns:a16="http://schemas.microsoft.com/office/drawing/2014/main" id="{95A24CB5-90B4-1DEA-F57B-49490C2AC949}"/>
              </a:ext>
            </a:extLst>
          </p:cNvPr>
          <p:cNvSpPr/>
          <p:nvPr/>
        </p:nvSpPr>
        <p:spPr>
          <a:xfrm>
            <a:off x="7725535" y="4352653"/>
            <a:ext cx="92267" cy="168032"/>
          </a:xfrm>
          <a:custGeom>
            <a:avLst/>
            <a:gdLst/>
            <a:ahLst/>
            <a:cxnLst/>
            <a:rect l="l" t="t" r="r" b="b"/>
            <a:pathLst>
              <a:path w="2147" h="3910" extrusionOk="0">
                <a:moveTo>
                  <a:pt x="2147" y="1"/>
                </a:moveTo>
                <a:cubicBezTo>
                  <a:pt x="1765" y="24"/>
                  <a:pt x="1455" y="239"/>
                  <a:pt x="1216" y="525"/>
                </a:cubicBezTo>
                <a:cubicBezTo>
                  <a:pt x="1216" y="740"/>
                  <a:pt x="1264" y="931"/>
                  <a:pt x="1264" y="931"/>
                </a:cubicBezTo>
                <a:lnTo>
                  <a:pt x="1073" y="1217"/>
                </a:lnTo>
                <a:cubicBezTo>
                  <a:pt x="596" y="1932"/>
                  <a:pt x="0" y="2648"/>
                  <a:pt x="96" y="3578"/>
                </a:cubicBezTo>
                <a:cubicBezTo>
                  <a:pt x="96" y="3650"/>
                  <a:pt x="119" y="3769"/>
                  <a:pt x="191" y="3841"/>
                </a:cubicBezTo>
                <a:cubicBezTo>
                  <a:pt x="236" y="3888"/>
                  <a:pt x="284" y="3909"/>
                  <a:pt x="336" y="3909"/>
                </a:cubicBezTo>
                <a:cubicBezTo>
                  <a:pt x="856" y="3909"/>
                  <a:pt x="1650" y="1688"/>
                  <a:pt x="1694" y="1384"/>
                </a:cubicBezTo>
                <a:cubicBezTo>
                  <a:pt x="1789" y="978"/>
                  <a:pt x="2027" y="716"/>
                  <a:pt x="2123" y="311"/>
                </a:cubicBezTo>
                <a:cubicBezTo>
                  <a:pt x="2147" y="191"/>
                  <a:pt x="2147" y="72"/>
                  <a:pt x="2147"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4097;p74">
            <a:extLst>
              <a:ext uri="{FF2B5EF4-FFF2-40B4-BE49-F238E27FC236}">
                <a16:creationId xmlns:a16="http://schemas.microsoft.com/office/drawing/2014/main" id="{389F2ED9-7677-6552-DADC-55C14E2F4D79}"/>
              </a:ext>
            </a:extLst>
          </p:cNvPr>
          <p:cNvSpPr/>
          <p:nvPr/>
        </p:nvSpPr>
        <p:spPr>
          <a:xfrm>
            <a:off x="7775730" y="4334217"/>
            <a:ext cx="22605" cy="56426"/>
          </a:xfrm>
          <a:custGeom>
            <a:avLst/>
            <a:gdLst/>
            <a:ahLst/>
            <a:cxnLst/>
            <a:rect l="l" t="t" r="r" b="b"/>
            <a:pathLst>
              <a:path w="526" h="1313" extrusionOk="0">
                <a:moveTo>
                  <a:pt x="526" y="907"/>
                </a:moveTo>
                <a:cubicBezTo>
                  <a:pt x="526" y="907"/>
                  <a:pt x="406" y="907"/>
                  <a:pt x="382" y="716"/>
                </a:cubicBezTo>
                <a:cubicBezTo>
                  <a:pt x="335" y="549"/>
                  <a:pt x="239" y="120"/>
                  <a:pt x="239" y="120"/>
                </a:cubicBezTo>
                <a:cubicBezTo>
                  <a:pt x="239" y="120"/>
                  <a:pt x="168" y="0"/>
                  <a:pt x="120" y="24"/>
                </a:cubicBezTo>
                <a:cubicBezTo>
                  <a:pt x="96" y="96"/>
                  <a:pt x="1" y="239"/>
                  <a:pt x="96" y="477"/>
                </a:cubicBezTo>
                <a:cubicBezTo>
                  <a:pt x="96" y="477"/>
                  <a:pt x="144" y="692"/>
                  <a:pt x="120" y="787"/>
                </a:cubicBezTo>
                <a:cubicBezTo>
                  <a:pt x="96" y="859"/>
                  <a:pt x="25" y="1074"/>
                  <a:pt x="120" y="1288"/>
                </a:cubicBezTo>
                <a:cubicBezTo>
                  <a:pt x="96" y="1312"/>
                  <a:pt x="526" y="1264"/>
                  <a:pt x="526" y="907"/>
                </a:cubicBezTo>
                <a:close/>
              </a:path>
            </a:pathLst>
          </a:custGeom>
          <a:solidFill>
            <a:srgbClr val="ECB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4098;p74">
            <a:extLst>
              <a:ext uri="{FF2B5EF4-FFF2-40B4-BE49-F238E27FC236}">
                <a16:creationId xmlns:a16="http://schemas.microsoft.com/office/drawing/2014/main" id="{CBE5ECA7-36B7-05EC-38A0-8B5F753A55B4}"/>
              </a:ext>
            </a:extLst>
          </p:cNvPr>
          <p:cNvSpPr/>
          <p:nvPr/>
        </p:nvSpPr>
        <p:spPr>
          <a:xfrm>
            <a:off x="7643539" y="4394683"/>
            <a:ext cx="111735" cy="127120"/>
          </a:xfrm>
          <a:custGeom>
            <a:avLst/>
            <a:gdLst/>
            <a:ahLst/>
            <a:cxnLst/>
            <a:rect l="l" t="t" r="r" b="b"/>
            <a:pathLst>
              <a:path w="2600" h="2958" extrusionOk="0">
                <a:moveTo>
                  <a:pt x="692" y="0"/>
                </a:moveTo>
                <a:cubicBezTo>
                  <a:pt x="573" y="0"/>
                  <a:pt x="429" y="0"/>
                  <a:pt x="334" y="96"/>
                </a:cubicBezTo>
                <a:cubicBezTo>
                  <a:pt x="0" y="454"/>
                  <a:pt x="334" y="883"/>
                  <a:pt x="573" y="1193"/>
                </a:cubicBezTo>
                <a:lnTo>
                  <a:pt x="930" y="1646"/>
                </a:lnTo>
                <a:cubicBezTo>
                  <a:pt x="1193" y="1980"/>
                  <a:pt x="1431" y="2290"/>
                  <a:pt x="1693" y="2624"/>
                </a:cubicBezTo>
                <a:cubicBezTo>
                  <a:pt x="1813" y="2743"/>
                  <a:pt x="1908" y="2886"/>
                  <a:pt x="2051" y="2934"/>
                </a:cubicBezTo>
                <a:cubicBezTo>
                  <a:pt x="2123" y="2958"/>
                  <a:pt x="2218" y="2958"/>
                  <a:pt x="2266" y="2958"/>
                </a:cubicBezTo>
                <a:cubicBezTo>
                  <a:pt x="2457" y="2886"/>
                  <a:pt x="2600" y="2743"/>
                  <a:pt x="2576" y="2529"/>
                </a:cubicBezTo>
                <a:cubicBezTo>
                  <a:pt x="2528" y="2338"/>
                  <a:pt x="2385" y="2147"/>
                  <a:pt x="2290" y="2004"/>
                </a:cubicBezTo>
                <a:cubicBezTo>
                  <a:pt x="2170" y="1789"/>
                  <a:pt x="2027" y="1622"/>
                  <a:pt x="1908" y="1431"/>
                </a:cubicBezTo>
                <a:cubicBezTo>
                  <a:pt x="1693" y="1145"/>
                  <a:pt x="1503" y="859"/>
                  <a:pt x="1288" y="597"/>
                </a:cubicBezTo>
                <a:cubicBezTo>
                  <a:pt x="1169" y="454"/>
                  <a:pt x="1050" y="239"/>
                  <a:pt x="906" y="120"/>
                </a:cubicBezTo>
                <a:cubicBezTo>
                  <a:pt x="835" y="48"/>
                  <a:pt x="787" y="24"/>
                  <a:pt x="692"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4099;p74">
            <a:extLst>
              <a:ext uri="{FF2B5EF4-FFF2-40B4-BE49-F238E27FC236}">
                <a16:creationId xmlns:a16="http://schemas.microsoft.com/office/drawing/2014/main" id="{2120CE76-5775-4512-FF8A-14684574ABCF}"/>
              </a:ext>
            </a:extLst>
          </p:cNvPr>
          <p:cNvSpPr/>
          <p:nvPr/>
        </p:nvSpPr>
        <p:spPr>
          <a:xfrm>
            <a:off x="7620977" y="4368468"/>
            <a:ext cx="90247" cy="87755"/>
          </a:xfrm>
          <a:custGeom>
            <a:avLst/>
            <a:gdLst/>
            <a:ahLst/>
            <a:cxnLst/>
            <a:rect l="l" t="t" r="r" b="b"/>
            <a:pathLst>
              <a:path w="2100" h="2042" extrusionOk="0">
                <a:moveTo>
                  <a:pt x="830" y="0"/>
                </a:moveTo>
                <a:cubicBezTo>
                  <a:pt x="734" y="0"/>
                  <a:pt x="639" y="33"/>
                  <a:pt x="549" y="110"/>
                </a:cubicBezTo>
                <a:cubicBezTo>
                  <a:pt x="0" y="587"/>
                  <a:pt x="716" y="1588"/>
                  <a:pt x="954" y="2041"/>
                </a:cubicBezTo>
                <a:lnTo>
                  <a:pt x="2099" y="1254"/>
                </a:lnTo>
                <a:cubicBezTo>
                  <a:pt x="2099" y="1254"/>
                  <a:pt x="1428" y="0"/>
                  <a:pt x="83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4100;p74">
            <a:extLst>
              <a:ext uri="{FF2B5EF4-FFF2-40B4-BE49-F238E27FC236}">
                <a16:creationId xmlns:a16="http://schemas.microsoft.com/office/drawing/2014/main" id="{4B99FB31-79C9-2510-7F6E-94594DFF8A40}"/>
              </a:ext>
            </a:extLst>
          </p:cNvPr>
          <p:cNvSpPr/>
          <p:nvPr/>
        </p:nvSpPr>
        <p:spPr>
          <a:xfrm>
            <a:off x="8792518" y="4645785"/>
            <a:ext cx="114829" cy="22605"/>
          </a:xfrm>
          <a:custGeom>
            <a:avLst/>
            <a:gdLst/>
            <a:ahLst/>
            <a:cxnLst/>
            <a:rect l="l" t="t" r="r" b="b"/>
            <a:pathLst>
              <a:path w="2672" h="526" extrusionOk="0">
                <a:moveTo>
                  <a:pt x="0" y="1"/>
                </a:moveTo>
                <a:lnTo>
                  <a:pt x="0" y="526"/>
                </a:lnTo>
                <a:lnTo>
                  <a:pt x="2672" y="526"/>
                </a:lnTo>
                <a:lnTo>
                  <a:pt x="267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4101;p74">
            <a:extLst>
              <a:ext uri="{FF2B5EF4-FFF2-40B4-BE49-F238E27FC236}">
                <a16:creationId xmlns:a16="http://schemas.microsoft.com/office/drawing/2014/main" id="{FC587395-1E61-FC5D-B7DE-7AC6861D23BF}"/>
              </a:ext>
            </a:extLst>
          </p:cNvPr>
          <p:cNvSpPr/>
          <p:nvPr/>
        </p:nvSpPr>
        <p:spPr>
          <a:xfrm>
            <a:off x="8842756" y="4795424"/>
            <a:ext cx="113798" cy="23636"/>
          </a:xfrm>
          <a:custGeom>
            <a:avLst/>
            <a:gdLst/>
            <a:ahLst/>
            <a:cxnLst/>
            <a:rect l="l" t="t" r="r" b="b"/>
            <a:pathLst>
              <a:path w="2648" h="550" extrusionOk="0">
                <a:moveTo>
                  <a:pt x="0" y="1"/>
                </a:moveTo>
                <a:lnTo>
                  <a:pt x="0" y="550"/>
                </a:lnTo>
                <a:lnTo>
                  <a:pt x="2647" y="550"/>
                </a:lnTo>
                <a:lnTo>
                  <a:pt x="264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4102;p74">
            <a:extLst>
              <a:ext uri="{FF2B5EF4-FFF2-40B4-BE49-F238E27FC236}">
                <a16:creationId xmlns:a16="http://schemas.microsoft.com/office/drawing/2014/main" id="{C6281599-0E44-BD58-05CF-3A47BD1130D7}"/>
              </a:ext>
            </a:extLst>
          </p:cNvPr>
          <p:cNvSpPr/>
          <p:nvPr/>
        </p:nvSpPr>
        <p:spPr>
          <a:xfrm>
            <a:off x="8871420" y="4930753"/>
            <a:ext cx="136360" cy="22562"/>
          </a:xfrm>
          <a:custGeom>
            <a:avLst/>
            <a:gdLst/>
            <a:ahLst/>
            <a:cxnLst/>
            <a:rect l="l" t="t" r="r" b="b"/>
            <a:pathLst>
              <a:path w="3173" h="525" extrusionOk="0">
                <a:moveTo>
                  <a:pt x="1" y="0"/>
                </a:moveTo>
                <a:lnTo>
                  <a:pt x="1" y="525"/>
                </a:lnTo>
                <a:lnTo>
                  <a:pt x="3173" y="525"/>
                </a:lnTo>
                <a:lnTo>
                  <a:pt x="3173"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4103;p74">
            <a:extLst>
              <a:ext uri="{FF2B5EF4-FFF2-40B4-BE49-F238E27FC236}">
                <a16:creationId xmlns:a16="http://schemas.microsoft.com/office/drawing/2014/main" id="{B0A30F0C-61D3-5FDE-6329-911EE7B27F42}"/>
              </a:ext>
            </a:extLst>
          </p:cNvPr>
          <p:cNvSpPr/>
          <p:nvPr/>
        </p:nvSpPr>
        <p:spPr>
          <a:xfrm>
            <a:off x="8754571" y="4488970"/>
            <a:ext cx="97424" cy="23636"/>
          </a:xfrm>
          <a:custGeom>
            <a:avLst/>
            <a:gdLst/>
            <a:ahLst/>
            <a:cxnLst/>
            <a:rect l="l" t="t" r="r" b="b"/>
            <a:pathLst>
              <a:path w="2267" h="550" extrusionOk="0">
                <a:moveTo>
                  <a:pt x="1" y="1"/>
                </a:moveTo>
                <a:lnTo>
                  <a:pt x="1" y="549"/>
                </a:lnTo>
                <a:lnTo>
                  <a:pt x="2267" y="549"/>
                </a:lnTo>
                <a:lnTo>
                  <a:pt x="226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4104;p74">
            <a:extLst>
              <a:ext uri="{FF2B5EF4-FFF2-40B4-BE49-F238E27FC236}">
                <a16:creationId xmlns:a16="http://schemas.microsoft.com/office/drawing/2014/main" id="{492D7694-8A8F-B2A8-C63F-55B0EED4B61D}"/>
              </a:ext>
            </a:extLst>
          </p:cNvPr>
          <p:cNvSpPr/>
          <p:nvPr/>
        </p:nvSpPr>
        <p:spPr>
          <a:xfrm>
            <a:off x="8705408" y="4339331"/>
            <a:ext cx="97381" cy="17448"/>
          </a:xfrm>
          <a:custGeom>
            <a:avLst/>
            <a:gdLst/>
            <a:ahLst/>
            <a:cxnLst/>
            <a:rect l="l" t="t" r="r" b="b"/>
            <a:pathLst>
              <a:path w="2266" h="406" extrusionOk="0">
                <a:moveTo>
                  <a:pt x="0" y="1"/>
                </a:moveTo>
                <a:lnTo>
                  <a:pt x="0" y="406"/>
                </a:lnTo>
                <a:lnTo>
                  <a:pt x="2266" y="406"/>
                </a:lnTo>
                <a:lnTo>
                  <a:pt x="226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4105;p74">
            <a:extLst>
              <a:ext uri="{FF2B5EF4-FFF2-40B4-BE49-F238E27FC236}">
                <a16:creationId xmlns:a16="http://schemas.microsoft.com/office/drawing/2014/main" id="{606F6B7F-9EC0-C40C-79DA-A83BC29FC6A0}"/>
              </a:ext>
            </a:extLst>
          </p:cNvPr>
          <p:cNvSpPr/>
          <p:nvPr/>
        </p:nvSpPr>
        <p:spPr>
          <a:xfrm>
            <a:off x="8700251" y="4339331"/>
            <a:ext cx="212211" cy="705220"/>
          </a:xfrm>
          <a:custGeom>
            <a:avLst/>
            <a:gdLst/>
            <a:ahLst/>
            <a:cxnLst/>
            <a:rect l="l" t="t" r="r" b="b"/>
            <a:pathLst>
              <a:path w="4938" h="16410" extrusionOk="0">
                <a:moveTo>
                  <a:pt x="1" y="1"/>
                </a:moveTo>
                <a:lnTo>
                  <a:pt x="4103" y="16410"/>
                </a:lnTo>
                <a:lnTo>
                  <a:pt x="4938" y="16410"/>
                </a:lnTo>
                <a:lnTo>
                  <a:pt x="81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4106;p74">
            <a:extLst>
              <a:ext uri="{FF2B5EF4-FFF2-40B4-BE49-F238E27FC236}">
                <a16:creationId xmlns:a16="http://schemas.microsoft.com/office/drawing/2014/main" id="{35F65B1C-6CB8-0AA7-981D-E166B4706F28}"/>
              </a:ext>
            </a:extLst>
          </p:cNvPr>
          <p:cNvSpPr/>
          <p:nvPr/>
        </p:nvSpPr>
        <p:spPr>
          <a:xfrm>
            <a:off x="8381505" y="4339331"/>
            <a:ext cx="262448" cy="705220"/>
          </a:xfrm>
          <a:custGeom>
            <a:avLst/>
            <a:gdLst/>
            <a:ahLst/>
            <a:cxnLst/>
            <a:rect l="l" t="t" r="r" b="b"/>
            <a:pathLst>
              <a:path w="6107" h="16410" extrusionOk="0">
                <a:moveTo>
                  <a:pt x="5391" y="1"/>
                </a:moveTo>
                <a:lnTo>
                  <a:pt x="0" y="16410"/>
                </a:lnTo>
                <a:lnTo>
                  <a:pt x="692" y="16410"/>
                </a:lnTo>
                <a:lnTo>
                  <a:pt x="610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4107;p74">
            <a:extLst>
              <a:ext uri="{FF2B5EF4-FFF2-40B4-BE49-F238E27FC236}">
                <a16:creationId xmlns:a16="http://schemas.microsoft.com/office/drawing/2014/main" id="{CC8C958D-95E1-7F3D-EF1A-F2ED7FD9260A}"/>
              </a:ext>
            </a:extLst>
          </p:cNvPr>
          <p:cNvSpPr/>
          <p:nvPr/>
        </p:nvSpPr>
        <p:spPr>
          <a:xfrm>
            <a:off x="8468616" y="4804664"/>
            <a:ext cx="127163" cy="23636"/>
          </a:xfrm>
          <a:custGeom>
            <a:avLst/>
            <a:gdLst/>
            <a:ahLst/>
            <a:cxnLst/>
            <a:rect l="l" t="t" r="r" b="b"/>
            <a:pathLst>
              <a:path w="2959" h="550" extrusionOk="0">
                <a:moveTo>
                  <a:pt x="263" y="1"/>
                </a:moveTo>
                <a:cubicBezTo>
                  <a:pt x="144" y="1"/>
                  <a:pt x="1" y="120"/>
                  <a:pt x="1" y="263"/>
                </a:cubicBezTo>
                <a:cubicBezTo>
                  <a:pt x="1" y="430"/>
                  <a:pt x="120" y="549"/>
                  <a:pt x="263" y="549"/>
                </a:cubicBezTo>
                <a:lnTo>
                  <a:pt x="2696" y="549"/>
                </a:lnTo>
                <a:cubicBezTo>
                  <a:pt x="2839" y="549"/>
                  <a:pt x="2958" y="430"/>
                  <a:pt x="2958" y="263"/>
                </a:cubicBezTo>
                <a:cubicBezTo>
                  <a:pt x="2958" y="120"/>
                  <a:pt x="2839" y="1"/>
                  <a:pt x="2696"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4108;p74">
            <a:extLst>
              <a:ext uri="{FF2B5EF4-FFF2-40B4-BE49-F238E27FC236}">
                <a16:creationId xmlns:a16="http://schemas.microsoft.com/office/drawing/2014/main" id="{E97B261B-DD3A-7638-F488-240DC3A067AB}"/>
              </a:ext>
            </a:extLst>
          </p:cNvPr>
          <p:cNvSpPr/>
          <p:nvPr/>
        </p:nvSpPr>
        <p:spPr>
          <a:xfrm>
            <a:off x="8423535" y="4953272"/>
            <a:ext cx="127120" cy="22605"/>
          </a:xfrm>
          <a:custGeom>
            <a:avLst/>
            <a:gdLst/>
            <a:ahLst/>
            <a:cxnLst/>
            <a:rect l="l" t="t" r="r" b="b"/>
            <a:pathLst>
              <a:path w="2958" h="526" extrusionOk="0">
                <a:moveTo>
                  <a:pt x="286" y="1"/>
                </a:moveTo>
                <a:cubicBezTo>
                  <a:pt x="119" y="1"/>
                  <a:pt x="0" y="120"/>
                  <a:pt x="0" y="263"/>
                </a:cubicBezTo>
                <a:cubicBezTo>
                  <a:pt x="0" y="406"/>
                  <a:pt x="119" y="526"/>
                  <a:pt x="286" y="526"/>
                </a:cubicBezTo>
                <a:lnTo>
                  <a:pt x="2695" y="526"/>
                </a:lnTo>
                <a:cubicBezTo>
                  <a:pt x="2838" y="526"/>
                  <a:pt x="2958" y="406"/>
                  <a:pt x="2958" y="263"/>
                </a:cubicBezTo>
                <a:cubicBezTo>
                  <a:pt x="2958" y="120"/>
                  <a:pt x="2838" y="1"/>
                  <a:pt x="2695"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4109;p74">
            <a:extLst>
              <a:ext uri="{FF2B5EF4-FFF2-40B4-BE49-F238E27FC236}">
                <a16:creationId xmlns:a16="http://schemas.microsoft.com/office/drawing/2014/main" id="{1B5E50FF-0588-8D7E-E2FD-891178D3BE79}"/>
              </a:ext>
            </a:extLst>
          </p:cNvPr>
          <p:cNvSpPr/>
          <p:nvPr/>
        </p:nvSpPr>
        <p:spPr>
          <a:xfrm>
            <a:off x="8519885" y="4651931"/>
            <a:ext cx="127120" cy="23636"/>
          </a:xfrm>
          <a:custGeom>
            <a:avLst/>
            <a:gdLst/>
            <a:ahLst/>
            <a:cxnLst/>
            <a:rect l="l" t="t" r="r" b="b"/>
            <a:pathLst>
              <a:path w="2958" h="550" extrusionOk="0">
                <a:moveTo>
                  <a:pt x="263" y="1"/>
                </a:moveTo>
                <a:cubicBezTo>
                  <a:pt x="119" y="1"/>
                  <a:pt x="0" y="120"/>
                  <a:pt x="0" y="263"/>
                </a:cubicBezTo>
                <a:cubicBezTo>
                  <a:pt x="0" y="430"/>
                  <a:pt x="119" y="549"/>
                  <a:pt x="263" y="549"/>
                </a:cubicBezTo>
                <a:lnTo>
                  <a:pt x="2695" y="549"/>
                </a:lnTo>
                <a:cubicBezTo>
                  <a:pt x="2838" y="549"/>
                  <a:pt x="2958" y="430"/>
                  <a:pt x="2958" y="263"/>
                </a:cubicBezTo>
                <a:cubicBezTo>
                  <a:pt x="2958" y="120"/>
                  <a:pt x="2838" y="1"/>
                  <a:pt x="2695"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4110;p74">
            <a:extLst>
              <a:ext uri="{FF2B5EF4-FFF2-40B4-BE49-F238E27FC236}">
                <a16:creationId xmlns:a16="http://schemas.microsoft.com/office/drawing/2014/main" id="{6CCF9FA4-0E1C-5AE6-9F30-2A2893BD380A}"/>
              </a:ext>
            </a:extLst>
          </p:cNvPr>
          <p:cNvSpPr/>
          <p:nvPr/>
        </p:nvSpPr>
        <p:spPr>
          <a:xfrm>
            <a:off x="8570080" y="4495115"/>
            <a:ext cx="119986" cy="22605"/>
          </a:xfrm>
          <a:custGeom>
            <a:avLst/>
            <a:gdLst/>
            <a:ahLst/>
            <a:cxnLst/>
            <a:rect l="l" t="t" r="r" b="b"/>
            <a:pathLst>
              <a:path w="2792" h="526" extrusionOk="0">
                <a:moveTo>
                  <a:pt x="263" y="1"/>
                </a:moveTo>
                <a:cubicBezTo>
                  <a:pt x="120" y="1"/>
                  <a:pt x="1" y="120"/>
                  <a:pt x="1" y="263"/>
                </a:cubicBezTo>
                <a:cubicBezTo>
                  <a:pt x="1" y="406"/>
                  <a:pt x="120" y="526"/>
                  <a:pt x="263" y="526"/>
                </a:cubicBezTo>
                <a:lnTo>
                  <a:pt x="2529" y="526"/>
                </a:lnTo>
                <a:cubicBezTo>
                  <a:pt x="2672" y="526"/>
                  <a:pt x="2791" y="406"/>
                  <a:pt x="2791" y="263"/>
                </a:cubicBezTo>
                <a:cubicBezTo>
                  <a:pt x="2791" y="120"/>
                  <a:pt x="2672" y="1"/>
                  <a:pt x="2529"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4111;p74">
            <a:extLst>
              <a:ext uri="{FF2B5EF4-FFF2-40B4-BE49-F238E27FC236}">
                <a16:creationId xmlns:a16="http://schemas.microsoft.com/office/drawing/2014/main" id="{F308DD17-7E68-6E3C-A789-F2EF43DB095D}"/>
              </a:ext>
            </a:extLst>
          </p:cNvPr>
          <p:cNvSpPr/>
          <p:nvPr/>
        </p:nvSpPr>
        <p:spPr>
          <a:xfrm>
            <a:off x="8616235" y="4339331"/>
            <a:ext cx="97381" cy="22605"/>
          </a:xfrm>
          <a:custGeom>
            <a:avLst/>
            <a:gdLst/>
            <a:ahLst/>
            <a:cxnLst/>
            <a:rect l="l" t="t" r="r" b="b"/>
            <a:pathLst>
              <a:path w="2266" h="526" extrusionOk="0">
                <a:moveTo>
                  <a:pt x="119" y="1"/>
                </a:moveTo>
                <a:cubicBezTo>
                  <a:pt x="24" y="72"/>
                  <a:pt x="0" y="120"/>
                  <a:pt x="0" y="239"/>
                </a:cubicBezTo>
                <a:cubicBezTo>
                  <a:pt x="0" y="406"/>
                  <a:pt x="119" y="525"/>
                  <a:pt x="262" y="525"/>
                </a:cubicBezTo>
                <a:lnTo>
                  <a:pt x="1980" y="525"/>
                </a:lnTo>
                <a:cubicBezTo>
                  <a:pt x="2147" y="525"/>
                  <a:pt x="2266" y="406"/>
                  <a:pt x="2266" y="239"/>
                </a:cubicBezTo>
                <a:cubicBezTo>
                  <a:pt x="2266" y="120"/>
                  <a:pt x="2242" y="48"/>
                  <a:pt x="2147"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4112;p74">
            <a:extLst>
              <a:ext uri="{FF2B5EF4-FFF2-40B4-BE49-F238E27FC236}">
                <a16:creationId xmlns:a16="http://schemas.microsoft.com/office/drawing/2014/main" id="{DCA57FAF-DB0C-C08B-18CB-03BE26CF7667}"/>
              </a:ext>
            </a:extLst>
          </p:cNvPr>
          <p:cNvSpPr/>
          <p:nvPr/>
        </p:nvSpPr>
        <p:spPr>
          <a:xfrm>
            <a:off x="8518853" y="4339331"/>
            <a:ext cx="216293" cy="705220"/>
          </a:xfrm>
          <a:custGeom>
            <a:avLst/>
            <a:gdLst/>
            <a:ahLst/>
            <a:cxnLst/>
            <a:rect l="l" t="t" r="r" b="b"/>
            <a:pathLst>
              <a:path w="5033" h="16410" extrusionOk="0">
                <a:moveTo>
                  <a:pt x="4174" y="1"/>
                </a:moveTo>
                <a:lnTo>
                  <a:pt x="0" y="16410"/>
                </a:lnTo>
                <a:lnTo>
                  <a:pt x="1050" y="16410"/>
                </a:lnTo>
                <a:lnTo>
                  <a:pt x="5033"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4113;p74">
            <a:extLst>
              <a:ext uri="{FF2B5EF4-FFF2-40B4-BE49-F238E27FC236}">
                <a16:creationId xmlns:a16="http://schemas.microsoft.com/office/drawing/2014/main" id="{BDF2F8D6-86CF-F479-2768-7FA203B96A69}"/>
              </a:ext>
            </a:extLst>
          </p:cNvPr>
          <p:cNvSpPr/>
          <p:nvPr/>
        </p:nvSpPr>
        <p:spPr>
          <a:xfrm>
            <a:off x="8789424" y="4339331"/>
            <a:ext cx="272676" cy="705220"/>
          </a:xfrm>
          <a:custGeom>
            <a:avLst/>
            <a:gdLst/>
            <a:ahLst/>
            <a:cxnLst/>
            <a:rect l="l" t="t" r="r" b="b"/>
            <a:pathLst>
              <a:path w="6345" h="16410" extrusionOk="0">
                <a:moveTo>
                  <a:pt x="1" y="1"/>
                </a:moveTo>
                <a:lnTo>
                  <a:pt x="5415" y="16410"/>
                </a:lnTo>
                <a:lnTo>
                  <a:pt x="6345" y="16410"/>
                </a:lnTo>
                <a:lnTo>
                  <a:pt x="85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4114;p74">
            <a:extLst>
              <a:ext uri="{FF2B5EF4-FFF2-40B4-BE49-F238E27FC236}">
                <a16:creationId xmlns:a16="http://schemas.microsoft.com/office/drawing/2014/main" id="{2A01C3C3-F141-EBDE-595D-7913BEEFD226}"/>
              </a:ext>
            </a:extLst>
          </p:cNvPr>
          <p:cNvSpPr/>
          <p:nvPr/>
        </p:nvSpPr>
        <p:spPr>
          <a:xfrm>
            <a:off x="8653107" y="4339331"/>
            <a:ext cx="180452" cy="20542"/>
          </a:xfrm>
          <a:custGeom>
            <a:avLst/>
            <a:gdLst/>
            <a:ahLst/>
            <a:cxnLst/>
            <a:rect l="l" t="t" r="r" b="b"/>
            <a:pathLst>
              <a:path w="4199" h="478" extrusionOk="0">
                <a:moveTo>
                  <a:pt x="1" y="1"/>
                </a:moveTo>
                <a:lnTo>
                  <a:pt x="1" y="478"/>
                </a:lnTo>
                <a:lnTo>
                  <a:pt x="4198" y="478"/>
                </a:lnTo>
                <a:lnTo>
                  <a:pt x="4031"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TextBox 3606">
            <a:extLst>
              <a:ext uri="{FF2B5EF4-FFF2-40B4-BE49-F238E27FC236}">
                <a16:creationId xmlns:a16="http://schemas.microsoft.com/office/drawing/2014/main" id="{E0A45BCA-035D-B054-612B-745B9CF10A7D}"/>
              </a:ext>
            </a:extLst>
          </p:cNvPr>
          <p:cNvSpPr txBox="1"/>
          <p:nvPr/>
        </p:nvSpPr>
        <p:spPr>
          <a:xfrm>
            <a:off x="356823" y="964552"/>
            <a:ext cx="5402441" cy="369332"/>
          </a:xfrm>
          <a:prstGeom prst="rect">
            <a:avLst/>
          </a:prstGeom>
          <a:noFill/>
        </p:spPr>
        <p:txBody>
          <a:bodyPr wrap="none" rtlCol="0">
            <a:spAutoFit/>
          </a:bodyPr>
          <a:lstStyle/>
          <a:p>
            <a:r>
              <a:rPr lang="en-US" sz="1800" b="1" dirty="0">
                <a:latin typeface="Muli"/>
              </a:rPr>
              <a:t>4. Content-Based Recommendation within the Cluster:</a:t>
            </a:r>
          </a:p>
        </p:txBody>
      </p:sp>
      <p:sp>
        <p:nvSpPr>
          <p:cNvPr id="3612" name="TextBox 3611">
            <a:extLst>
              <a:ext uri="{FF2B5EF4-FFF2-40B4-BE49-F238E27FC236}">
                <a16:creationId xmlns:a16="http://schemas.microsoft.com/office/drawing/2014/main" id="{D4F72574-52AB-8BAD-C3D3-6EA7553C506F}"/>
              </a:ext>
            </a:extLst>
          </p:cNvPr>
          <p:cNvSpPr txBox="1"/>
          <p:nvPr/>
        </p:nvSpPr>
        <p:spPr>
          <a:xfrm>
            <a:off x="589741" y="1333884"/>
            <a:ext cx="5986319" cy="1169551"/>
          </a:xfrm>
          <a:prstGeom prst="rect">
            <a:avLst/>
          </a:prstGeom>
          <a:noFill/>
        </p:spPr>
        <p:txBody>
          <a:bodyPr wrap="square" rtlCol="0">
            <a:spAutoFit/>
          </a:bodyPr>
          <a:lstStyle/>
          <a:p>
            <a:r>
              <a:rPr lang="en-US" dirty="0"/>
              <a:t> </a:t>
            </a:r>
            <a:r>
              <a:rPr lang="en-US" dirty="0">
                <a:latin typeface="Muli"/>
              </a:rPr>
              <a:t>• Implement a content-based recommendation system within the chosen cluster.</a:t>
            </a:r>
          </a:p>
          <a:p>
            <a:r>
              <a:rPr lang="en-US" dirty="0">
                <a:latin typeface="Muli"/>
              </a:rPr>
              <a:t> • Identify suitable devices by presenting those matching the user's preferences within the cluster.</a:t>
            </a:r>
          </a:p>
          <a:p>
            <a:endParaRPr lang="en-US" dirty="0">
              <a:latin typeface="Muli"/>
            </a:endParaRPr>
          </a:p>
        </p:txBody>
      </p:sp>
      <p:sp>
        <p:nvSpPr>
          <p:cNvPr id="3614" name="TextBox 3613">
            <a:extLst>
              <a:ext uri="{FF2B5EF4-FFF2-40B4-BE49-F238E27FC236}">
                <a16:creationId xmlns:a16="http://schemas.microsoft.com/office/drawing/2014/main" id="{AE95D46A-9FA5-00CC-131C-17FD1B4544B7}"/>
              </a:ext>
            </a:extLst>
          </p:cNvPr>
          <p:cNvSpPr txBox="1"/>
          <p:nvPr/>
        </p:nvSpPr>
        <p:spPr>
          <a:xfrm>
            <a:off x="356823" y="2366759"/>
            <a:ext cx="5607844" cy="369332"/>
          </a:xfrm>
          <a:prstGeom prst="rect">
            <a:avLst/>
          </a:prstGeom>
          <a:noFill/>
        </p:spPr>
        <p:txBody>
          <a:bodyPr wrap="square" rtlCol="0">
            <a:spAutoFit/>
          </a:bodyPr>
          <a:lstStyle/>
          <a:p>
            <a:r>
              <a:rPr lang="en-US" sz="1800" b="1" dirty="0">
                <a:latin typeface="Muli"/>
              </a:rPr>
              <a:t>5. Presenting Recommendations:</a:t>
            </a:r>
          </a:p>
        </p:txBody>
      </p:sp>
      <p:sp>
        <p:nvSpPr>
          <p:cNvPr id="3616" name="TextBox 3615">
            <a:extLst>
              <a:ext uri="{FF2B5EF4-FFF2-40B4-BE49-F238E27FC236}">
                <a16:creationId xmlns:a16="http://schemas.microsoft.com/office/drawing/2014/main" id="{E9BFB828-35DF-FBB6-92C2-3D7BFCDBA84F}"/>
              </a:ext>
            </a:extLst>
          </p:cNvPr>
          <p:cNvSpPr txBox="1"/>
          <p:nvPr/>
        </p:nvSpPr>
        <p:spPr>
          <a:xfrm>
            <a:off x="619990" y="2872767"/>
            <a:ext cx="6393022" cy="738664"/>
          </a:xfrm>
          <a:prstGeom prst="rect">
            <a:avLst/>
          </a:prstGeom>
          <a:noFill/>
        </p:spPr>
        <p:txBody>
          <a:bodyPr wrap="square" rtlCol="0">
            <a:spAutoFit/>
          </a:bodyPr>
          <a:lstStyle/>
          <a:p>
            <a:r>
              <a:rPr lang="en-US" dirty="0">
                <a:latin typeface="Muli"/>
              </a:rPr>
              <a:t>• After identifying suitable devices, present a list of 5-recommendations to the user. • Additional information like price and ratings can assist in the decision-making process. </a:t>
            </a:r>
          </a:p>
        </p:txBody>
      </p:sp>
    </p:spTree>
    <p:extLst>
      <p:ext uri="{BB962C8B-B14F-4D97-AF65-F5344CB8AC3E}">
        <p14:creationId xmlns:p14="http://schemas.microsoft.com/office/powerpoint/2010/main" val="263934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35"/>
                                        </p:tgtEl>
                                        <p:attrNameLst>
                                          <p:attrName>style.visibility</p:attrName>
                                        </p:attrNameLst>
                                      </p:cBhvr>
                                      <p:to>
                                        <p:strVal val="visible"/>
                                      </p:to>
                                    </p:set>
                                    <p:animEffect transition="in" filter="fade">
                                      <p:cBhvr>
                                        <p:cTn id="7" dur="500"/>
                                        <p:tgtEl>
                                          <p:spTgt spid="3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8" name="Google Shape;1168;p50"/>
          <p:cNvSpPr/>
          <p:nvPr/>
        </p:nvSpPr>
        <p:spPr>
          <a:xfrm>
            <a:off x="137405" y="546683"/>
            <a:ext cx="972600" cy="972600"/>
          </a:xfrm>
          <a:prstGeom prst="donut">
            <a:avLst>
              <a:gd name="adj" fmla="val 17842"/>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610350" y="973680"/>
            <a:ext cx="3210300" cy="3210300"/>
          </a:xfrm>
          <a:prstGeom prst="roundRect">
            <a:avLst>
              <a:gd name="adj" fmla="val 16667"/>
            </a:avLst>
          </a:pr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0"/>
          <p:cNvSpPr/>
          <p:nvPr/>
        </p:nvSpPr>
        <p:spPr>
          <a:xfrm>
            <a:off x="2796875" y="647480"/>
            <a:ext cx="142200" cy="1422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6;p50"/>
          <p:cNvSpPr txBox="1">
            <a:spLocks noGrp="1"/>
          </p:cNvSpPr>
          <p:nvPr>
            <p:ph type="title"/>
          </p:nvPr>
        </p:nvSpPr>
        <p:spPr>
          <a:xfrm>
            <a:off x="3718795" y="62297"/>
            <a:ext cx="3348300" cy="531524"/>
          </a:xfrm>
          <a:prstGeom prst="rect">
            <a:avLst/>
          </a:prstGeom>
        </p:spPr>
        <p:txBody>
          <a:bodyPr spcFirstLastPara="1" wrap="square" lIns="91425" tIns="91425" rIns="91425" bIns="91425" anchor="b" anchorCtr="0">
            <a:noAutofit/>
          </a:bodyPr>
          <a:lstStyle/>
          <a:p>
            <a:pPr lvl="0"/>
            <a:r>
              <a:rPr lang="en-US" sz="2800" dirty="0"/>
              <a:t>Accuracy</a:t>
            </a:r>
          </a:p>
        </p:txBody>
      </p:sp>
      <p:grpSp>
        <p:nvGrpSpPr>
          <p:cNvPr id="1171" name="Google Shape;1171;p50"/>
          <p:cNvGrpSpPr/>
          <p:nvPr/>
        </p:nvGrpSpPr>
        <p:grpSpPr>
          <a:xfrm>
            <a:off x="2441319" y="4030329"/>
            <a:ext cx="952658" cy="931382"/>
            <a:chOff x="191620" y="349025"/>
            <a:chExt cx="6134305" cy="5997309"/>
          </a:xfrm>
        </p:grpSpPr>
        <p:sp>
          <p:nvSpPr>
            <p:cNvPr id="1172" name="Google Shape;1172;p50"/>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2513989" y="1107274"/>
              <a:ext cx="3538228" cy="3538822"/>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50"/>
            <p:cNvSpPr/>
            <p:nvPr/>
          </p:nvSpPr>
          <p:spPr>
            <a:xfrm>
              <a:off x="191620" y="2959534"/>
              <a:ext cx="3386772"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0"/>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0"/>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0"/>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50"/>
          <p:cNvSpPr/>
          <p:nvPr/>
        </p:nvSpPr>
        <p:spPr>
          <a:xfrm>
            <a:off x="3000650" y="789680"/>
            <a:ext cx="486600" cy="486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636;p60">
            <a:extLst>
              <a:ext uri="{FF2B5EF4-FFF2-40B4-BE49-F238E27FC236}">
                <a16:creationId xmlns:a16="http://schemas.microsoft.com/office/drawing/2014/main" id="{3C655B37-07C4-119D-BA17-DED5EEE3067C}"/>
              </a:ext>
            </a:extLst>
          </p:cNvPr>
          <p:cNvSpPr/>
          <p:nvPr/>
        </p:nvSpPr>
        <p:spPr>
          <a:xfrm>
            <a:off x="3958952" y="1655602"/>
            <a:ext cx="532800" cy="547500"/>
          </a:xfrm>
          <a:prstGeom prst="ellipse">
            <a:avLst/>
          </a:prstGeom>
          <a:noFill/>
          <a:ln w="19050" cap="flat" cmpd="sng">
            <a:solidFill>
              <a:srgbClr val="00BBC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637;p60">
            <a:extLst>
              <a:ext uri="{FF2B5EF4-FFF2-40B4-BE49-F238E27FC236}">
                <a16:creationId xmlns:a16="http://schemas.microsoft.com/office/drawing/2014/main" id="{4DA33FBC-5FC6-4E9E-99E8-40016A44EE6C}"/>
              </a:ext>
            </a:extLst>
          </p:cNvPr>
          <p:cNvSpPr/>
          <p:nvPr/>
        </p:nvSpPr>
        <p:spPr>
          <a:xfrm>
            <a:off x="3944552" y="2602040"/>
            <a:ext cx="547200" cy="547500"/>
          </a:xfrm>
          <a:prstGeom prst="ellipse">
            <a:avLst/>
          </a:prstGeom>
          <a:noFill/>
          <a:ln w="19050" cap="flat" cmpd="sng">
            <a:solidFill>
              <a:srgbClr val="00BBC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40;p60">
            <a:extLst>
              <a:ext uri="{FF2B5EF4-FFF2-40B4-BE49-F238E27FC236}">
                <a16:creationId xmlns:a16="http://schemas.microsoft.com/office/drawing/2014/main" id="{9130DC21-1480-AAA0-502E-BF12CA9CB721}"/>
              </a:ext>
            </a:extLst>
          </p:cNvPr>
          <p:cNvSpPr txBox="1">
            <a:spLocks noGrp="1"/>
          </p:cNvSpPr>
          <p:nvPr>
            <p:ph type="subTitle" idx="1"/>
          </p:nvPr>
        </p:nvSpPr>
        <p:spPr>
          <a:xfrm>
            <a:off x="4569457" y="1655602"/>
            <a:ext cx="3743130" cy="56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After clustering the data, there was a notable improvement in model accuracy, enabling more efficient analysis with reduced dataset size</a:t>
            </a:r>
          </a:p>
        </p:txBody>
      </p:sp>
      <p:sp>
        <p:nvSpPr>
          <p:cNvPr id="19" name="Google Shape;3640;p60">
            <a:extLst>
              <a:ext uri="{FF2B5EF4-FFF2-40B4-BE49-F238E27FC236}">
                <a16:creationId xmlns:a16="http://schemas.microsoft.com/office/drawing/2014/main" id="{93631712-B7A9-17F4-6EF8-76E8B2ED266C}"/>
              </a:ext>
            </a:extLst>
          </p:cNvPr>
          <p:cNvSpPr txBox="1">
            <a:spLocks/>
          </p:cNvSpPr>
          <p:nvPr/>
        </p:nvSpPr>
        <p:spPr>
          <a:xfrm>
            <a:off x="4506152" y="2616349"/>
            <a:ext cx="3806435" cy="5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lgn="just"/>
            <a:r>
              <a:rPr lang="en-US" dirty="0"/>
              <a:t> enhancing both performance and prediction.</a:t>
            </a:r>
          </a:p>
        </p:txBody>
      </p:sp>
      <p:grpSp>
        <p:nvGrpSpPr>
          <p:cNvPr id="7" name="Group 6">
            <a:extLst>
              <a:ext uri="{FF2B5EF4-FFF2-40B4-BE49-F238E27FC236}">
                <a16:creationId xmlns:a16="http://schemas.microsoft.com/office/drawing/2014/main" id="{668E240C-D8E4-A4F1-4CCE-2842F6D1A518}"/>
              </a:ext>
            </a:extLst>
          </p:cNvPr>
          <p:cNvGrpSpPr/>
          <p:nvPr/>
        </p:nvGrpSpPr>
        <p:grpSpPr>
          <a:xfrm>
            <a:off x="5265335" y="2164846"/>
            <a:ext cx="360" cy="360"/>
            <a:chOff x="5265335" y="2164846"/>
            <a:chExt cx="36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7942CF8-AFE0-EFCF-BB75-AD5916313367}"/>
                    </a:ext>
                  </a:extLst>
                </p14:cNvPr>
                <p14:cNvContentPartPr/>
                <p14:nvPr/>
              </p14:nvContentPartPr>
              <p14:xfrm>
                <a:off x="5265335" y="2164846"/>
                <a:ext cx="360" cy="360"/>
              </p14:xfrm>
            </p:contentPart>
          </mc:Choice>
          <mc:Fallback xmlns="">
            <p:pic>
              <p:nvPicPr>
                <p:cNvPr id="4" name="Ink 3">
                  <a:extLst>
                    <a:ext uri="{FF2B5EF4-FFF2-40B4-BE49-F238E27FC236}">
                      <a16:creationId xmlns:a16="http://schemas.microsoft.com/office/drawing/2014/main" id="{E7942CF8-AFE0-EFCF-BB75-AD5916313367}"/>
                    </a:ext>
                  </a:extLst>
                </p:cNvPr>
                <p:cNvPicPr/>
                <p:nvPr/>
              </p:nvPicPr>
              <p:blipFill>
                <a:blip r:embed="rId4"/>
                <a:stretch>
                  <a:fillRect/>
                </a:stretch>
              </p:blipFill>
              <p:spPr>
                <a:xfrm>
                  <a:off x="5259215" y="215872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902D9BD-2ED9-D6FA-12AF-73A181EF6819}"/>
                    </a:ext>
                  </a:extLst>
                </p14:cNvPr>
                <p14:cNvContentPartPr/>
                <p14:nvPr/>
              </p14:nvContentPartPr>
              <p14:xfrm>
                <a:off x="5265335" y="2164846"/>
                <a:ext cx="360" cy="360"/>
              </p14:xfrm>
            </p:contentPart>
          </mc:Choice>
          <mc:Fallback xmlns="">
            <p:pic>
              <p:nvPicPr>
                <p:cNvPr id="6" name="Ink 5">
                  <a:extLst>
                    <a:ext uri="{FF2B5EF4-FFF2-40B4-BE49-F238E27FC236}">
                      <a16:creationId xmlns:a16="http://schemas.microsoft.com/office/drawing/2014/main" id="{4902D9BD-2ED9-D6FA-12AF-73A181EF6819}"/>
                    </a:ext>
                  </a:extLst>
                </p:cNvPr>
                <p:cNvPicPr/>
                <p:nvPr/>
              </p:nvPicPr>
              <p:blipFill>
                <a:blip r:embed="rId4"/>
                <a:stretch>
                  <a:fillRect/>
                </a:stretch>
              </p:blipFill>
              <p:spPr>
                <a:xfrm>
                  <a:off x="5259215" y="2158726"/>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7632A3B-8F29-8871-84F9-40D95C19EE6C}"/>
                  </a:ext>
                </a:extLst>
              </p14:cNvPr>
              <p14:cNvContentPartPr/>
              <p14:nvPr/>
            </p14:nvContentPartPr>
            <p14:xfrm>
              <a:off x="4246175" y="1460686"/>
              <a:ext cx="360" cy="360"/>
            </p14:xfrm>
          </p:contentPart>
        </mc:Choice>
        <mc:Fallback xmlns="">
          <p:pic>
            <p:nvPicPr>
              <p:cNvPr id="8" name="Ink 7">
                <a:extLst>
                  <a:ext uri="{FF2B5EF4-FFF2-40B4-BE49-F238E27FC236}">
                    <a16:creationId xmlns:a16="http://schemas.microsoft.com/office/drawing/2014/main" id="{77632A3B-8F29-8871-84F9-40D95C19EE6C}"/>
                  </a:ext>
                </a:extLst>
              </p:cNvPr>
              <p:cNvPicPr/>
              <p:nvPr/>
            </p:nvPicPr>
            <p:blipFill>
              <a:blip r:embed="rId4"/>
              <a:stretch>
                <a:fillRect/>
              </a:stretch>
            </p:blipFill>
            <p:spPr>
              <a:xfrm>
                <a:off x="4240055" y="1454566"/>
                <a:ext cx="12600" cy="12600"/>
              </a:xfrm>
              <a:prstGeom prst="rect">
                <a:avLst/>
              </a:prstGeom>
            </p:spPr>
          </p:pic>
        </mc:Fallback>
      </mc:AlternateContent>
      <p:pic>
        <p:nvPicPr>
          <p:cNvPr id="14" name="Picture 13" descr="A graph with a blue line&#10;&#10;Description automatically generated">
            <a:extLst>
              <a:ext uri="{FF2B5EF4-FFF2-40B4-BE49-F238E27FC236}">
                <a16:creationId xmlns:a16="http://schemas.microsoft.com/office/drawing/2014/main" id="{F8CF7117-6349-BD91-8F01-9499E204FAC4}"/>
              </a:ext>
            </a:extLst>
          </p:cNvPr>
          <p:cNvPicPr>
            <a:picLocks noChangeAspect="1"/>
          </p:cNvPicPr>
          <p:nvPr/>
        </p:nvPicPr>
        <p:blipFill>
          <a:blip r:embed="rId7"/>
          <a:stretch>
            <a:fillRect/>
          </a:stretch>
        </p:blipFill>
        <p:spPr>
          <a:xfrm>
            <a:off x="76836" y="1060249"/>
            <a:ext cx="3663228" cy="2893696"/>
          </a:xfrm>
          <a:prstGeom prst="rect">
            <a:avLst/>
          </a:prstGeom>
        </p:spPr>
      </p:pic>
      <p:pic>
        <p:nvPicPr>
          <p:cNvPr id="18" name="Picture 17" descr="A blue graph with yellow arrows around it&#10;&#10;Description automatically generated">
            <a:extLst>
              <a:ext uri="{FF2B5EF4-FFF2-40B4-BE49-F238E27FC236}">
                <a16:creationId xmlns:a16="http://schemas.microsoft.com/office/drawing/2014/main" id="{95819C76-FDF2-2B80-D8B5-EC5174728E3D}"/>
              </a:ext>
            </a:extLst>
          </p:cNvPr>
          <p:cNvPicPr>
            <a:picLocks noChangeAspect="1"/>
          </p:cNvPicPr>
          <p:nvPr/>
        </p:nvPicPr>
        <p:blipFill>
          <a:blip r:embed="rId8">
            <a:duotone>
              <a:schemeClr val="accent5">
                <a:shade val="45000"/>
                <a:satMod val="135000"/>
              </a:schemeClr>
              <a:prstClr val="white"/>
            </a:duotone>
          </a:blip>
          <a:stretch>
            <a:fillRect/>
          </a:stretch>
        </p:blipFill>
        <p:spPr>
          <a:xfrm>
            <a:off x="4009660" y="1726003"/>
            <a:ext cx="406697" cy="406697"/>
          </a:xfrm>
          <a:prstGeom prst="rect">
            <a:avLst/>
          </a:prstGeom>
          <a:effectLst>
            <a:outerShdw blurRad="50800" dist="50800" dir="5400000" algn="ctr" rotWithShape="0">
              <a:schemeClr val="bg1"/>
            </a:outerShdw>
          </a:effectLst>
        </p:spPr>
      </p:pic>
      <p:pic>
        <p:nvPicPr>
          <p:cNvPr id="25" name="Picture 24" descr="A black background with a black square&#10;&#10;Description automatically generated with medium confidence">
            <a:extLst>
              <a:ext uri="{FF2B5EF4-FFF2-40B4-BE49-F238E27FC236}">
                <a16:creationId xmlns:a16="http://schemas.microsoft.com/office/drawing/2014/main" id="{AB73571A-345E-1A63-DFFC-16AD78D2CED0}"/>
              </a:ext>
            </a:extLst>
          </p:cNvPr>
          <p:cNvPicPr>
            <a:picLocks noChangeAspect="1"/>
          </p:cNvPicPr>
          <p:nvPr/>
        </p:nvPicPr>
        <p:blipFill>
          <a:blip r:embed="rId9">
            <a:duotone>
              <a:schemeClr val="accent5">
                <a:shade val="45000"/>
                <a:satMod val="135000"/>
              </a:schemeClr>
              <a:prstClr val="white"/>
            </a:duotone>
          </a:blip>
          <a:stretch>
            <a:fillRect/>
          </a:stretch>
        </p:blipFill>
        <p:spPr>
          <a:xfrm>
            <a:off x="4014968" y="2697354"/>
            <a:ext cx="401389" cy="401389"/>
          </a:xfrm>
          <a:prstGeom prst="rect">
            <a:avLst/>
          </a:prstGeom>
        </p:spPr>
      </p:pic>
    </p:spTree>
    <p:extLst>
      <p:ext uri="{BB962C8B-B14F-4D97-AF65-F5344CB8AC3E}">
        <p14:creationId xmlns:p14="http://schemas.microsoft.com/office/powerpoint/2010/main" val="39564300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6"/>
        <p:cNvGrpSpPr/>
        <p:nvPr/>
      </p:nvGrpSpPr>
      <p:grpSpPr>
        <a:xfrm>
          <a:off x="0" y="0"/>
          <a:ext cx="0" cy="0"/>
          <a:chOff x="0" y="0"/>
          <a:chExt cx="0" cy="0"/>
        </a:xfrm>
      </p:grpSpPr>
      <p:sp>
        <p:nvSpPr>
          <p:cNvPr id="3957" name="Google Shape;3957;p72"/>
          <p:cNvSpPr txBox="1">
            <a:spLocks noGrp="1"/>
          </p:cNvSpPr>
          <p:nvPr>
            <p:ph type="title"/>
          </p:nvPr>
        </p:nvSpPr>
        <p:spPr>
          <a:xfrm>
            <a:off x="6172201" y="303795"/>
            <a:ext cx="7809300" cy="513900"/>
          </a:xfrm>
          <a:prstGeom prst="rect">
            <a:avLst/>
          </a:prstGeom>
        </p:spPr>
        <p:txBody>
          <a:bodyPr spcFirstLastPara="1" wrap="square" lIns="91425" tIns="91425" rIns="91425" bIns="91425" anchor="t" anchorCtr="0">
            <a:noAutofit/>
          </a:bodyPr>
          <a:lstStyle/>
          <a:p>
            <a:pPr lvl="0"/>
            <a:r>
              <a:rPr lang="en-US" dirty="0"/>
              <a:t>Dataset</a:t>
            </a:r>
            <a:endParaRPr dirty="0"/>
          </a:p>
        </p:txBody>
      </p:sp>
      <p:sp>
        <p:nvSpPr>
          <p:cNvPr id="3958" name="Google Shape;3958;p72"/>
          <p:cNvSpPr txBox="1">
            <a:spLocks noGrp="1"/>
          </p:cNvSpPr>
          <p:nvPr>
            <p:ph type="subTitle" idx="1"/>
          </p:nvPr>
        </p:nvSpPr>
        <p:spPr>
          <a:xfrm>
            <a:off x="6172201" y="1171431"/>
            <a:ext cx="2752414" cy="2800637"/>
          </a:xfrm>
          <a:prstGeom prst="rect">
            <a:avLst/>
          </a:prstGeom>
        </p:spPr>
        <p:txBody>
          <a:bodyPr spcFirstLastPara="1" wrap="square" lIns="91425" tIns="91425" rIns="91425" bIns="91425" anchor="t" anchorCtr="0">
            <a:noAutofit/>
          </a:bodyPr>
          <a:lstStyle/>
          <a:p>
            <a:pPr marL="0" indent="0"/>
            <a:r>
              <a:rPr lang="en-US" dirty="0"/>
              <a:t>The dataset is the laptop listings an ecommerce website in India corresponding laptop's CPU ranking and GPU  benchmarks. The dataset has 26 features (Ex: Laptop name, link to buy, price in Indian rupees, processor, GPU, processor ranking, GPU benchmark, etc.)</a:t>
            </a:r>
          </a:p>
          <a:p>
            <a:pPr marL="0" indent="0" algn="just"/>
            <a:endParaRPr dirty="0"/>
          </a:p>
        </p:txBody>
      </p:sp>
      <p:sp>
        <p:nvSpPr>
          <p:cNvPr id="3968" name="Google Shape;3968;p72"/>
          <p:cNvSpPr/>
          <p:nvPr/>
        </p:nvSpPr>
        <p:spPr>
          <a:xfrm>
            <a:off x="1549720" y="4768062"/>
            <a:ext cx="891600" cy="89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9" name="Google Shape;3969;p72"/>
          <p:cNvGrpSpPr/>
          <p:nvPr/>
        </p:nvGrpSpPr>
        <p:grpSpPr>
          <a:xfrm>
            <a:off x="-587829" y="4119433"/>
            <a:ext cx="1717686" cy="1718100"/>
            <a:chOff x="1347125" y="349025"/>
            <a:chExt cx="4978800" cy="4980000"/>
          </a:xfrm>
        </p:grpSpPr>
        <p:sp>
          <p:nvSpPr>
            <p:cNvPr id="3970" name="Google Shape;3970;p7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3" name="Google Shape;3973;p7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2"/>
            <p:cNvSpPr/>
            <p:nvPr/>
          </p:nvSpPr>
          <p:spPr>
            <a:xfrm>
              <a:off x="1971777" y="1202274"/>
              <a:ext cx="3563249"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2" name="Google Shape;3992;p72"/>
          <p:cNvSpPr/>
          <p:nvPr/>
        </p:nvSpPr>
        <p:spPr>
          <a:xfrm>
            <a:off x="8824861" y="4742983"/>
            <a:ext cx="235500" cy="23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graph with different colored lines&#10;&#10;Description automatically generated with medium confidence">
            <a:extLst>
              <a:ext uri="{FF2B5EF4-FFF2-40B4-BE49-F238E27FC236}">
                <a16:creationId xmlns:a16="http://schemas.microsoft.com/office/drawing/2014/main" id="{41F3DF2A-2F35-986F-2314-2511DE61C38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62000"/>
                    </a14:imgEffect>
                  </a14:imgLayer>
                </a14:imgProps>
              </a:ext>
            </a:extLst>
          </a:blip>
          <a:srcRect l="2561" t="4280" r="9612" b="3420"/>
          <a:stretch/>
        </p:blipFill>
        <p:spPr>
          <a:xfrm>
            <a:off x="219385" y="428415"/>
            <a:ext cx="5779129" cy="3892403"/>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CADA019-034C-AF30-3F58-397B78ABE973}"/>
                  </a:ext>
                </a:extLst>
              </p14:cNvPr>
              <p14:cNvContentPartPr/>
              <p14:nvPr/>
            </p14:nvContentPartPr>
            <p14:xfrm>
              <a:off x="257220" y="476145"/>
              <a:ext cx="360" cy="84600"/>
            </p14:xfrm>
          </p:contentPart>
        </mc:Choice>
        <mc:Fallback xmlns="">
          <p:pic>
            <p:nvPicPr>
              <p:cNvPr id="6" name="Ink 5">
                <a:extLst>
                  <a:ext uri="{FF2B5EF4-FFF2-40B4-BE49-F238E27FC236}">
                    <a16:creationId xmlns:a16="http://schemas.microsoft.com/office/drawing/2014/main" id="{4CADA019-034C-AF30-3F58-397B78ABE973}"/>
                  </a:ext>
                </a:extLst>
              </p:cNvPr>
              <p:cNvPicPr/>
              <p:nvPr/>
            </p:nvPicPr>
            <p:blipFill>
              <a:blip r:embed="rId6"/>
              <a:stretch>
                <a:fillRect/>
              </a:stretch>
            </p:blipFill>
            <p:spPr>
              <a:xfrm>
                <a:off x="251100" y="470025"/>
                <a:ext cx="12600" cy="96840"/>
              </a:xfrm>
              <a:prstGeom prst="rect">
                <a:avLst/>
              </a:prstGeom>
            </p:spPr>
          </p:pic>
        </mc:Fallback>
      </mc:AlternateContent>
    </p:spTree>
    <p:extLst>
      <p:ext uri="{BB962C8B-B14F-4D97-AF65-F5344CB8AC3E}">
        <p14:creationId xmlns:p14="http://schemas.microsoft.com/office/powerpoint/2010/main" val="4737669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51"/>
          <p:cNvSpPr txBox="1">
            <a:spLocks noGrp="1"/>
          </p:cNvSpPr>
          <p:nvPr>
            <p:ph type="title"/>
          </p:nvPr>
        </p:nvSpPr>
        <p:spPr>
          <a:xfrm>
            <a:off x="1074150" y="384048"/>
            <a:ext cx="6995700" cy="5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2"/>
                </a:solidFill>
              </a:rPr>
              <a:t>Methodology Of Web</a:t>
            </a:r>
            <a:endParaRPr dirty="0">
              <a:solidFill>
                <a:schemeClr val="accent2"/>
              </a:solidFill>
            </a:endParaRPr>
          </a:p>
        </p:txBody>
      </p:sp>
      <p:grpSp>
        <p:nvGrpSpPr>
          <p:cNvPr id="1201" name="Google Shape;1201;p51"/>
          <p:cNvGrpSpPr/>
          <p:nvPr/>
        </p:nvGrpSpPr>
        <p:grpSpPr>
          <a:xfrm>
            <a:off x="7753967" y="1290158"/>
            <a:ext cx="446598" cy="446706"/>
            <a:chOff x="1347125" y="349025"/>
            <a:chExt cx="4978800" cy="4980000"/>
          </a:xfrm>
        </p:grpSpPr>
        <p:sp>
          <p:nvSpPr>
            <p:cNvPr id="1202" name="Google Shape;1202;p51"/>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1"/>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1"/>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1"/>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1"/>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1"/>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1"/>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1"/>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1"/>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1"/>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1"/>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1"/>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1"/>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1"/>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1"/>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1"/>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1"/>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1"/>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51"/>
          <p:cNvSpPr/>
          <p:nvPr/>
        </p:nvSpPr>
        <p:spPr>
          <a:xfrm>
            <a:off x="5819928" y="3456873"/>
            <a:ext cx="871800" cy="871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5" name="Google Shape;1225;p51"/>
          <p:cNvGrpSpPr/>
          <p:nvPr/>
        </p:nvGrpSpPr>
        <p:grpSpPr>
          <a:xfrm>
            <a:off x="450006" y="665414"/>
            <a:ext cx="1695779" cy="1696188"/>
            <a:chOff x="1347125" y="349025"/>
            <a:chExt cx="4978800" cy="4980000"/>
          </a:xfrm>
        </p:grpSpPr>
        <p:sp>
          <p:nvSpPr>
            <p:cNvPr id="1226" name="Google Shape;1226;p51"/>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1"/>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1"/>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1"/>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1"/>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51"/>
          <p:cNvSpPr/>
          <p:nvPr/>
        </p:nvSpPr>
        <p:spPr>
          <a:xfrm>
            <a:off x="6155175" y="1624073"/>
            <a:ext cx="2045400" cy="24159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1210825" y="1624073"/>
            <a:ext cx="2045400" cy="24159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6024438" y="1476873"/>
            <a:ext cx="2045400" cy="24159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1054950" y="1476873"/>
            <a:ext cx="2045400" cy="24159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51"/>
          <p:cNvCxnSpPr/>
          <p:nvPr/>
        </p:nvCxnSpPr>
        <p:spPr>
          <a:xfrm>
            <a:off x="3579938" y="2455323"/>
            <a:ext cx="2251500" cy="0"/>
          </a:xfrm>
          <a:prstGeom prst="straightConnector1">
            <a:avLst/>
          </a:prstGeom>
          <a:noFill/>
          <a:ln w="19050" cap="flat" cmpd="sng">
            <a:solidFill>
              <a:schemeClr val="accent2"/>
            </a:solidFill>
            <a:prstDash val="dot"/>
            <a:round/>
            <a:headEnd type="oval" w="med" len="med"/>
            <a:tailEnd type="oval" w="med" len="med"/>
          </a:ln>
        </p:spPr>
      </p:cxnSp>
      <p:sp>
        <p:nvSpPr>
          <p:cNvPr id="1253" name="Google Shape;1253;p51"/>
          <p:cNvSpPr txBox="1">
            <a:spLocks noGrp="1"/>
          </p:cNvSpPr>
          <p:nvPr>
            <p:ph type="subTitle" idx="1"/>
          </p:nvPr>
        </p:nvSpPr>
        <p:spPr>
          <a:xfrm>
            <a:off x="1063377" y="2385090"/>
            <a:ext cx="2045400" cy="12420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accent2"/>
                </a:solidFill>
              </a:rPr>
              <a:t>Figma </a:t>
            </a:r>
          </a:p>
          <a:p>
            <a:pPr marL="0" lvl="0" indent="0" algn="ctr" rtl="0">
              <a:spcBef>
                <a:spcPts val="0"/>
              </a:spcBef>
              <a:spcAft>
                <a:spcPts val="0"/>
              </a:spcAft>
              <a:buNone/>
            </a:pPr>
            <a:r>
              <a:rPr lang="en-US" sz="1800" dirty="0">
                <a:solidFill>
                  <a:schemeClr val="accent2"/>
                </a:solidFill>
              </a:rPr>
              <a:t>Html</a:t>
            </a:r>
          </a:p>
          <a:p>
            <a:pPr marL="0" lvl="0" indent="0" algn="ctr" rtl="0">
              <a:spcBef>
                <a:spcPts val="0"/>
              </a:spcBef>
              <a:spcAft>
                <a:spcPts val="0"/>
              </a:spcAft>
              <a:buNone/>
            </a:pPr>
            <a:r>
              <a:rPr lang="en-US" sz="1800" dirty="0">
                <a:solidFill>
                  <a:schemeClr val="accent2"/>
                </a:solidFill>
              </a:rPr>
              <a:t>Css</a:t>
            </a:r>
          </a:p>
          <a:p>
            <a:pPr marL="0" lvl="0" indent="0" algn="ctr" rtl="0">
              <a:spcBef>
                <a:spcPts val="0"/>
              </a:spcBef>
              <a:spcAft>
                <a:spcPts val="0"/>
              </a:spcAft>
              <a:buNone/>
            </a:pPr>
            <a:r>
              <a:rPr lang="en-US" sz="1800" dirty="0">
                <a:solidFill>
                  <a:schemeClr val="accent2"/>
                </a:solidFill>
              </a:rPr>
              <a:t>Booststrap</a:t>
            </a:r>
          </a:p>
          <a:p>
            <a:pPr marL="0" lvl="0" indent="0" algn="ctr" rtl="0">
              <a:spcBef>
                <a:spcPts val="0"/>
              </a:spcBef>
              <a:spcAft>
                <a:spcPts val="0"/>
              </a:spcAft>
              <a:buNone/>
            </a:pPr>
            <a:r>
              <a:rPr lang="en-US" sz="1800" dirty="0">
                <a:solidFill>
                  <a:schemeClr val="accent2"/>
                </a:solidFill>
              </a:rPr>
              <a:t>JS</a:t>
            </a:r>
          </a:p>
          <a:p>
            <a:pPr marL="0" lvl="0" indent="0" algn="ctr" rtl="0">
              <a:spcBef>
                <a:spcPts val="0"/>
              </a:spcBef>
              <a:spcAft>
                <a:spcPts val="0"/>
              </a:spcAft>
              <a:buNone/>
            </a:pPr>
            <a:endParaRPr dirty="0"/>
          </a:p>
        </p:txBody>
      </p:sp>
      <p:sp>
        <p:nvSpPr>
          <p:cNvPr id="1254" name="Google Shape;1254;p51"/>
          <p:cNvSpPr txBox="1">
            <a:spLocks noGrp="1"/>
          </p:cNvSpPr>
          <p:nvPr>
            <p:ph type="subTitle" idx="2"/>
          </p:nvPr>
        </p:nvSpPr>
        <p:spPr>
          <a:xfrm>
            <a:off x="6024400" y="2474773"/>
            <a:ext cx="2045400" cy="1112100"/>
          </a:xfrm>
          <a:prstGeom prst="rect">
            <a:avLst/>
          </a:prstGeom>
        </p:spPr>
        <p:txBody>
          <a:bodyPr spcFirstLastPara="1" wrap="square" lIns="91425" tIns="91425" rIns="91425" bIns="91425" anchor="t" anchorCtr="0">
            <a:noAutofit/>
          </a:bodyPr>
          <a:lstStyle/>
          <a:p>
            <a:pPr marL="0" indent="0"/>
            <a:r>
              <a:rPr lang="en-US" sz="1800" dirty="0">
                <a:solidFill>
                  <a:schemeClr val="accent2"/>
                </a:solidFill>
              </a:rPr>
              <a:t>Php</a:t>
            </a:r>
          </a:p>
          <a:p>
            <a:pPr marL="0" indent="0"/>
            <a:r>
              <a:rPr lang="en-US" sz="1800" dirty="0">
                <a:solidFill>
                  <a:schemeClr val="accent2"/>
                </a:solidFill>
              </a:rPr>
              <a:t>My -</a:t>
            </a:r>
            <a:r>
              <a:rPr lang="en-US" sz="1800" dirty="0" err="1">
                <a:solidFill>
                  <a:schemeClr val="accent2"/>
                </a:solidFill>
              </a:rPr>
              <a:t>Sql</a:t>
            </a:r>
            <a:endParaRPr lang="en-US" sz="1800" dirty="0">
              <a:solidFill>
                <a:schemeClr val="accent2"/>
              </a:solidFill>
            </a:endParaRPr>
          </a:p>
          <a:p>
            <a:pPr marL="0" lvl="0" indent="0" algn="ctr" rtl="0">
              <a:spcBef>
                <a:spcPts val="0"/>
              </a:spcBef>
              <a:spcAft>
                <a:spcPts val="0"/>
              </a:spcAft>
              <a:buNone/>
            </a:pPr>
            <a:endParaRPr sz="1600" dirty="0"/>
          </a:p>
        </p:txBody>
      </p:sp>
      <p:sp>
        <p:nvSpPr>
          <p:cNvPr id="1255" name="Google Shape;1255;p51"/>
          <p:cNvSpPr txBox="1">
            <a:spLocks noGrp="1"/>
          </p:cNvSpPr>
          <p:nvPr>
            <p:ph type="subTitle" idx="3"/>
          </p:nvPr>
        </p:nvSpPr>
        <p:spPr>
          <a:xfrm>
            <a:off x="1055000" y="1999610"/>
            <a:ext cx="2045400" cy="3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accent1"/>
                </a:solidFill>
              </a:rPr>
              <a:t>Front end</a:t>
            </a:r>
          </a:p>
          <a:p>
            <a:pPr marL="0" lvl="0" indent="0" algn="ctr" rtl="0">
              <a:spcBef>
                <a:spcPts val="0"/>
              </a:spcBef>
              <a:spcAft>
                <a:spcPts val="0"/>
              </a:spcAft>
              <a:buNone/>
            </a:pPr>
            <a:endParaRPr dirty="0"/>
          </a:p>
        </p:txBody>
      </p:sp>
      <p:sp>
        <p:nvSpPr>
          <p:cNvPr id="1256" name="Google Shape;1256;p51"/>
          <p:cNvSpPr txBox="1">
            <a:spLocks noGrp="1"/>
          </p:cNvSpPr>
          <p:nvPr>
            <p:ph type="subTitle" idx="4"/>
          </p:nvPr>
        </p:nvSpPr>
        <p:spPr>
          <a:xfrm>
            <a:off x="6024400" y="1999610"/>
            <a:ext cx="2045400" cy="3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accent1"/>
                </a:solidFill>
              </a:rPr>
              <a:t>Back end</a:t>
            </a:r>
          </a:p>
          <a:p>
            <a:pPr marL="0" lvl="0" indent="0" algn="ctr" rtl="0">
              <a:spcBef>
                <a:spcPts val="0"/>
              </a:spcBef>
              <a:spcAft>
                <a:spcPts val="0"/>
              </a:spcAft>
              <a:buNone/>
            </a:pPr>
            <a:endParaRPr dirty="0"/>
          </a:p>
        </p:txBody>
      </p:sp>
      <p:sp>
        <p:nvSpPr>
          <p:cNvPr id="3" name="TextBox 2">
            <a:extLst>
              <a:ext uri="{FF2B5EF4-FFF2-40B4-BE49-F238E27FC236}">
                <a16:creationId xmlns:a16="http://schemas.microsoft.com/office/drawing/2014/main" id="{6CE8FCA8-089E-698F-10E6-83C198E89F09}"/>
              </a:ext>
            </a:extLst>
          </p:cNvPr>
          <p:cNvSpPr txBox="1"/>
          <p:nvPr/>
        </p:nvSpPr>
        <p:spPr>
          <a:xfrm>
            <a:off x="6366439" y="845397"/>
            <a:ext cx="234360" cy="307777"/>
          </a:xfrm>
          <a:prstGeom prst="rect">
            <a:avLst/>
          </a:prstGeom>
          <a:noFill/>
        </p:spPr>
        <p:txBody>
          <a:bodyPr wrap="none" rtlCol="0">
            <a:spAutoFit/>
          </a:bodyPr>
          <a:lstStyle/>
          <a:p>
            <a:r>
              <a:rPr lang="en-US" dirty="0">
                <a:solidFill>
                  <a:schemeClr val="bg2"/>
                </a:solidFill>
                <a:highlight>
                  <a:srgbClr val="1FD81A"/>
                </a:highlight>
              </a:rPr>
              <a:t>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00"/>
                                        </p:tgtEl>
                                        <p:attrNameLst>
                                          <p:attrName>style.visibility</p:attrName>
                                        </p:attrNameLst>
                                      </p:cBhvr>
                                      <p:to>
                                        <p:strVal val="visible"/>
                                      </p:to>
                                    </p:set>
                                    <p:animEffect transition="in" filter="fade">
                                      <p:cBhvr>
                                        <p:cTn id="14" dur="500"/>
                                        <p:tgtEl>
                                          <p:spTgt spid="120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255">
                                            <p:txEl>
                                              <p:pRg st="0" end="0"/>
                                            </p:txEl>
                                          </p:spTgt>
                                        </p:tgtEl>
                                        <p:attrNameLst>
                                          <p:attrName>style.visibility</p:attrName>
                                        </p:attrNameLst>
                                      </p:cBhvr>
                                      <p:to>
                                        <p:strVal val="visible"/>
                                      </p:to>
                                    </p:set>
                                    <p:animEffect transition="in" filter="barn(inVertical)">
                                      <p:cBhvr>
                                        <p:cTn id="19" dur="500"/>
                                        <p:tgtEl>
                                          <p:spTgt spid="125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53">
                                            <p:txEl>
                                              <p:pRg st="0" end="0"/>
                                            </p:txEl>
                                          </p:spTgt>
                                        </p:tgtEl>
                                        <p:attrNameLst>
                                          <p:attrName>style.visibility</p:attrName>
                                        </p:attrNameLst>
                                      </p:cBhvr>
                                      <p:to>
                                        <p:strVal val="visible"/>
                                      </p:to>
                                    </p:set>
                                    <p:animEffect transition="in" filter="barn(inVertical)">
                                      <p:cBhvr>
                                        <p:cTn id="24" dur="500"/>
                                        <p:tgtEl>
                                          <p:spTgt spid="1253">
                                            <p:txEl>
                                              <p:pRg st="0" end="0"/>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253">
                                            <p:txEl>
                                              <p:pRg st="1" end="1"/>
                                            </p:txEl>
                                          </p:spTgt>
                                        </p:tgtEl>
                                        <p:attrNameLst>
                                          <p:attrName>style.visibility</p:attrName>
                                        </p:attrNameLst>
                                      </p:cBhvr>
                                      <p:to>
                                        <p:strVal val="visible"/>
                                      </p:to>
                                    </p:set>
                                    <p:animEffect transition="in" filter="barn(inVertical)">
                                      <p:cBhvr>
                                        <p:cTn id="27" dur="500"/>
                                        <p:tgtEl>
                                          <p:spTgt spid="1253">
                                            <p:txEl>
                                              <p:pRg st="1" end="1"/>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253">
                                            <p:txEl>
                                              <p:pRg st="2" end="2"/>
                                            </p:txEl>
                                          </p:spTgt>
                                        </p:tgtEl>
                                        <p:attrNameLst>
                                          <p:attrName>style.visibility</p:attrName>
                                        </p:attrNameLst>
                                      </p:cBhvr>
                                      <p:to>
                                        <p:strVal val="visible"/>
                                      </p:to>
                                    </p:set>
                                    <p:animEffect transition="in" filter="barn(inVertical)">
                                      <p:cBhvr>
                                        <p:cTn id="30" dur="500"/>
                                        <p:tgtEl>
                                          <p:spTgt spid="1253">
                                            <p:txEl>
                                              <p:pRg st="2" end="2"/>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253">
                                            <p:txEl>
                                              <p:pRg st="3" end="3"/>
                                            </p:txEl>
                                          </p:spTgt>
                                        </p:tgtEl>
                                        <p:attrNameLst>
                                          <p:attrName>style.visibility</p:attrName>
                                        </p:attrNameLst>
                                      </p:cBhvr>
                                      <p:to>
                                        <p:strVal val="visible"/>
                                      </p:to>
                                    </p:set>
                                    <p:animEffect transition="in" filter="barn(inVertical)">
                                      <p:cBhvr>
                                        <p:cTn id="33" dur="500"/>
                                        <p:tgtEl>
                                          <p:spTgt spid="1253">
                                            <p:txEl>
                                              <p:pRg st="3" end="3"/>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1253">
                                            <p:txEl>
                                              <p:pRg st="4" end="4"/>
                                            </p:txEl>
                                          </p:spTgt>
                                        </p:tgtEl>
                                        <p:attrNameLst>
                                          <p:attrName>style.visibility</p:attrName>
                                        </p:attrNameLst>
                                      </p:cBhvr>
                                      <p:to>
                                        <p:strVal val="visible"/>
                                      </p:to>
                                    </p:set>
                                    <p:animEffect transition="in" filter="barn(inVertical)">
                                      <p:cBhvr>
                                        <p:cTn id="36" dur="500"/>
                                        <p:tgtEl>
                                          <p:spTgt spid="125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256">
                                            <p:txEl>
                                              <p:pRg st="0" end="0"/>
                                            </p:txEl>
                                          </p:spTgt>
                                        </p:tgtEl>
                                        <p:attrNameLst>
                                          <p:attrName>style.visibility</p:attrName>
                                        </p:attrNameLst>
                                      </p:cBhvr>
                                      <p:to>
                                        <p:strVal val="visible"/>
                                      </p:to>
                                    </p:set>
                                    <p:animEffect transition="in" filter="barn(inVertical)">
                                      <p:cBhvr>
                                        <p:cTn id="41" dur="500"/>
                                        <p:tgtEl>
                                          <p:spTgt spid="125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254">
                                            <p:txEl>
                                              <p:pRg st="0" end="0"/>
                                            </p:txEl>
                                          </p:spTgt>
                                        </p:tgtEl>
                                        <p:attrNameLst>
                                          <p:attrName>style.visibility</p:attrName>
                                        </p:attrNameLst>
                                      </p:cBhvr>
                                      <p:to>
                                        <p:strVal val="visible"/>
                                      </p:to>
                                    </p:set>
                                    <p:animEffect transition="in" filter="barn(inVertical)">
                                      <p:cBhvr>
                                        <p:cTn id="46" dur="500"/>
                                        <p:tgtEl>
                                          <p:spTgt spid="125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254">
                                            <p:txEl>
                                              <p:pRg st="1" end="1"/>
                                            </p:txEl>
                                          </p:spTgt>
                                        </p:tgtEl>
                                        <p:attrNameLst>
                                          <p:attrName>style.visibility</p:attrName>
                                        </p:attrNameLst>
                                      </p:cBhvr>
                                      <p:to>
                                        <p:strVal val="visible"/>
                                      </p:to>
                                    </p:set>
                                    <p:animEffect transition="in" filter="barn(inVertical)">
                                      <p:cBhvr>
                                        <p:cTn id="51" dur="500"/>
                                        <p:tgtEl>
                                          <p:spTgt spid="12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6D3E7D1-68D3-BA3D-E4FB-D198E0722E0E}"/>
              </a:ext>
            </a:extLst>
          </p:cNvPr>
          <p:cNvPicPr>
            <a:picLocks noChangeAspect="1"/>
          </p:cNvPicPr>
          <p:nvPr/>
        </p:nvPicPr>
        <p:blipFill>
          <a:blip r:embed="rId3"/>
          <a:stretch>
            <a:fillRect/>
          </a:stretch>
        </p:blipFill>
        <p:spPr>
          <a:xfrm>
            <a:off x="897910" y="579618"/>
            <a:ext cx="7520025" cy="2953530"/>
          </a:xfrm>
          <a:prstGeom prst="rect">
            <a:avLst/>
          </a:prstGeom>
        </p:spPr>
      </p:pic>
    </p:spTree>
    <p:extLst>
      <p:ext uri="{BB962C8B-B14F-4D97-AF65-F5344CB8AC3E}">
        <p14:creationId xmlns:p14="http://schemas.microsoft.com/office/powerpoint/2010/main" val="11385046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79C8FEA-F36B-613B-2D01-F34F75B8A6DE}"/>
              </a:ext>
            </a:extLst>
          </p:cNvPr>
          <p:cNvPicPr>
            <a:picLocks noChangeAspect="1"/>
          </p:cNvPicPr>
          <p:nvPr/>
        </p:nvPicPr>
        <p:blipFill>
          <a:blip r:embed="rId3"/>
          <a:stretch>
            <a:fillRect/>
          </a:stretch>
        </p:blipFill>
        <p:spPr>
          <a:xfrm>
            <a:off x="906401" y="556492"/>
            <a:ext cx="7503583" cy="2976655"/>
          </a:xfrm>
          <a:prstGeom prst="rect">
            <a:avLst/>
          </a:prstGeom>
        </p:spPr>
      </p:pic>
    </p:spTree>
    <p:extLst>
      <p:ext uri="{BB962C8B-B14F-4D97-AF65-F5344CB8AC3E}">
        <p14:creationId xmlns:p14="http://schemas.microsoft.com/office/powerpoint/2010/main" val="5777708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63"/>
        <p:cNvGrpSpPr/>
        <p:nvPr/>
      </p:nvGrpSpPr>
      <p:grpSpPr>
        <a:xfrm>
          <a:off x="0" y="0"/>
          <a:ext cx="0" cy="0"/>
          <a:chOff x="0" y="0"/>
          <a:chExt cx="0" cy="0"/>
        </a:xfrm>
      </p:grpSpPr>
      <p:sp>
        <p:nvSpPr>
          <p:cNvPr id="3564" name="Google Shape;3564;p58"/>
          <p:cNvSpPr txBox="1">
            <a:spLocks noGrp="1"/>
          </p:cNvSpPr>
          <p:nvPr>
            <p:ph type="title"/>
          </p:nvPr>
        </p:nvSpPr>
        <p:spPr>
          <a:xfrm>
            <a:off x="905913" y="255540"/>
            <a:ext cx="6995700" cy="85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Team Member</a:t>
            </a:r>
            <a:endParaRPr dirty="0"/>
          </a:p>
        </p:txBody>
      </p:sp>
      <p:sp>
        <p:nvSpPr>
          <p:cNvPr id="3571" name="Google Shape;3571;p58"/>
          <p:cNvSpPr/>
          <p:nvPr/>
        </p:nvSpPr>
        <p:spPr>
          <a:xfrm>
            <a:off x="1686075" y="3128963"/>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8"/>
          <p:cNvSpPr/>
          <p:nvPr/>
        </p:nvSpPr>
        <p:spPr>
          <a:xfrm>
            <a:off x="4298400" y="3059529"/>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8"/>
          <p:cNvSpPr/>
          <p:nvPr/>
        </p:nvSpPr>
        <p:spPr>
          <a:xfrm>
            <a:off x="6921675" y="3128963"/>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8"/>
          <p:cNvSpPr/>
          <p:nvPr/>
        </p:nvSpPr>
        <p:spPr>
          <a:xfrm>
            <a:off x="819620" y="1461375"/>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8"/>
          <p:cNvSpPr/>
          <p:nvPr/>
        </p:nvSpPr>
        <p:spPr>
          <a:xfrm>
            <a:off x="3048449" y="1485343"/>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8"/>
          <p:cNvSpPr/>
          <p:nvPr/>
        </p:nvSpPr>
        <p:spPr>
          <a:xfrm>
            <a:off x="5277278" y="1461425"/>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76;p58">
            <a:extLst>
              <a:ext uri="{FF2B5EF4-FFF2-40B4-BE49-F238E27FC236}">
                <a16:creationId xmlns:a16="http://schemas.microsoft.com/office/drawing/2014/main" id="{F75861CA-C74D-15E1-057C-F730F9A49456}"/>
              </a:ext>
            </a:extLst>
          </p:cNvPr>
          <p:cNvSpPr/>
          <p:nvPr/>
        </p:nvSpPr>
        <p:spPr>
          <a:xfrm>
            <a:off x="7506108" y="1482463"/>
            <a:ext cx="547200" cy="547500"/>
          </a:xfrm>
          <a:prstGeom prst="ellipse">
            <a:avLst/>
          </a:prstGeom>
          <a:noFill/>
          <a:ln w="19050" cap="flat" cmpd="sng">
            <a:solidFill>
              <a:srgbClr val="FF721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Straight Connector 6">
            <a:extLst>
              <a:ext uri="{FF2B5EF4-FFF2-40B4-BE49-F238E27FC236}">
                <a16:creationId xmlns:a16="http://schemas.microsoft.com/office/drawing/2014/main" id="{D9BE7399-11BF-CE22-636F-31D997E1CF57}"/>
              </a:ext>
            </a:extLst>
          </p:cNvPr>
          <p:cNvCxnSpPr>
            <a:cxnSpLocks/>
          </p:cNvCxnSpPr>
          <p:nvPr/>
        </p:nvCxnSpPr>
        <p:spPr>
          <a:xfrm flipH="1">
            <a:off x="0" y="842211"/>
            <a:ext cx="9285535" cy="0"/>
          </a:xfrm>
          <a:prstGeom prst="line">
            <a:avLst/>
          </a:prstGeom>
        </p:spPr>
        <p:style>
          <a:lnRef idx="1">
            <a:schemeClr val="accent2"/>
          </a:lnRef>
          <a:fillRef idx="0">
            <a:schemeClr val="accent2"/>
          </a:fillRef>
          <a:effectRef idx="0">
            <a:schemeClr val="accent2"/>
          </a:effectRef>
          <a:fontRef idx="minor">
            <a:schemeClr val="tx1"/>
          </a:fontRef>
        </p:style>
      </p:cxnSp>
      <p:sp>
        <p:nvSpPr>
          <p:cNvPr id="25" name="Google Shape;1020;p43"/>
          <p:cNvSpPr txBox="1">
            <a:spLocks/>
          </p:cNvSpPr>
          <p:nvPr/>
        </p:nvSpPr>
        <p:spPr>
          <a:xfrm>
            <a:off x="863033" y="1440419"/>
            <a:ext cx="503786" cy="57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1pPr>
            <a:lvl2pPr marL="914400" marR="0" lvl="1"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2pPr>
            <a:lvl3pPr marL="1371600" marR="0" lvl="2"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3pPr>
            <a:lvl4pPr marL="1828800" marR="0" lvl="3"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4pPr>
            <a:lvl5pPr marL="2286000" marR="0" lvl="4"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5pPr>
            <a:lvl6pPr marL="2743200" marR="0" lvl="5"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6pPr>
            <a:lvl7pPr marL="3200400" marR="0" lvl="6"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7pPr>
            <a:lvl8pPr marL="3657600" marR="0" lvl="7"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8pPr>
            <a:lvl9pPr marL="4114800" marR="0" lvl="8"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9pPr>
          </a:lstStyle>
          <a:p>
            <a:pPr marL="0" indent="0" algn="l"/>
            <a:r>
              <a:rPr lang="en" dirty="0"/>
              <a:t>01</a:t>
            </a:r>
          </a:p>
        </p:txBody>
      </p:sp>
      <p:sp>
        <p:nvSpPr>
          <p:cNvPr id="26" name="Google Shape;1020;p43"/>
          <p:cNvSpPr txBox="1">
            <a:spLocks/>
          </p:cNvSpPr>
          <p:nvPr/>
        </p:nvSpPr>
        <p:spPr>
          <a:xfrm>
            <a:off x="3091863" y="1440419"/>
            <a:ext cx="503786" cy="57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1pPr>
            <a:lvl2pPr marL="914400" marR="0" lvl="1"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2pPr>
            <a:lvl3pPr marL="1371600" marR="0" lvl="2"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3pPr>
            <a:lvl4pPr marL="1828800" marR="0" lvl="3"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4pPr>
            <a:lvl5pPr marL="2286000" marR="0" lvl="4"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5pPr>
            <a:lvl6pPr marL="2743200" marR="0" lvl="5"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6pPr>
            <a:lvl7pPr marL="3200400" marR="0" lvl="6"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7pPr>
            <a:lvl8pPr marL="3657600" marR="0" lvl="7"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8pPr>
            <a:lvl9pPr marL="4114800" marR="0" lvl="8"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9pPr>
          </a:lstStyle>
          <a:p>
            <a:pPr marL="0" indent="0" algn="l"/>
            <a:r>
              <a:rPr lang="en" dirty="0"/>
              <a:t>02</a:t>
            </a:r>
          </a:p>
        </p:txBody>
      </p:sp>
      <p:sp>
        <p:nvSpPr>
          <p:cNvPr id="27" name="Google Shape;1020;p43"/>
          <p:cNvSpPr txBox="1">
            <a:spLocks/>
          </p:cNvSpPr>
          <p:nvPr/>
        </p:nvSpPr>
        <p:spPr>
          <a:xfrm>
            <a:off x="5320693" y="1440419"/>
            <a:ext cx="503786" cy="57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1pPr>
            <a:lvl2pPr marL="914400" marR="0" lvl="1"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2pPr>
            <a:lvl3pPr marL="1371600" marR="0" lvl="2"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3pPr>
            <a:lvl4pPr marL="1828800" marR="0" lvl="3"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4pPr>
            <a:lvl5pPr marL="2286000" marR="0" lvl="4"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5pPr>
            <a:lvl6pPr marL="2743200" marR="0" lvl="5"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6pPr>
            <a:lvl7pPr marL="3200400" marR="0" lvl="6"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7pPr>
            <a:lvl8pPr marL="3657600" marR="0" lvl="7"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8pPr>
            <a:lvl9pPr marL="4114800" marR="0" lvl="8"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9pPr>
          </a:lstStyle>
          <a:p>
            <a:pPr marL="0" indent="0" algn="l"/>
            <a:r>
              <a:rPr lang="en" dirty="0"/>
              <a:t>03</a:t>
            </a:r>
          </a:p>
        </p:txBody>
      </p:sp>
      <p:sp>
        <p:nvSpPr>
          <p:cNvPr id="28" name="Google Shape;1020;p43"/>
          <p:cNvSpPr txBox="1">
            <a:spLocks/>
          </p:cNvSpPr>
          <p:nvPr/>
        </p:nvSpPr>
        <p:spPr>
          <a:xfrm>
            <a:off x="7549522" y="1440419"/>
            <a:ext cx="503786" cy="57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1pPr>
            <a:lvl2pPr marL="914400" marR="0" lvl="1"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2pPr>
            <a:lvl3pPr marL="1371600" marR="0" lvl="2"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3pPr>
            <a:lvl4pPr marL="1828800" marR="0" lvl="3"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4pPr>
            <a:lvl5pPr marL="2286000" marR="0" lvl="4"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5pPr>
            <a:lvl6pPr marL="2743200" marR="0" lvl="5"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6pPr>
            <a:lvl7pPr marL="3200400" marR="0" lvl="6"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7pPr>
            <a:lvl8pPr marL="3657600" marR="0" lvl="7"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8pPr>
            <a:lvl9pPr marL="4114800" marR="0" lvl="8"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9pPr>
          </a:lstStyle>
          <a:p>
            <a:pPr marL="0" indent="0" algn="l"/>
            <a:r>
              <a:rPr lang="en" dirty="0"/>
              <a:t>04</a:t>
            </a:r>
          </a:p>
        </p:txBody>
      </p:sp>
      <p:sp>
        <p:nvSpPr>
          <p:cNvPr id="29" name="Google Shape;1020;p43"/>
          <p:cNvSpPr txBox="1">
            <a:spLocks/>
          </p:cNvSpPr>
          <p:nvPr/>
        </p:nvSpPr>
        <p:spPr>
          <a:xfrm>
            <a:off x="1710313" y="3107233"/>
            <a:ext cx="503786" cy="57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1pPr>
            <a:lvl2pPr marL="914400" marR="0" lvl="1"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2pPr>
            <a:lvl3pPr marL="1371600" marR="0" lvl="2"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3pPr>
            <a:lvl4pPr marL="1828800" marR="0" lvl="3"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4pPr>
            <a:lvl5pPr marL="2286000" marR="0" lvl="4"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5pPr>
            <a:lvl6pPr marL="2743200" marR="0" lvl="5"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6pPr>
            <a:lvl7pPr marL="3200400" marR="0" lvl="6"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7pPr>
            <a:lvl8pPr marL="3657600" marR="0" lvl="7"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8pPr>
            <a:lvl9pPr marL="4114800" marR="0" lvl="8"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9pPr>
          </a:lstStyle>
          <a:p>
            <a:pPr marL="0" indent="0" algn="l"/>
            <a:r>
              <a:rPr lang="en" dirty="0"/>
              <a:t>05</a:t>
            </a:r>
          </a:p>
        </p:txBody>
      </p:sp>
      <p:sp>
        <p:nvSpPr>
          <p:cNvPr id="30" name="Google Shape;1020;p43"/>
          <p:cNvSpPr txBox="1">
            <a:spLocks/>
          </p:cNvSpPr>
          <p:nvPr/>
        </p:nvSpPr>
        <p:spPr>
          <a:xfrm>
            <a:off x="4320107" y="3043779"/>
            <a:ext cx="503786" cy="57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1pPr>
            <a:lvl2pPr marL="914400" marR="0" lvl="1"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2pPr>
            <a:lvl3pPr marL="1371600" marR="0" lvl="2"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3pPr>
            <a:lvl4pPr marL="1828800" marR="0" lvl="3"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4pPr>
            <a:lvl5pPr marL="2286000" marR="0" lvl="4"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5pPr>
            <a:lvl6pPr marL="2743200" marR="0" lvl="5"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6pPr>
            <a:lvl7pPr marL="3200400" marR="0" lvl="6"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7pPr>
            <a:lvl8pPr marL="3657600" marR="0" lvl="7"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8pPr>
            <a:lvl9pPr marL="4114800" marR="0" lvl="8"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9pPr>
          </a:lstStyle>
          <a:p>
            <a:pPr marL="0" indent="0" algn="l"/>
            <a:r>
              <a:rPr lang="en" dirty="0"/>
              <a:t>06</a:t>
            </a:r>
          </a:p>
        </p:txBody>
      </p:sp>
      <p:sp>
        <p:nvSpPr>
          <p:cNvPr id="31" name="Google Shape;1020;p43"/>
          <p:cNvSpPr txBox="1">
            <a:spLocks/>
          </p:cNvSpPr>
          <p:nvPr/>
        </p:nvSpPr>
        <p:spPr>
          <a:xfrm>
            <a:off x="6949077" y="3114496"/>
            <a:ext cx="503786" cy="57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1pPr>
            <a:lvl2pPr marL="914400" marR="0" lvl="1"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2pPr>
            <a:lvl3pPr marL="1371600" marR="0" lvl="2"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3pPr>
            <a:lvl4pPr marL="1828800" marR="0" lvl="3"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4pPr>
            <a:lvl5pPr marL="2286000" marR="0" lvl="4"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5pPr>
            <a:lvl6pPr marL="2743200" marR="0" lvl="5"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6pPr>
            <a:lvl7pPr marL="3200400" marR="0" lvl="6"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7pPr>
            <a:lvl8pPr marL="3657600" marR="0" lvl="7"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8pPr>
            <a:lvl9pPr marL="4114800" marR="0" lvl="8" indent="-304800" algn="l" rtl="0">
              <a:lnSpc>
                <a:spcPct val="100000"/>
              </a:lnSpc>
              <a:spcBef>
                <a:spcPts val="0"/>
              </a:spcBef>
              <a:spcAft>
                <a:spcPts val="0"/>
              </a:spcAft>
              <a:buClr>
                <a:schemeClr val="dk2"/>
              </a:buClr>
              <a:buSzPts val="1200"/>
              <a:buFont typeface="Muli"/>
              <a:buNone/>
              <a:defRPr sz="1700" b="1" i="0" u="none" strike="noStrike" cap="none">
                <a:solidFill>
                  <a:schemeClr val="dk2"/>
                </a:solidFill>
                <a:latin typeface="Roboto"/>
                <a:ea typeface="Roboto"/>
                <a:cs typeface="Roboto"/>
                <a:sym typeface="Roboto"/>
              </a:defRPr>
            </a:lvl9pPr>
          </a:lstStyle>
          <a:p>
            <a:pPr marL="0" indent="0" algn="l"/>
            <a:r>
              <a:rPr lang="en" dirty="0"/>
              <a:t>07</a:t>
            </a:r>
          </a:p>
        </p:txBody>
      </p:sp>
      <p:sp>
        <p:nvSpPr>
          <p:cNvPr id="18" name="TextBox 17">
            <a:extLst>
              <a:ext uri="{FF2B5EF4-FFF2-40B4-BE49-F238E27FC236}">
                <a16:creationId xmlns:a16="http://schemas.microsoft.com/office/drawing/2014/main" id="{7CC53A49-4D97-1EBD-B320-586EDF025E97}"/>
              </a:ext>
            </a:extLst>
          </p:cNvPr>
          <p:cNvSpPr txBox="1"/>
          <p:nvPr/>
        </p:nvSpPr>
        <p:spPr>
          <a:xfrm>
            <a:off x="207133" y="2170291"/>
            <a:ext cx="1999785" cy="523220"/>
          </a:xfrm>
          <a:prstGeom prst="rect">
            <a:avLst/>
          </a:prstGeom>
          <a:noFill/>
        </p:spPr>
        <p:txBody>
          <a:bodyPr wrap="square" rtlCol="0">
            <a:spAutoFit/>
          </a:bodyPr>
          <a:lstStyle/>
          <a:p>
            <a:pPr marL="0" lvl="0" indent="0" rtl="0">
              <a:spcBef>
                <a:spcPts val="0"/>
              </a:spcBef>
              <a:spcAft>
                <a:spcPts val="0"/>
              </a:spcAft>
              <a:buNone/>
            </a:pPr>
            <a:r>
              <a:rPr lang="en-US" dirty="0">
                <a:latin typeface="Roboto" panose="02000000000000000000" pitchFamily="2" charset="0"/>
                <a:ea typeface="Roboto" panose="02000000000000000000" pitchFamily="2" charset="0"/>
                <a:cs typeface="Roboto" panose="02000000000000000000" pitchFamily="2" charset="0"/>
              </a:rPr>
              <a:t>Philopater</a:t>
            </a:r>
            <a:r>
              <a:rPr lang="ar-EG"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Shenouda</a:t>
            </a:r>
            <a:endParaRPr lang="en-US" dirty="0">
              <a:latin typeface="Roboto" panose="02000000000000000000" pitchFamily="2" charset="0"/>
              <a:ea typeface="Roboto" panose="02000000000000000000" pitchFamily="2" charset="0"/>
              <a:cs typeface="Roboto" panose="02000000000000000000" pitchFamily="2" charset="0"/>
            </a:endParaRPr>
          </a:p>
          <a:p>
            <a:pPr marL="0" lvl="0" indent="0" rtl="0">
              <a:spcBef>
                <a:spcPts val="0"/>
              </a:spcBef>
              <a:spcAft>
                <a:spcPts val="0"/>
              </a:spcAft>
              <a:buNone/>
            </a:pPr>
            <a:r>
              <a:rPr lang="en-US" dirty="0">
                <a:latin typeface="Roboto" panose="02000000000000000000" pitchFamily="2" charset="0"/>
                <a:ea typeface="Roboto" panose="02000000000000000000" pitchFamily="2" charset="0"/>
                <a:cs typeface="Roboto" panose="02000000000000000000" pitchFamily="2" charset="0"/>
              </a:rPr>
              <a:t>20-00578</a:t>
            </a:r>
          </a:p>
        </p:txBody>
      </p:sp>
      <p:sp>
        <p:nvSpPr>
          <p:cNvPr id="19" name="TextBox 18">
            <a:extLst>
              <a:ext uri="{FF2B5EF4-FFF2-40B4-BE49-F238E27FC236}">
                <a16:creationId xmlns:a16="http://schemas.microsoft.com/office/drawing/2014/main" id="{DF18695F-BC65-71A9-B922-910FDB61A390}"/>
              </a:ext>
            </a:extLst>
          </p:cNvPr>
          <p:cNvSpPr txBox="1"/>
          <p:nvPr/>
        </p:nvSpPr>
        <p:spPr>
          <a:xfrm>
            <a:off x="2620066" y="2262484"/>
            <a:ext cx="1683834" cy="307777"/>
          </a:xfrm>
          <a:prstGeom prst="rect">
            <a:avLst/>
          </a:prstGeom>
          <a:noFill/>
        </p:spPr>
        <p:txBody>
          <a:bodyPr wrap="square" rtlCol="0">
            <a:spAutoFit/>
          </a:bodyPr>
          <a:lstStyle/>
          <a:p>
            <a:endParaRPr lang="en-US" dirty="0"/>
          </a:p>
        </p:txBody>
      </p:sp>
      <p:sp>
        <p:nvSpPr>
          <p:cNvPr id="20" name="TextBox 19">
            <a:extLst>
              <a:ext uri="{FF2B5EF4-FFF2-40B4-BE49-F238E27FC236}">
                <a16:creationId xmlns:a16="http://schemas.microsoft.com/office/drawing/2014/main" id="{2FCBC9F9-DCB8-544F-D34B-C0A466210797}"/>
              </a:ext>
            </a:extLst>
          </p:cNvPr>
          <p:cNvSpPr txBox="1"/>
          <p:nvPr/>
        </p:nvSpPr>
        <p:spPr>
          <a:xfrm>
            <a:off x="2572215" y="2170291"/>
            <a:ext cx="1999785" cy="52322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Mohamed Ahmed</a:t>
            </a:r>
          </a:p>
          <a:p>
            <a:r>
              <a:rPr lang="en-US" dirty="0">
                <a:latin typeface="Roboto" panose="02000000000000000000" pitchFamily="2" charset="0"/>
                <a:ea typeface="Roboto" panose="02000000000000000000" pitchFamily="2" charset="0"/>
                <a:cs typeface="Roboto" panose="02000000000000000000" pitchFamily="2" charset="0"/>
              </a:rPr>
              <a:t>20-00145 </a:t>
            </a:r>
          </a:p>
        </p:txBody>
      </p:sp>
      <p:sp>
        <p:nvSpPr>
          <p:cNvPr id="21" name="TextBox 20">
            <a:extLst>
              <a:ext uri="{FF2B5EF4-FFF2-40B4-BE49-F238E27FC236}">
                <a16:creationId xmlns:a16="http://schemas.microsoft.com/office/drawing/2014/main" id="{96D91D2D-BE0B-B458-8198-1A224266118B}"/>
              </a:ext>
            </a:extLst>
          </p:cNvPr>
          <p:cNvSpPr txBox="1"/>
          <p:nvPr/>
        </p:nvSpPr>
        <p:spPr>
          <a:xfrm>
            <a:off x="4921890" y="2170291"/>
            <a:ext cx="1999785" cy="52322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Shaker Emad</a:t>
            </a:r>
          </a:p>
          <a:p>
            <a:r>
              <a:rPr lang="en-US" dirty="0">
                <a:latin typeface="Roboto" panose="02000000000000000000" pitchFamily="2" charset="0"/>
                <a:ea typeface="Roboto" panose="02000000000000000000" pitchFamily="2" charset="0"/>
                <a:cs typeface="Roboto" panose="02000000000000000000" pitchFamily="2" charset="0"/>
              </a:rPr>
              <a:t>20-00336</a:t>
            </a:r>
          </a:p>
        </p:txBody>
      </p:sp>
      <p:sp>
        <p:nvSpPr>
          <p:cNvPr id="22" name="TextBox 21">
            <a:extLst>
              <a:ext uri="{FF2B5EF4-FFF2-40B4-BE49-F238E27FC236}">
                <a16:creationId xmlns:a16="http://schemas.microsoft.com/office/drawing/2014/main" id="{6F8BF422-ED8C-9BB5-85D6-C4E5DCA5CE17}"/>
              </a:ext>
            </a:extLst>
          </p:cNvPr>
          <p:cNvSpPr txBox="1"/>
          <p:nvPr/>
        </p:nvSpPr>
        <p:spPr>
          <a:xfrm>
            <a:off x="6833362" y="2170291"/>
            <a:ext cx="2136501" cy="52322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Mohamed</a:t>
            </a:r>
            <a:r>
              <a:rPr lang="ar-EG"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AlFaramawy</a:t>
            </a:r>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20-00660</a:t>
            </a:r>
          </a:p>
        </p:txBody>
      </p:sp>
      <p:sp>
        <p:nvSpPr>
          <p:cNvPr id="23" name="TextBox 22">
            <a:extLst>
              <a:ext uri="{FF2B5EF4-FFF2-40B4-BE49-F238E27FC236}">
                <a16:creationId xmlns:a16="http://schemas.microsoft.com/office/drawing/2014/main" id="{2DF3C119-0CD3-3C99-8BEF-CE744BD8F522}"/>
              </a:ext>
            </a:extLst>
          </p:cNvPr>
          <p:cNvSpPr txBox="1"/>
          <p:nvPr/>
        </p:nvSpPr>
        <p:spPr>
          <a:xfrm>
            <a:off x="981489" y="3775314"/>
            <a:ext cx="1999785" cy="52322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Abdulrahman Zakaria</a:t>
            </a:r>
          </a:p>
          <a:p>
            <a:r>
              <a:rPr lang="en-US" dirty="0">
                <a:latin typeface="Roboto" panose="02000000000000000000" pitchFamily="2" charset="0"/>
                <a:ea typeface="Roboto" panose="02000000000000000000" pitchFamily="2" charset="0"/>
                <a:cs typeface="Roboto" panose="02000000000000000000" pitchFamily="2" charset="0"/>
              </a:rPr>
              <a:t>20-01613</a:t>
            </a:r>
          </a:p>
        </p:txBody>
      </p:sp>
      <p:sp>
        <p:nvSpPr>
          <p:cNvPr id="24" name="TextBox 23">
            <a:extLst>
              <a:ext uri="{FF2B5EF4-FFF2-40B4-BE49-F238E27FC236}">
                <a16:creationId xmlns:a16="http://schemas.microsoft.com/office/drawing/2014/main" id="{D3B8B37D-7F5D-A30B-581E-AC32D8B13680}"/>
              </a:ext>
            </a:extLst>
          </p:cNvPr>
          <p:cNvSpPr txBox="1"/>
          <p:nvPr/>
        </p:nvSpPr>
        <p:spPr>
          <a:xfrm>
            <a:off x="3765559" y="3775314"/>
            <a:ext cx="1999785" cy="52322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Ibrahim </a:t>
            </a:r>
            <a:r>
              <a:rPr lang="en-US" dirty="0" err="1">
                <a:latin typeface="Roboto" panose="02000000000000000000" pitchFamily="2" charset="0"/>
                <a:ea typeface="Roboto" panose="02000000000000000000" pitchFamily="2" charset="0"/>
                <a:cs typeface="Roboto" panose="02000000000000000000" pitchFamily="2" charset="0"/>
              </a:rPr>
              <a:t>Abdeltawab</a:t>
            </a:r>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20-01508</a:t>
            </a:r>
          </a:p>
        </p:txBody>
      </p:sp>
      <p:sp>
        <p:nvSpPr>
          <p:cNvPr id="32" name="TextBox 31">
            <a:extLst>
              <a:ext uri="{FF2B5EF4-FFF2-40B4-BE49-F238E27FC236}">
                <a16:creationId xmlns:a16="http://schemas.microsoft.com/office/drawing/2014/main" id="{EE932E86-2763-3C65-0359-F3D0969E6BB2}"/>
              </a:ext>
            </a:extLst>
          </p:cNvPr>
          <p:cNvSpPr txBox="1"/>
          <p:nvPr/>
        </p:nvSpPr>
        <p:spPr>
          <a:xfrm>
            <a:off x="6549629" y="3775314"/>
            <a:ext cx="1999785" cy="523220"/>
          </a:xfrm>
          <a:prstGeom prst="rect">
            <a:avLst/>
          </a:prstGeom>
          <a:noFill/>
        </p:spPr>
        <p:txBody>
          <a:bodyPr wrap="square" rtlCol="0">
            <a:spAutoFit/>
          </a:bodyPr>
          <a:lstStyle/>
          <a:p>
            <a:r>
              <a:rPr lang="en-US" dirty="0" err="1">
                <a:latin typeface="Roboto" panose="02000000000000000000" pitchFamily="2" charset="0"/>
                <a:ea typeface="Roboto" panose="02000000000000000000" pitchFamily="2" charset="0"/>
                <a:cs typeface="Roboto" panose="02000000000000000000" pitchFamily="2" charset="0"/>
              </a:rPr>
              <a:t>Khald</a:t>
            </a:r>
            <a:r>
              <a:rPr lang="en-US" dirty="0">
                <a:latin typeface="Roboto" panose="02000000000000000000" pitchFamily="2" charset="0"/>
                <a:ea typeface="Roboto" panose="02000000000000000000" pitchFamily="2" charset="0"/>
                <a:cs typeface="Roboto" panose="02000000000000000000" pitchFamily="2" charset="0"/>
              </a:rPr>
              <a:t> Ashraf</a:t>
            </a:r>
          </a:p>
          <a:p>
            <a:r>
              <a:rPr lang="en-US" dirty="0">
                <a:latin typeface="Roboto" panose="02000000000000000000" pitchFamily="2" charset="0"/>
                <a:ea typeface="Roboto" panose="02000000000000000000" pitchFamily="2" charset="0"/>
                <a:cs typeface="Roboto" panose="02000000000000000000" pitchFamily="2" charset="0"/>
              </a:rPr>
              <a:t>20-01975</a:t>
            </a:r>
          </a:p>
        </p:txBody>
      </p:sp>
    </p:spTree>
    <p:extLst>
      <p:ext uri="{BB962C8B-B14F-4D97-AF65-F5344CB8AC3E}">
        <p14:creationId xmlns:p14="http://schemas.microsoft.com/office/powerpoint/2010/main" val="37895573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F00D7DD-3B38-347E-5FE3-B5D68B7B0F32}"/>
              </a:ext>
            </a:extLst>
          </p:cNvPr>
          <p:cNvPicPr>
            <a:picLocks noChangeAspect="1"/>
          </p:cNvPicPr>
          <p:nvPr/>
        </p:nvPicPr>
        <p:blipFill>
          <a:blip r:embed="rId3"/>
          <a:stretch>
            <a:fillRect/>
          </a:stretch>
        </p:blipFill>
        <p:spPr>
          <a:xfrm>
            <a:off x="893005" y="566807"/>
            <a:ext cx="7516979" cy="2952994"/>
          </a:xfrm>
          <a:prstGeom prst="rect">
            <a:avLst/>
          </a:prstGeom>
        </p:spPr>
      </p:pic>
    </p:spTree>
    <p:extLst>
      <p:ext uri="{BB962C8B-B14F-4D97-AF65-F5344CB8AC3E}">
        <p14:creationId xmlns:p14="http://schemas.microsoft.com/office/powerpoint/2010/main" val="3564897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E91A3FF-F66B-2003-53BF-C9A1F4940336}"/>
              </a:ext>
            </a:extLst>
          </p:cNvPr>
          <p:cNvPicPr>
            <a:picLocks noChangeAspect="1"/>
          </p:cNvPicPr>
          <p:nvPr/>
        </p:nvPicPr>
        <p:blipFill>
          <a:blip r:embed="rId3"/>
          <a:stretch>
            <a:fillRect/>
          </a:stretch>
        </p:blipFill>
        <p:spPr>
          <a:xfrm>
            <a:off x="855776" y="566299"/>
            <a:ext cx="7554207" cy="2953502"/>
          </a:xfrm>
          <a:prstGeom prst="rect">
            <a:avLst/>
          </a:prstGeom>
        </p:spPr>
      </p:pic>
    </p:spTree>
    <p:extLst>
      <p:ext uri="{BB962C8B-B14F-4D97-AF65-F5344CB8AC3E}">
        <p14:creationId xmlns:p14="http://schemas.microsoft.com/office/powerpoint/2010/main" val="19633927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D56076F-EC45-EF8F-BBCE-9B8437BD183F}"/>
              </a:ext>
            </a:extLst>
          </p:cNvPr>
          <p:cNvPicPr>
            <a:picLocks noChangeAspect="1"/>
          </p:cNvPicPr>
          <p:nvPr/>
        </p:nvPicPr>
        <p:blipFill>
          <a:blip r:embed="rId3"/>
          <a:stretch>
            <a:fillRect/>
          </a:stretch>
        </p:blipFill>
        <p:spPr>
          <a:xfrm>
            <a:off x="907427" y="556492"/>
            <a:ext cx="7502557" cy="2963309"/>
          </a:xfrm>
          <a:prstGeom prst="rect">
            <a:avLst/>
          </a:prstGeom>
        </p:spPr>
      </p:pic>
    </p:spTree>
    <p:extLst>
      <p:ext uri="{BB962C8B-B14F-4D97-AF65-F5344CB8AC3E}">
        <p14:creationId xmlns:p14="http://schemas.microsoft.com/office/powerpoint/2010/main" val="2100479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0E3B818-D8FF-9A13-52A2-21513EADEDB9}"/>
              </a:ext>
            </a:extLst>
          </p:cNvPr>
          <p:cNvPicPr>
            <a:picLocks noChangeAspect="1"/>
          </p:cNvPicPr>
          <p:nvPr/>
        </p:nvPicPr>
        <p:blipFill>
          <a:blip r:embed="rId3"/>
          <a:stretch>
            <a:fillRect/>
          </a:stretch>
        </p:blipFill>
        <p:spPr>
          <a:xfrm>
            <a:off x="898666" y="556494"/>
            <a:ext cx="7511318" cy="2976654"/>
          </a:xfrm>
          <a:prstGeom prst="rect">
            <a:avLst/>
          </a:prstGeom>
        </p:spPr>
      </p:pic>
    </p:spTree>
    <p:extLst>
      <p:ext uri="{BB962C8B-B14F-4D97-AF65-F5344CB8AC3E}">
        <p14:creationId xmlns:p14="http://schemas.microsoft.com/office/powerpoint/2010/main" val="12919161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D6DB4AA-3E39-C4F0-EA53-63B00F2818A9}"/>
              </a:ext>
            </a:extLst>
          </p:cNvPr>
          <p:cNvPicPr>
            <a:picLocks noChangeAspect="1"/>
          </p:cNvPicPr>
          <p:nvPr/>
        </p:nvPicPr>
        <p:blipFill>
          <a:blip r:embed="rId3"/>
          <a:stretch>
            <a:fillRect/>
          </a:stretch>
        </p:blipFill>
        <p:spPr>
          <a:xfrm>
            <a:off x="845175" y="556493"/>
            <a:ext cx="7544689" cy="3167989"/>
          </a:xfrm>
          <a:prstGeom prst="rect">
            <a:avLst/>
          </a:prstGeom>
        </p:spPr>
      </p:pic>
    </p:spTree>
    <p:extLst>
      <p:ext uri="{BB962C8B-B14F-4D97-AF65-F5344CB8AC3E}">
        <p14:creationId xmlns:p14="http://schemas.microsoft.com/office/powerpoint/2010/main" val="30068064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A206630-A63B-420A-66DB-AF87BE0C360C}"/>
              </a:ext>
            </a:extLst>
          </p:cNvPr>
          <p:cNvPicPr>
            <a:picLocks noChangeAspect="1"/>
          </p:cNvPicPr>
          <p:nvPr/>
        </p:nvPicPr>
        <p:blipFill>
          <a:blip r:embed="rId3"/>
          <a:stretch>
            <a:fillRect/>
          </a:stretch>
        </p:blipFill>
        <p:spPr>
          <a:xfrm>
            <a:off x="881602" y="556494"/>
            <a:ext cx="7508262" cy="2963308"/>
          </a:xfrm>
          <a:prstGeom prst="rect">
            <a:avLst/>
          </a:prstGeom>
        </p:spPr>
      </p:pic>
    </p:spTree>
    <p:extLst>
      <p:ext uri="{BB962C8B-B14F-4D97-AF65-F5344CB8AC3E}">
        <p14:creationId xmlns:p14="http://schemas.microsoft.com/office/powerpoint/2010/main" val="28503494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66DD53D-4829-F527-ED7C-FB51B30E1ACD}"/>
              </a:ext>
            </a:extLst>
          </p:cNvPr>
          <p:cNvPicPr>
            <a:picLocks noChangeAspect="1"/>
          </p:cNvPicPr>
          <p:nvPr/>
        </p:nvPicPr>
        <p:blipFill>
          <a:blip r:embed="rId3"/>
          <a:stretch>
            <a:fillRect/>
          </a:stretch>
        </p:blipFill>
        <p:spPr>
          <a:xfrm>
            <a:off x="898666" y="556493"/>
            <a:ext cx="7491198" cy="2963308"/>
          </a:xfrm>
          <a:prstGeom prst="rect">
            <a:avLst/>
          </a:prstGeom>
        </p:spPr>
      </p:pic>
    </p:spTree>
    <p:extLst>
      <p:ext uri="{BB962C8B-B14F-4D97-AF65-F5344CB8AC3E}">
        <p14:creationId xmlns:p14="http://schemas.microsoft.com/office/powerpoint/2010/main" val="38048159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7A3BF05-AC06-3793-E93C-564640304049}"/>
              </a:ext>
            </a:extLst>
          </p:cNvPr>
          <p:cNvPicPr>
            <a:picLocks noChangeAspect="1"/>
          </p:cNvPicPr>
          <p:nvPr/>
        </p:nvPicPr>
        <p:blipFill>
          <a:blip r:embed="rId3"/>
          <a:stretch>
            <a:fillRect/>
          </a:stretch>
        </p:blipFill>
        <p:spPr>
          <a:xfrm>
            <a:off x="906400" y="579616"/>
            <a:ext cx="7483463" cy="2940185"/>
          </a:xfrm>
          <a:prstGeom prst="rect">
            <a:avLst/>
          </a:prstGeom>
        </p:spPr>
      </p:pic>
    </p:spTree>
    <p:extLst>
      <p:ext uri="{BB962C8B-B14F-4D97-AF65-F5344CB8AC3E}">
        <p14:creationId xmlns:p14="http://schemas.microsoft.com/office/powerpoint/2010/main" val="29404701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9850" y="34972"/>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912781" y="1369228"/>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5" name="Picture 4">
            <a:extLst>
              <a:ext uri="{FF2B5EF4-FFF2-40B4-BE49-F238E27FC236}">
                <a16:creationId xmlns:a16="http://schemas.microsoft.com/office/drawing/2014/main" id="{456DC721-EE5F-7A23-6265-6DABB24E86CC}"/>
              </a:ext>
            </a:extLst>
          </p:cNvPr>
          <p:cNvPicPr>
            <a:picLocks noChangeAspect="1"/>
          </p:cNvPicPr>
          <p:nvPr/>
        </p:nvPicPr>
        <p:blipFill>
          <a:blip r:embed="rId3"/>
          <a:stretch>
            <a:fillRect/>
          </a:stretch>
        </p:blipFill>
        <p:spPr>
          <a:xfrm>
            <a:off x="210939" y="1086748"/>
            <a:ext cx="4272118" cy="26875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0" y="22132"/>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912781" y="1369228"/>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4" name="Picture 3">
            <a:extLst>
              <a:ext uri="{FF2B5EF4-FFF2-40B4-BE49-F238E27FC236}">
                <a16:creationId xmlns:a16="http://schemas.microsoft.com/office/drawing/2014/main" id="{7103F971-BC5C-9731-FD45-1D1F94EE9F4F}"/>
              </a:ext>
            </a:extLst>
          </p:cNvPr>
          <p:cNvPicPr>
            <a:picLocks noChangeAspect="1"/>
          </p:cNvPicPr>
          <p:nvPr/>
        </p:nvPicPr>
        <p:blipFill>
          <a:blip r:embed="rId3"/>
          <a:stretch>
            <a:fillRect/>
          </a:stretch>
        </p:blipFill>
        <p:spPr>
          <a:xfrm>
            <a:off x="231929" y="1061558"/>
            <a:ext cx="4251127" cy="27119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7819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7"/>
          <p:cNvSpPr txBox="1">
            <a:spLocks noGrp="1"/>
          </p:cNvSpPr>
          <p:nvPr>
            <p:ph type="title"/>
          </p:nvPr>
        </p:nvSpPr>
        <p:spPr>
          <a:xfrm>
            <a:off x="3554181" y="40703"/>
            <a:ext cx="2035638" cy="841800"/>
          </a:xfrm>
          <a:prstGeom prst="rect">
            <a:avLst/>
          </a:prstGeom>
        </p:spPr>
        <p:txBody>
          <a:bodyPr spcFirstLastPara="1" wrap="square" lIns="91425" tIns="91425" rIns="91425" bIns="91425" anchor="t" anchorCtr="0">
            <a:noAutofit/>
          </a:bodyPr>
          <a:lstStyle/>
          <a:p>
            <a:pPr lvl="0"/>
            <a:r>
              <a:rPr lang="en-US" sz="3600" dirty="0">
                <a:solidFill>
                  <a:schemeClr val="accent1"/>
                </a:solidFill>
              </a:rPr>
              <a:t>Abstract</a:t>
            </a:r>
            <a:endParaRPr sz="3600" dirty="0">
              <a:solidFill>
                <a:schemeClr val="accent1"/>
              </a:solidFill>
            </a:endParaRPr>
          </a:p>
        </p:txBody>
      </p:sp>
      <p:graphicFrame>
        <p:nvGraphicFramePr>
          <p:cNvPr id="2" name="Diagram 1">
            <a:extLst>
              <a:ext uri="{FF2B5EF4-FFF2-40B4-BE49-F238E27FC236}">
                <a16:creationId xmlns:a16="http://schemas.microsoft.com/office/drawing/2014/main" id="{C55C629E-75BE-0570-06A2-3886C3AEB297}"/>
              </a:ext>
            </a:extLst>
          </p:cNvPr>
          <p:cNvGraphicFramePr/>
          <p:nvPr/>
        </p:nvGraphicFramePr>
        <p:xfrm>
          <a:off x="-98066" y="882503"/>
          <a:ext cx="7845546" cy="4105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78" name="Google Shape;1078;p47"/>
          <p:cNvGrpSpPr/>
          <p:nvPr/>
        </p:nvGrpSpPr>
        <p:grpSpPr>
          <a:xfrm>
            <a:off x="7218839" y="1937488"/>
            <a:ext cx="655210" cy="655368"/>
            <a:chOff x="1347125" y="349025"/>
            <a:chExt cx="4978800" cy="4980000"/>
          </a:xfrm>
        </p:grpSpPr>
        <p:sp>
          <p:nvSpPr>
            <p:cNvPr id="1079" name="Google Shape;1079;p47"/>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7"/>
          <p:cNvSpPr/>
          <p:nvPr/>
        </p:nvSpPr>
        <p:spPr>
          <a:xfrm>
            <a:off x="8234890" y="-24937"/>
            <a:ext cx="871800" cy="8718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8215154" y="3342620"/>
            <a:ext cx="278700" cy="278700"/>
          </a:xfrm>
          <a:prstGeom prst="ellipse">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1897;p83">
            <a:extLst>
              <a:ext uri="{FF2B5EF4-FFF2-40B4-BE49-F238E27FC236}">
                <a16:creationId xmlns:a16="http://schemas.microsoft.com/office/drawing/2014/main" id="{73005147-FE46-D839-C4E1-869AC4AC3FD6}"/>
              </a:ext>
            </a:extLst>
          </p:cNvPr>
          <p:cNvGrpSpPr/>
          <p:nvPr/>
        </p:nvGrpSpPr>
        <p:grpSpPr>
          <a:xfrm>
            <a:off x="6839272" y="2596936"/>
            <a:ext cx="2155478" cy="2377343"/>
            <a:chOff x="4206459" y="1191441"/>
            <a:chExt cx="712557" cy="785901"/>
          </a:xfrm>
        </p:grpSpPr>
        <p:sp>
          <p:nvSpPr>
            <p:cNvPr id="4" name="Google Shape;11898;p83">
              <a:extLst>
                <a:ext uri="{FF2B5EF4-FFF2-40B4-BE49-F238E27FC236}">
                  <a16:creationId xmlns:a16="http://schemas.microsoft.com/office/drawing/2014/main" id="{1BBEBA97-B9C1-83DF-CAD6-1622B840FF1D}"/>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899;p83">
              <a:extLst>
                <a:ext uri="{FF2B5EF4-FFF2-40B4-BE49-F238E27FC236}">
                  <a16:creationId xmlns:a16="http://schemas.microsoft.com/office/drawing/2014/main" id="{635B2A1A-E13B-75B6-6EF1-1D937EFF9B0B}"/>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00;p83">
              <a:extLst>
                <a:ext uri="{FF2B5EF4-FFF2-40B4-BE49-F238E27FC236}">
                  <a16:creationId xmlns:a16="http://schemas.microsoft.com/office/drawing/2014/main" id="{F645B870-802E-5D76-3033-5051E52F64D1}"/>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01;p83">
              <a:extLst>
                <a:ext uri="{FF2B5EF4-FFF2-40B4-BE49-F238E27FC236}">
                  <a16:creationId xmlns:a16="http://schemas.microsoft.com/office/drawing/2014/main" id="{C6D6E651-F4F0-8341-CE89-ACE62A8CDBAC}"/>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1902;p83">
              <a:extLst>
                <a:ext uri="{FF2B5EF4-FFF2-40B4-BE49-F238E27FC236}">
                  <a16:creationId xmlns:a16="http://schemas.microsoft.com/office/drawing/2014/main" id="{20AA6822-F6DC-E1E5-8830-8482CA2EE318}"/>
                </a:ext>
              </a:extLst>
            </p:cNvPr>
            <p:cNvGrpSpPr/>
            <p:nvPr/>
          </p:nvGrpSpPr>
          <p:grpSpPr>
            <a:xfrm>
              <a:off x="4644280" y="1290523"/>
              <a:ext cx="143716" cy="29463"/>
              <a:chOff x="4644280" y="1290523"/>
              <a:chExt cx="143716" cy="29463"/>
            </a:xfrm>
          </p:grpSpPr>
          <p:sp>
            <p:nvSpPr>
              <p:cNvPr id="38" name="Google Shape;11903;p83">
                <a:extLst>
                  <a:ext uri="{FF2B5EF4-FFF2-40B4-BE49-F238E27FC236}">
                    <a16:creationId xmlns:a16="http://schemas.microsoft.com/office/drawing/2014/main" id="{75F82973-C2F5-356D-BA0F-F98023D04D93}"/>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04;p83">
                <a:extLst>
                  <a:ext uri="{FF2B5EF4-FFF2-40B4-BE49-F238E27FC236}">
                    <a16:creationId xmlns:a16="http://schemas.microsoft.com/office/drawing/2014/main" id="{708AB61D-0386-1426-7F81-1F7B1C7467F8}"/>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05;p83">
                <a:extLst>
                  <a:ext uri="{FF2B5EF4-FFF2-40B4-BE49-F238E27FC236}">
                    <a16:creationId xmlns:a16="http://schemas.microsoft.com/office/drawing/2014/main" id="{6BC7CD3C-C510-E952-1234-B1F28369659B}"/>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06;p83">
                <a:extLst>
                  <a:ext uri="{FF2B5EF4-FFF2-40B4-BE49-F238E27FC236}">
                    <a16:creationId xmlns:a16="http://schemas.microsoft.com/office/drawing/2014/main" id="{CC6FD883-A65D-7FFF-B1E1-12FCA50D0926}"/>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907;p83">
              <a:extLst>
                <a:ext uri="{FF2B5EF4-FFF2-40B4-BE49-F238E27FC236}">
                  <a16:creationId xmlns:a16="http://schemas.microsoft.com/office/drawing/2014/main" id="{49494735-86DE-2AF0-1E88-6978F456FE87}"/>
                </a:ext>
              </a:extLst>
            </p:cNvPr>
            <p:cNvGrpSpPr/>
            <p:nvPr/>
          </p:nvGrpSpPr>
          <p:grpSpPr>
            <a:xfrm>
              <a:off x="4356567" y="1191441"/>
              <a:ext cx="143690" cy="29488"/>
              <a:chOff x="4356567" y="1191441"/>
              <a:chExt cx="143690" cy="29488"/>
            </a:xfrm>
          </p:grpSpPr>
          <p:sp>
            <p:nvSpPr>
              <p:cNvPr id="34" name="Google Shape;11908;p83">
                <a:extLst>
                  <a:ext uri="{FF2B5EF4-FFF2-40B4-BE49-F238E27FC236}">
                    <a16:creationId xmlns:a16="http://schemas.microsoft.com/office/drawing/2014/main" id="{E46E38E1-4F97-9699-5745-6C21386C4652}"/>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09;p83">
                <a:extLst>
                  <a:ext uri="{FF2B5EF4-FFF2-40B4-BE49-F238E27FC236}">
                    <a16:creationId xmlns:a16="http://schemas.microsoft.com/office/drawing/2014/main" id="{453EA270-374D-129F-0541-CFB04BC4D35D}"/>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10;p83">
                <a:extLst>
                  <a:ext uri="{FF2B5EF4-FFF2-40B4-BE49-F238E27FC236}">
                    <a16:creationId xmlns:a16="http://schemas.microsoft.com/office/drawing/2014/main" id="{DC6D2082-BB4D-899E-B004-80EA54D6F055}"/>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11;p83">
                <a:extLst>
                  <a:ext uri="{FF2B5EF4-FFF2-40B4-BE49-F238E27FC236}">
                    <a16:creationId xmlns:a16="http://schemas.microsoft.com/office/drawing/2014/main" id="{1CA29EA8-BB72-DFB9-5B3D-4CB65C1D1854}"/>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912;p83">
              <a:extLst>
                <a:ext uri="{FF2B5EF4-FFF2-40B4-BE49-F238E27FC236}">
                  <a16:creationId xmlns:a16="http://schemas.microsoft.com/office/drawing/2014/main" id="{F7C01C45-7FAA-6721-40D5-F75CCA232C7C}"/>
                </a:ext>
              </a:extLst>
            </p:cNvPr>
            <p:cNvGrpSpPr/>
            <p:nvPr/>
          </p:nvGrpSpPr>
          <p:grpSpPr>
            <a:xfrm>
              <a:off x="4339009" y="1863727"/>
              <a:ext cx="143703" cy="29476"/>
              <a:chOff x="4339009" y="1863727"/>
              <a:chExt cx="143703" cy="29476"/>
            </a:xfrm>
          </p:grpSpPr>
          <p:sp>
            <p:nvSpPr>
              <p:cNvPr id="30" name="Google Shape;11913;p83">
                <a:extLst>
                  <a:ext uri="{FF2B5EF4-FFF2-40B4-BE49-F238E27FC236}">
                    <a16:creationId xmlns:a16="http://schemas.microsoft.com/office/drawing/2014/main" id="{72EC4239-EE30-3878-5A5F-16160765A6FC}"/>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914;p83">
                <a:extLst>
                  <a:ext uri="{FF2B5EF4-FFF2-40B4-BE49-F238E27FC236}">
                    <a16:creationId xmlns:a16="http://schemas.microsoft.com/office/drawing/2014/main" id="{A40D0E85-C16C-9721-4D83-E97EF53AF1DF}"/>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15;p83">
                <a:extLst>
                  <a:ext uri="{FF2B5EF4-FFF2-40B4-BE49-F238E27FC236}">
                    <a16:creationId xmlns:a16="http://schemas.microsoft.com/office/drawing/2014/main" id="{2E81DAE8-F52C-6C4C-DAD0-FDF2C281A92E}"/>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16;p83">
                <a:extLst>
                  <a:ext uri="{FF2B5EF4-FFF2-40B4-BE49-F238E27FC236}">
                    <a16:creationId xmlns:a16="http://schemas.microsoft.com/office/drawing/2014/main" id="{B717D1AC-21AF-C8F2-B734-D6A861217EAF}"/>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917;p83">
              <a:extLst>
                <a:ext uri="{FF2B5EF4-FFF2-40B4-BE49-F238E27FC236}">
                  <a16:creationId xmlns:a16="http://schemas.microsoft.com/office/drawing/2014/main" id="{309D5797-5633-7CE0-5DE5-8C42C70C34CA}"/>
                </a:ext>
              </a:extLst>
            </p:cNvPr>
            <p:cNvGrpSpPr/>
            <p:nvPr/>
          </p:nvGrpSpPr>
          <p:grpSpPr>
            <a:xfrm>
              <a:off x="4206459" y="1607315"/>
              <a:ext cx="29539" cy="142899"/>
              <a:chOff x="4206459" y="1607315"/>
              <a:chExt cx="29539" cy="142899"/>
            </a:xfrm>
          </p:grpSpPr>
          <p:sp>
            <p:nvSpPr>
              <p:cNvPr id="26" name="Google Shape;11918;p83">
                <a:extLst>
                  <a:ext uri="{FF2B5EF4-FFF2-40B4-BE49-F238E27FC236}">
                    <a16:creationId xmlns:a16="http://schemas.microsoft.com/office/drawing/2014/main" id="{BF7C3A23-78AA-567F-7D33-37471B3D44FC}"/>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19;p83">
                <a:extLst>
                  <a:ext uri="{FF2B5EF4-FFF2-40B4-BE49-F238E27FC236}">
                    <a16:creationId xmlns:a16="http://schemas.microsoft.com/office/drawing/2014/main" id="{6624DF6A-079B-A737-201A-50536CD258C3}"/>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20;p83">
                <a:extLst>
                  <a:ext uri="{FF2B5EF4-FFF2-40B4-BE49-F238E27FC236}">
                    <a16:creationId xmlns:a16="http://schemas.microsoft.com/office/drawing/2014/main" id="{73256029-4A5C-7170-3561-03690A9952E7}"/>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21;p83">
                <a:extLst>
                  <a:ext uri="{FF2B5EF4-FFF2-40B4-BE49-F238E27FC236}">
                    <a16:creationId xmlns:a16="http://schemas.microsoft.com/office/drawing/2014/main" id="{D65C5AB5-CCCD-169E-EA25-36779613898A}"/>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1922;p83">
              <a:extLst>
                <a:ext uri="{FF2B5EF4-FFF2-40B4-BE49-F238E27FC236}">
                  <a16:creationId xmlns:a16="http://schemas.microsoft.com/office/drawing/2014/main" id="{90640309-D1BA-6F75-B752-E503ACEF73F4}"/>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923;p83">
              <a:extLst>
                <a:ext uri="{FF2B5EF4-FFF2-40B4-BE49-F238E27FC236}">
                  <a16:creationId xmlns:a16="http://schemas.microsoft.com/office/drawing/2014/main" id="{8FEAC203-2267-A5DF-7BBF-D9CDADAFA81A}"/>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24;p83">
              <a:extLst>
                <a:ext uri="{FF2B5EF4-FFF2-40B4-BE49-F238E27FC236}">
                  <a16:creationId xmlns:a16="http://schemas.microsoft.com/office/drawing/2014/main" id="{57F9940E-F025-7605-2028-AF370BB46194}"/>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25;p83">
              <a:extLst>
                <a:ext uri="{FF2B5EF4-FFF2-40B4-BE49-F238E27FC236}">
                  <a16:creationId xmlns:a16="http://schemas.microsoft.com/office/drawing/2014/main" id="{0E2E5240-FA06-7B2F-AAEA-1F38762F1D62}"/>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1926;p83">
              <a:extLst>
                <a:ext uri="{FF2B5EF4-FFF2-40B4-BE49-F238E27FC236}">
                  <a16:creationId xmlns:a16="http://schemas.microsoft.com/office/drawing/2014/main" id="{521027BD-7DD1-F079-5961-F7C93C0D7599}"/>
                </a:ext>
              </a:extLst>
            </p:cNvPr>
            <p:cNvGrpSpPr/>
            <p:nvPr/>
          </p:nvGrpSpPr>
          <p:grpSpPr>
            <a:xfrm>
              <a:off x="4889463" y="1423737"/>
              <a:ext cx="29552" cy="142899"/>
              <a:chOff x="4889463" y="1423737"/>
              <a:chExt cx="29552" cy="142899"/>
            </a:xfrm>
          </p:grpSpPr>
          <p:sp>
            <p:nvSpPr>
              <p:cNvPr id="22" name="Google Shape;11927;p83">
                <a:extLst>
                  <a:ext uri="{FF2B5EF4-FFF2-40B4-BE49-F238E27FC236}">
                    <a16:creationId xmlns:a16="http://schemas.microsoft.com/office/drawing/2014/main" id="{FB4D9CD5-4FD8-B945-0B51-BAAA6E956698}"/>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28;p83">
                <a:extLst>
                  <a:ext uri="{FF2B5EF4-FFF2-40B4-BE49-F238E27FC236}">
                    <a16:creationId xmlns:a16="http://schemas.microsoft.com/office/drawing/2014/main" id="{72282E20-538E-0D2E-4381-FBEC523704DC}"/>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29;p83">
                <a:extLst>
                  <a:ext uri="{FF2B5EF4-FFF2-40B4-BE49-F238E27FC236}">
                    <a16:creationId xmlns:a16="http://schemas.microsoft.com/office/drawing/2014/main" id="{C333DA49-2FF5-B601-D455-68803358DA84}"/>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30;p83">
                <a:extLst>
                  <a:ext uri="{FF2B5EF4-FFF2-40B4-BE49-F238E27FC236}">
                    <a16:creationId xmlns:a16="http://schemas.microsoft.com/office/drawing/2014/main" id="{AFB2EF4C-7631-48B4-669C-BD74D49D6C57}"/>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931;p83">
              <a:extLst>
                <a:ext uri="{FF2B5EF4-FFF2-40B4-BE49-F238E27FC236}">
                  <a16:creationId xmlns:a16="http://schemas.microsoft.com/office/drawing/2014/main" id="{9666079B-697C-8F2F-DACA-B3056A1CFCE0}"/>
                </a:ext>
              </a:extLst>
            </p:cNvPr>
            <p:cNvGrpSpPr/>
            <p:nvPr/>
          </p:nvGrpSpPr>
          <p:grpSpPr>
            <a:xfrm>
              <a:off x="4771663" y="1876896"/>
              <a:ext cx="108651" cy="100447"/>
              <a:chOff x="4771663" y="1876896"/>
              <a:chExt cx="108651" cy="100447"/>
            </a:xfrm>
          </p:grpSpPr>
          <p:sp>
            <p:nvSpPr>
              <p:cNvPr id="18" name="Google Shape;11932;p83">
                <a:extLst>
                  <a:ext uri="{FF2B5EF4-FFF2-40B4-BE49-F238E27FC236}">
                    <a16:creationId xmlns:a16="http://schemas.microsoft.com/office/drawing/2014/main" id="{EEEE342E-47CC-B219-A109-27F37B5F1DB7}"/>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933;p83">
                <a:extLst>
                  <a:ext uri="{FF2B5EF4-FFF2-40B4-BE49-F238E27FC236}">
                    <a16:creationId xmlns:a16="http://schemas.microsoft.com/office/drawing/2014/main" id="{09655504-3106-06DD-4083-3175726FFFF6}"/>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34;p83">
                <a:extLst>
                  <a:ext uri="{FF2B5EF4-FFF2-40B4-BE49-F238E27FC236}">
                    <a16:creationId xmlns:a16="http://schemas.microsoft.com/office/drawing/2014/main" id="{2F52109B-474B-0973-3763-80A879F0A78B}"/>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935;p83">
                <a:extLst>
                  <a:ext uri="{FF2B5EF4-FFF2-40B4-BE49-F238E27FC236}">
                    <a16:creationId xmlns:a16="http://schemas.microsoft.com/office/drawing/2014/main" id="{8B291D83-8233-34B8-B876-DC76B0639E40}"/>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1116;p47">
            <a:extLst>
              <a:ext uri="{FF2B5EF4-FFF2-40B4-BE49-F238E27FC236}">
                <a16:creationId xmlns:a16="http://schemas.microsoft.com/office/drawing/2014/main" id="{888D7A4C-19AB-FE09-F250-8B68493D119F}"/>
              </a:ext>
            </a:extLst>
          </p:cNvPr>
          <p:cNvSpPr/>
          <p:nvPr/>
        </p:nvSpPr>
        <p:spPr>
          <a:xfrm>
            <a:off x="7309167" y="3976281"/>
            <a:ext cx="278700" cy="278700"/>
          </a:xfrm>
          <a:prstGeom prst="ellipse">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16;p47">
            <a:extLst>
              <a:ext uri="{FF2B5EF4-FFF2-40B4-BE49-F238E27FC236}">
                <a16:creationId xmlns:a16="http://schemas.microsoft.com/office/drawing/2014/main" id="{45222B69-4B6F-57D5-A396-266698DCCB1C}"/>
              </a:ext>
            </a:extLst>
          </p:cNvPr>
          <p:cNvSpPr/>
          <p:nvPr/>
        </p:nvSpPr>
        <p:spPr>
          <a:xfrm>
            <a:off x="8220880" y="4328512"/>
            <a:ext cx="278700" cy="278700"/>
          </a:xfrm>
          <a:prstGeom prst="ellipse">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16;p47">
            <a:extLst>
              <a:ext uri="{FF2B5EF4-FFF2-40B4-BE49-F238E27FC236}">
                <a16:creationId xmlns:a16="http://schemas.microsoft.com/office/drawing/2014/main" id="{27A877A6-1E36-AAF3-C786-B43EA5F886D3}"/>
              </a:ext>
            </a:extLst>
          </p:cNvPr>
          <p:cNvSpPr/>
          <p:nvPr/>
        </p:nvSpPr>
        <p:spPr>
          <a:xfrm>
            <a:off x="7372566" y="2988281"/>
            <a:ext cx="278700" cy="278700"/>
          </a:xfrm>
          <a:prstGeom prst="ellipse">
            <a:avLst/>
          </a:prstGeo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0883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76"/>
                                        </p:tgtEl>
                                        <p:attrNameLst>
                                          <p:attrName>style.visibility</p:attrName>
                                        </p:attrNameLst>
                                      </p:cBhvr>
                                      <p:to>
                                        <p:strVal val="visible"/>
                                      </p:to>
                                    </p:set>
                                    <p:animEffect transition="in" filter="barn(inVertical)">
                                      <p:cBhvr>
                                        <p:cTn id="7" dur="900"/>
                                        <p:tgtEl>
                                          <p:spTgt spid="107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9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p:bldGraphic spid="2"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0" y="48579"/>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912781" y="1369228"/>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4" name="Picture 3">
            <a:extLst>
              <a:ext uri="{FF2B5EF4-FFF2-40B4-BE49-F238E27FC236}">
                <a16:creationId xmlns:a16="http://schemas.microsoft.com/office/drawing/2014/main" id="{FAD8C524-5CEF-32C9-F38A-3FF9639D5529}"/>
              </a:ext>
            </a:extLst>
          </p:cNvPr>
          <p:cNvPicPr>
            <a:picLocks noChangeAspect="1"/>
          </p:cNvPicPr>
          <p:nvPr/>
        </p:nvPicPr>
        <p:blipFill>
          <a:blip r:embed="rId3"/>
          <a:stretch>
            <a:fillRect/>
          </a:stretch>
        </p:blipFill>
        <p:spPr>
          <a:xfrm>
            <a:off x="238387" y="1100356"/>
            <a:ext cx="4244670" cy="26739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64053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0" y="59789"/>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912781" y="1369228"/>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5" name="Picture 4">
            <a:extLst>
              <a:ext uri="{FF2B5EF4-FFF2-40B4-BE49-F238E27FC236}">
                <a16:creationId xmlns:a16="http://schemas.microsoft.com/office/drawing/2014/main" id="{D4179FE3-0682-C4FD-7625-43695C7950BD}"/>
              </a:ext>
            </a:extLst>
          </p:cNvPr>
          <p:cNvPicPr>
            <a:picLocks noChangeAspect="1"/>
          </p:cNvPicPr>
          <p:nvPr/>
        </p:nvPicPr>
        <p:blipFill>
          <a:blip r:embed="rId3"/>
          <a:stretch>
            <a:fillRect/>
          </a:stretch>
        </p:blipFill>
        <p:spPr>
          <a:xfrm>
            <a:off x="238388" y="1111565"/>
            <a:ext cx="4244670" cy="26627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51159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0" y="46458"/>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912781" y="1369228"/>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4" name="Picture 3">
            <a:extLst>
              <a:ext uri="{FF2B5EF4-FFF2-40B4-BE49-F238E27FC236}">
                <a16:creationId xmlns:a16="http://schemas.microsoft.com/office/drawing/2014/main" id="{FAD8C524-5CEF-32C9-F38A-3FF9639D5529}"/>
              </a:ext>
            </a:extLst>
          </p:cNvPr>
          <p:cNvPicPr>
            <a:picLocks noChangeAspect="1"/>
          </p:cNvPicPr>
          <p:nvPr/>
        </p:nvPicPr>
        <p:blipFill>
          <a:blip r:embed="rId3"/>
          <a:stretch>
            <a:fillRect/>
          </a:stretch>
        </p:blipFill>
        <p:spPr>
          <a:xfrm>
            <a:off x="238387" y="1100356"/>
            <a:ext cx="4244670" cy="26739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D7F44F9E-52C7-7C81-7660-D6318D18922F}"/>
              </a:ext>
            </a:extLst>
          </p:cNvPr>
          <p:cNvPicPr>
            <a:picLocks noChangeAspect="1"/>
          </p:cNvPicPr>
          <p:nvPr/>
        </p:nvPicPr>
        <p:blipFill>
          <a:blip r:embed="rId4"/>
          <a:stretch>
            <a:fillRect/>
          </a:stretch>
        </p:blipFill>
        <p:spPr>
          <a:xfrm>
            <a:off x="233995" y="1098235"/>
            <a:ext cx="4249062" cy="26760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21777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0" y="46458"/>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887427" y="1381349"/>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4" name="Picture 3">
            <a:extLst>
              <a:ext uri="{FF2B5EF4-FFF2-40B4-BE49-F238E27FC236}">
                <a16:creationId xmlns:a16="http://schemas.microsoft.com/office/drawing/2014/main" id="{FAD8C524-5CEF-32C9-F38A-3FF9639D5529}"/>
              </a:ext>
            </a:extLst>
          </p:cNvPr>
          <p:cNvPicPr>
            <a:picLocks noChangeAspect="1"/>
          </p:cNvPicPr>
          <p:nvPr/>
        </p:nvPicPr>
        <p:blipFill>
          <a:blip r:embed="rId3"/>
          <a:stretch>
            <a:fillRect/>
          </a:stretch>
        </p:blipFill>
        <p:spPr>
          <a:xfrm>
            <a:off x="238387" y="1100356"/>
            <a:ext cx="4244670" cy="26739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D7F44F9E-52C7-7C81-7660-D6318D18922F}"/>
              </a:ext>
            </a:extLst>
          </p:cNvPr>
          <p:cNvPicPr>
            <a:picLocks noChangeAspect="1"/>
          </p:cNvPicPr>
          <p:nvPr/>
        </p:nvPicPr>
        <p:blipFill>
          <a:blip r:embed="rId4"/>
          <a:stretch>
            <a:fillRect/>
          </a:stretch>
        </p:blipFill>
        <p:spPr>
          <a:xfrm>
            <a:off x="233995" y="1098235"/>
            <a:ext cx="4249062" cy="26692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AAB99F95-6B3E-9836-E282-5115303A8110}"/>
              </a:ext>
            </a:extLst>
          </p:cNvPr>
          <p:cNvPicPr>
            <a:picLocks noChangeAspect="1"/>
          </p:cNvPicPr>
          <p:nvPr/>
        </p:nvPicPr>
        <p:blipFill>
          <a:blip r:embed="rId5"/>
          <a:stretch>
            <a:fillRect/>
          </a:stretch>
        </p:blipFill>
        <p:spPr>
          <a:xfrm>
            <a:off x="233995" y="1081360"/>
            <a:ext cx="4244669" cy="26929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64181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0" y="46458"/>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887427" y="1381349"/>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4" name="Picture 3">
            <a:extLst>
              <a:ext uri="{FF2B5EF4-FFF2-40B4-BE49-F238E27FC236}">
                <a16:creationId xmlns:a16="http://schemas.microsoft.com/office/drawing/2014/main" id="{FAD8C524-5CEF-32C9-F38A-3FF9639D5529}"/>
              </a:ext>
            </a:extLst>
          </p:cNvPr>
          <p:cNvPicPr>
            <a:picLocks noChangeAspect="1"/>
          </p:cNvPicPr>
          <p:nvPr/>
        </p:nvPicPr>
        <p:blipFill>
          <a:blip r:embed="rId3"/>
          <a:stretch>
            <a:fillRect/>
          </a:stretch>
        </p:blipFill>
        <p:spPr>
          <a:xfrm>
            <a:off x="238387" y="1100356"/>
            <a:ext cx="4244670" cy="26739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D7F44F9E-52C7-7C81-7660-D6318D18922F}"/>
              </a:ext>
            </a:extLst>
          </p:cNvPr>
          <p:cNvPicPr>
            <a:picLocks noChangeAspect="1"/>
          </p:cNvPicPr>
          <p:nvPr/>
        </p:nvPicPr>
        <p:blipFill>
          <a:blip r:embed="rId4"/>
          <a:stretch>
            <a:fillRect/>
          </a:stretch>
        </p:blipFill>
        <p:spPr>
          <a:xfrm>
            <a:off x="233995" y="1098235"/>
            <a:ext cx="4249062" cy="26692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AAB99F95-6B3E-9836-E282-5115303A8110}"/>
              </a:ext>
            </a:extLst>
          </p:cNvPr>
          <p:cNvPicPr>
            <a:picLocks noChangeAspect="1"/>
          </p:cNvPicPr>
          <p:nvPr/>
        </p:nvPicPr>
        <p:blipFill>
          <a:blip r:embed="rId5"/>
          <a:stretch>
            <a:fillRect/>
          </a:stretch>
        </p:blipFill>
        <p:spPr>
          <a:xfrm>
            <a:off x="233995" y="1081360"/>
            <a:ext cx="4244669" cy="26929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7044C195-8D49-6B49-D446-2B47B706E329}"/>
              </a:ext>
            </a:extLst>
          </p:cNvPr>
          <p:cNvPicPr>
            <a:picLocks noChangeAspect="1"/>
          </p:cNvPicPr>
          <p:nvPr/>
        </p:nvPicPr>
        <p:blipFill>
          <a:blip r:embed="rId6"/>
          <a:stretch>
            <a:fillRect/>
          </a:stretch>
        </p:blipFill>
        <p:spPr>
          <a:xfrm>
            <a:off x="229601" y="1095088"/>
            <a:ext cx="4244669" cy="26791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24287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0" y="46458"/>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887427" y="1381349"/>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8" name="Picture 7">
            <a:extLst>
              <a:ext uri="{FF2B5EF4-FFF2-40B4-BE49-F238E27FC236}">
                <a16:creationId xmlns:a16="http://schemas.microsoft.com/office/drawing/2014/main" id="{70DDA343-94F7-44E3-3C95-A8B8581FDB5F}"/>
              </a:ext>
            </a:extLst>
          </p:cNvPr>
          <p:cNvPicPr>
            <a:picLocks noChangeAspect="1"/>
          </p:cNvPicPr>
          <p:nvPr/>
        </p:nvPicPr>
        <p:blipFill>
          <a:blip r:embed="rId3"/>
          <a:stretch>
            <a:fillRect/>
          </a:stretch>
        </p:blipFill>
        <p:spPr>
          <a:xfrm>
            <a:off x="238387" y="1087907"/>
            <a:ext cx="4244670" cy="2686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54246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grpSp>
        <p:nvGrpSpPr>
          <p:cNvPr id="3695" name="Google Shape;3695;p62"/>
          <p:cNvGrpSpPr/>
          <p:nvPr/>
        </p:nvGrpSpPr>
        <p:grpSpPr>
          <a:xfrm>
            <a:off x="0" y="46458"/>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4" name="Google Shape;3664;p62"/>
          <p:cNvSpPr/>
          <p:nvPr/>
        </p:nvSpPr>
        <p:spPr>
          <a:xfrm>
            <a:off x="887427" y="1381349"/>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pic>
        <p:nvPicPr>
          <p:cNvPr id="8" name="Picture 7">
            <a:extLst>
              <a:ext uri="{FF2B5EF4-FFF2-40B4-BE49-F238E27FC236}">
                <a16:creationId xmlns:a16="http://schemas.microsoft.com/office/drawing/2014/main" id="{70DDA343-94F7-44E3-3C95-A8B8581FDB5F}"/>
              </a:ext>
            </a:extLst>
          </p:cNvPr>
          <p:cNvPicPr>
            <a:picLocks noChangeAspect="1"/>
          </p:cNvPicPr>
          <p:nvPr/>
        </p:nvPicPr>
        <p:blipFill>
          <a:blip r:embed="rId3"/>
          <a:stretch>
            <a:fillRect/>
          </a:stretch>
        </p:blipFill>
        <p:spPr>
          <a:xfrm>
            <a:off x="238387" y="1087907"/>
            <a:ext cx="4244670" cy="2686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DA8698E9-8AF4-F497-70D0-AD847665DB24}"/>
              </a:ext>
            </a:extLst>
          </p:cNvPr>
          <p:cNvPicPr>
            <a:picLocks noChangeAspect="1"/>
          </p:cNvPicPr>
          <p:nvPr/>
        </p:nvPicPr>
        <p:blipFill>
          <a:blip r:embed="rId4"/>
          <a:stretch>
            <a:fillRect/>
          </a:stretch>
        </p:blipFill>
        <p:spPr>
          <a:xfrm>
            <a:off x="238387" y="1087906"/>
            <a:ext cx="4244670" cy="2686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27721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20"/>
        <p:cNvGrpSpPr/>
        <p:nvPr/>
      </p:nvGrpSpPr>
      <p:grpSpPr>
        <a:xfrm>
          <a:off x="0" y="0"/>
          <a:ext cx="0" cy="0"/>
          <a:chOff x="0" y="0"/>
          <a:chExt cx="0" cy="0"/>
        </a:xfrm>
      </p:grpSpPr>
      <p:sp>
        <p:nvSpPr>
          <p:cNvPr id="3823" name="Google Shape;3823;p69"/>
          <p:cNvSpPr/>
          <p:nvPr/>
        </p:nvSpPr>
        <p:spPr>
          <a:xfrm>
            <a:off x="413500" y="1601500"/>
            <a:ext cx="210600" cy="210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69"/>
          <p:cNvGrpSpPr/>
          <p:nvPr/>
        </p:nvGrpSpPr>
        <p:grpSpPr>
          <a:xfrm>
            <a:off x="48402" y="269520"/>
            <a:ext cx="1484678" cy="1485036"/>
            <a:chOff x="1347125" y="349025"/>
            <a:chExt cx="4978800" cy="4980000"/>
          </a:xfrm>
        </p:grpSpPr>
        <p:sp>
          <p:nvSpPr>
            <p:cNvPr id="3825" name="Google Shape;3825;p69"/>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9"/>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9"/>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9"/>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9"/>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9"/>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9"/>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9"/>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9"/>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9"/>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9"/>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9"/>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9"/>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9"/>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9"/>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9"/>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9"/>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9"/>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847;p69">
            <a:extLst>
              <a:ext uri="{FF2B5EF4-FFF2-40B4-BE49-F238E27FC236}">
                <a16:creationId xmlns:a16="http://schemas.microsoft.com/office/drawing/2014/main" id="{3F76D6DD-69B9-7898-1D3C-0EC080CCD2D0}"/>
              </a:ext>
            </a:extLst>
          </p:cNvPr>
          <p:cNvGrpSpPr/>
          <p:nvPr/>
        </p:nvGrpSpPr>
        <p:grpSpPr>
          <a:xfrm>
            <a:off x="469232" y="373509"/>
            <a:ext cx="8361947" cy="4677090"/>
            <a:chOff x="719991" y="980900"/>
            <a:chExt cx="3873254" cy="3181704"/>
          </a:xfrm>
        </p:grpSpPr>
        <p:grpSp>
          <p:nvGrpSpPr>
            <p:cNvPr id="7" name="Google Shape;3848;p69">
              <a:extLst>
                <a:ext uri="{FF2B5EF4-FFF2-40B4-BE49-F238E27FC236}">
                  <a16:creationId xmlns:a16="http://schemas.microsoft.com/office/drawing/2014/main" id="{5BB7CADE-C2E4-BB83-368D-3FFCC0E94CF2}"/>
                </a:ext>
              </a:extLst>
            </p:cNvPr>
            <p:cNvGrpSpPr/>
            <p:nvPr/>
          </p:nvGrpSpPr>
          <p:grpSpPr>
            <a:xfrm>
              <a:off x="719991" y="980900"/>
              <a:ext cx="3873254" cy="3181704"/>
              <a:chOff x="1377550" y="921425"/>
              <a:chExt cx="4892325" cy="4018825"/>
            </a:xfrm>
          </p:grpSpPr>
          <p:sp>
            <p:nvSpPr>
              <p:cNvPr id="9" name="Google Shape;3849;p69">
                <a:extLst>
                  <a:ext uri="{FF2B5EF4-FFF2-40B4-BE49-F238E27FC236}">
                    <a16:creationId xmlns:a16="http://schemas.microsoft.com/office/drawing/2014/main" id="{386B11F0-724D-CAFE-1292-7C0D1722D6A0}"/>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0;p69">
                <a:extLst>
                  <a:ext uri="{FF2B5EF4-FFF2-40B4-BE49-F238E27FC236}">
                    <a16:creationId xmlns:a16="http://schemas.microsoft.com/office/drawing/2014/main" id="{66F26A79-E8D2-CF0B-12AC-0B413DCC0A0D}"/>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1;p69">
                <a:extLst>
                  <a:ext uri="{FF2B5EF4-FFF2-40B4-BE49-F238E27FC236}">
                    <a16:creationId xmlns:a16="http://schemas.microsoft.com/office/drawing/2014/main" id="{7C35BA12-AA66-BDD8-18AB-43D956EAA2C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2;p69">
                <a:extLst>
                  <a:ext uri="{FF2B5EF4-FFF2-40B4-BE49-F238E27FC236}">
                    <a16:creationId xmlns:a16="http://schemas.microsoft.com/office/drawing/2014/main" id="{00E17751-EEC5-254A-C5EB-2176F520CA52}"/>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3;p69">
                <a:extLst>
                  <a:ext uri="{FF2B5EF4-FFF2-40B4-BE49-F238E27FC236}">
                    <a16:creationId xmlns:a16="http://schemas.microsoft.com/office/drawing/2014/main" id="{BA5B747C-0718-1B0A-0EAA-4FBC2C57AC39}"/>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4;p69">
                <a:extLst>
                  <a:ext uri="{FF2B5EF4-FFF2-40B4-BE49-F238E27FC236}">
                    <a16:creationId xmlns:a16="http://schemas.microsoft.com/office/drawing/2014/main" id="{37A333F1-FD61-F43D-33A1-83DC2E6973DA}"/>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5;p69">
                <a:extLst>
                  <a:ext uri="{FF2B5EF4-FFF2-40B4-BE49-F238E27FC236}">
                    <a16:creationId xmlns:a16="http://schemas.microsoft.com/office/drawing/2014/main" id="{35D0E515-3E6C-5A30-A2DB-A4628FC15429}"/>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56;p69">
                <a:extLst>
                  <a:ext uri="{FF2B5EF4-FFF2-40B4-BE49-F238E27FC236}">
                    <a16:creationId xmlns:a16="http://schemas.microsoft.com/office/drawing/2014/main" id="{8F8EB349-0F7B-2506-2989-A94011BEA900}"/>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857;p69">
                <a:extLst>
                  <a:ext uri="{FF2B5EF4-FFF2-40B4-BE49-F238E27FC236}">
                    <a16:creationId xmlns:a16="http://schemas.microsoft.com/office/drawing/2014/main" id="{3B706BF7-433F-08DA-ECDD-4995A88E208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58;p69">
                <a:extLst>
                  <a:ext uri="{FF2B5EF4-FFF2-40B4-BE49-F238E27FC236}">
                    <a16:creationId xmlns:a16="http://schemas.microsoft.com/office/drawing/2014/main" id="{A2EDFECA-3A51-4713-F53F-71845F6FD800}"/>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859;p69">
              <a:extLst>
                <a:ext uri="{FF2B5EF4-FFF2-40B4-BE49-F238E27FC236}">
                  <a16:creationId xmlns:a16="http://schemas.microsoft.com/office/drawing/2014/main" id="{91B13752-A543-774B-6163-697D230D55F4}"/>
                </a:ext>
              </a:extLst>
            </p:cNvPr>
            <p:cNvSpPr/>
            <p:nvPr/>
          </p:nvSpPr>
          <p:spPr>
            <a:xfrm>
              <a:off x="2574294" y="3371695"/>
              <a:ext cx="164700" cy="164700"/>
            </a:xfrm>
            <a:prstGeom prst="ellipse">
              <a:avLst/>
            </a:prstGeom>
            <a:solidFill>
              <a:schemeClr val="tx1">
                <a:lumMod val="60000"/>
                <a:lumOff val="40000"/>
              </a:schemeClr>
            </a:solidFill>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831A810-2C22-C6DF-05E7-9DFDEA7CD3E0}"/>
              </a:ext>
            </a:extLst>
          </p:cNvPr>
          <p:cNvPicPr>
            <a:picLocks noChangeAspect="1"/>
          </p:cNvPicPr>
          <p:nvPr/>
        </p:nvPicPr>
        <p:blipFill>
          <a:blip r:embed="rId3"/>
          <a:stretch>
            <a:fillRect/>
          </a:stretch>
        </p:blipFill>
        <p:spPr>
          <a:xfrm>
            <a:off x="898666" y="519331"/>
            <a:ext cx="7511318" cy="3000470"/>
          </a:xfrm>
          <a:prstGeom prst="rect">
            <a:avLst/>
          </a:prstGeom>
        </p:spPr>
      </p:pic>
    </p:spTree>
    <p:extLst>
      <p:ext uri="{BB962C8B-B14F-4D97-AF65-F5344CB8AC3E}">
        <p14:creationId xmlns:p14="http://schemas.microsoft.com/office/powerpoint/2010/main" val="10735470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grpSp>
        <p:nvGrpSpPr>
          <p:cNvPr id="5" name="Google Shape;3969;p72">
            <a:extLst>
              <a:ext uri="{FF2B5EF4-FFF2-40B4-BE49-F238E27FC236}">
                <a16:creationId xmlns:a16="http://schemas.microsoft.com/office/drawing/2014/main" id="{3F7D913B-411F-2C4B-5863-FCA221AFF817}"/>
              </a:ext>
            </a:extLst>
          </p:cNvPr>
          <p:cNvGrpSpPr/>
          <p:nvPr/>
        </p:nvGrpSpPr>
        <p:grpSpPr>
          <a:xfrm>
            <a:off x="7859134" y="3524933"/>
            <a:ext cx="1717686" cy="1718100"/>
            <a:chOff x="1347125" y="349025"/>
            <a:chExt cx="4978800" cy="4980000"/>
          </a:xfrm>
        </p:grpSpPr>
        <p:sp>
          <p:nvSpPr>
            <p:cNvPr id="6" name="Google Shape;3970;p72">
              <a:extLst>
                <a:ext uri="{FF2B5EF4-FFF2-40B4-BE49-F238E27FC236}">
                  <a16:creationId xmlns:a16="http://schemas.microsoft.com/office/drawing/2014/main" id="{65406304-D1CC-FFDB-0EC8-EF1AC240FD71}"/>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71;p72">
              <a:extLst>
                <a:ext uri="{FF2B5EF4-FFF2-40B4-BE49-F238E27FC236}">
                  <a16:creationId xmlns:a16="http://schemas.microsoft.com/office/drawing/2014/main" id="{DEF3930F-4DE2-71AA-1576-F07EE7E32586}"/>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72;p72">
              <a:extLst>
                <a:ext uri="{FF2B5EF4-FFF2-40B4-BE49-F238E27FC236}">
                  <a16:creationId xmlns:a16="http://schemas.microsoft.com/office/drawing/2014/main" id="{4DA64CB0-2A82-647B-4734-3727D8A43EFD}"/>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73;p72">
              <a:extLst>
                <a:ext uri="{FF2B5EF4-FFF2-40B4-BE49-F238E27FC236}">
                  <a16:creationId xmlns:a16="http://schemas.microsoft.com/office/drawing/2014/main" id="{97C5AF04-4646-EA79-5E1D-6F5AEEB157A4}"/>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74;p72">
              <a:extLst>
                <a:ext uri="{FF2B5EF4-FFF2-40B4-BE49-F238E27FC236}">
                  <a16:creationId xmlns:a16="http://schemas.microsoft.com/office/drawing/2014/main" id="{A983EE14-6348-9FE4-8A53-1D6B2BE44957}"/>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5;p72">
              <a:extLst>
                <a:ext uri="{FF2B5EF4-FFF2-40B4-BE49-F238E27FC236}">
                  <a16:creationId xmlns:a16="http://schemas.microsoft.com/office/drawing/2014/main" id="{638768E9-8B13-B264-B467-B25769946A6C}"/>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76;p72">
              <a:extLst>
                <a:ext uri="{FF2B5EF4-FFF2-40B4-BE49-F238E27FC236}">
                  <a16:creationId xmlns:a16="http://schemas.microsoft.com/office/drawing/2014/main" id="{6E1E7F0C-596A-3D8E-A581-490E53442C1B}"/>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77;p72">
              <a:extLst>
                <a:ext uri="{FF2B5EF4-FFF2-40B4-BE49-F238E27FC236}">
                  <a16:creationId xmlns:a16="http://schemas.microsoft.com/office/drawing/2014/main" id="{983EBF69-3E9F-DD82-37DA-FFB9440D9F77}"/>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78;p72">
              <a:extLst>
                <a:ext uri="{FF2B5EF4-FFF2-40B4-BE49-F238E27FC236}">
                  <a16:creationId xmlns:a16="http://schemas.microsoft.com/office/drawing/2014/main" id="{B201BCFA-6B09-50CF-B9D1-2D80ED940EC6}"/>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79;p72">
              <a:extLst>
                <a:ext uri="{FF2B5EF4-FFF2-40B4-BE49-F238E27FC236}">
                  <a16:creationId xmlns:a16="http://schemas.microsoft.com/office/drawing/2014/main" id="{F2FF4A68-A61F-358F-AAC6-23984FB893E6}"/>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80;p72">
              <a:extLst>
                <a:ext uri="{FF2B5EF4-FFF2-40B4-BE49-F238E27FC236}">
                  <a16:creationId xmlns:a16="http://schemas.microsoft.com/office/drawing/2014/main" id="{BA4C8627-83A4-08B7-8395-9BF5A77024B3}"/>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81;p72">
              <a:extLst>
                <a:ext uri="{FF2B5EF4-FFF2-40B4-BE49-F238E27FC236}">
                  <a16:creationId xmlns:a16="http://schemas.microsoft.com/office/drawing/2014/main" id="{1F23EB2C-D2B9-C967-D039-13F6F6FE4921}"/>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82;p72">
              <a:extLst>
                <a:ext uri="{FF2B5EF4-FFF2-40B4-BE49-F238E27FC236}">
                  <a16:creationId xmlns:a16="http://schemas.microsoft.com/office/drawing/2014/main" id="{19F26BD9-CA9D-41B9-2A5B-84A263716238}"/>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83;p72">
              <a:extLst>
                <a:ext uri="{FF2B5EF4-FFF2-40B4-BE49-F238E27FC236}">
                  <a16:creationId xmlns:a16="http://schemas.microsoft.com/office/drawing/2014/main" id="{BDEEDC0F-7C27-6179-1582-EA865E2927EC}"/>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84;p72">
              <a:extLst>
                <a:ext uri="{FF2B5EF4-FFF2-40B4-BE49-F238E27FC236}">
                  <a16:creationId xmlns:a16="http://schemas.microsoft.com/office/drawing/2014/main" id="{812827F3-0550-3F77-A571-00F34A6D1D27}"/>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85;p72">
              <a:extLst>
                <a:ext uri="{FF2B5EF4-FFF2-40B4-BE49-F238E27FC236}">
                  <a16:creationId xmlns:a16="http://schemas.microsoft.com/office/drawing/2014/main" id="{340D29DB-07F0-ECA3-FB03-7BDE69872F03}"/>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86;p72">
              <a:extLst>
                <a:ext uri="{FF2B5EF4-FFF2-40B4-BE49-F238E27FC236}">
                  <a16:creationId xmlns:a16="http://schemas.microsoft.com/office/drawing/2014/main" id="{DB66E5C5-B667-E6BC-0356-4B830E3BE164}"/>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87;p72">
              <a:extLst>
                <a:ext uri="{FF2B5EF4-FFF2-40B4-BE49-F238E27FC236}">
                  <a16:creationId xmlns:a16="http://schemas.microsoft.com/office/drawing/2014/main" id="{B467CA95-4EC0-3442-77ED-DAFD40D53696}"/>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88;p72">
              <a:extLst>
                <a:ext uri="{FF2B5EF4-FFF2-40B4-BE49-F238E27FC236}">
                  <a16:creationId xmlns:a16="http://schemas.microsoft.com/office/drawing/2014/main" id="{3EA08D78-039E-DFC7-DB84-4EC63BAE326F}"/>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89;p72">
              <a:extLst>
                <a:ext uri="{FF2B5EF4-FFF2-40B4-BE49-F238E27FC236}">
                  <a16:creationId xmlns:a16="http://schemas.microsoft.com/office/drawing/2014/main" id="{26A83C73-72AF-153F-1539-45157B76005C}"/>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90;p72">
              <a:extLst>
                <a:ext uri="{FF2B5EF4-FFF2-40B4-BE49-F238E27FC236}">
                  <a16:creationId xmlns:a16="http://schemas.microsoft.com/office/drawing/2014/main" id="{759EEA22-749E-7A53-A346-CB0405A823B6}"/>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91;p72">
              <a:extLst>
                <a:ext uri="{FF2B5EF4-FFF2-40B4-BE49-F238E27FC236}">
                  <a16:creationId xmlns:a16="http://schemas.microsoft.com/office/drawing/2014/main" id="{B9D17484-1216-B75C-0C84-A50566F5ADCD}"/>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3968;p72">
            <a:extLst>
              <a:ext uri="{FF2B5EF4-FFF2-40B4-BE49-F238E27FC236}">
                <a16:creationId xmlns:a16="http://schemas.microsoft.com/office/drawing/2014/main" id="{15254D18-91F9-5C88-FE3D-9A060338CDE7}"/>
              </a:ext>
            </a:extLst>
          </p:cNvPr>
          <p:cNvSpPr/>
          <p:nvPr/>
        </p:nvSpPr>
        <p:spPr>
          <a:xfrm>
            <a:off x="8462047" y="4212397"/>
            <a:ext cx="891600" cy="89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92;p72">
            <a:extLst>
              <a:ext uri="{FF2B5EF4-FFF2-40B4-BE49-F238E27FC236}">
                <a16:creationId xmlns:a16="http://schemas.microsoft.com/office/drawing/2014/main" id="{186F0587-0761-C4AC-F9A9-8268EA70C0AD}"/>
              </a:ext>
            </a:extLst>
          </p:cNvPr>
          <p:cNvSpPr/>
          <p:nvPr/>
        </p:nvSpPr>
        <p:spPr>
          <a:xfrm>
            <a:off x="8739988" y="3325928"/>
            <a:ext cx="235500" cy="23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15;p59">
            <a:extLst>
              <a:ext uri="{FF2B5EF4-FFF2-40B4-BE49-F238E27FC236}">
                <a16:creationId xmlns:a16="http://schemas.microsoft.com/office/drawing/2014/main" id="{967F1349-56F0-8523-0B97-14501CA871BB}"/>
              </a:ext>
            </a:extLst>
          </p:cNvPr>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a:buClr>
                <a:schemeClr val="dk2"/>
              </a:buClr>
            </a:pPr>
            <a:r>
              <a:rPr lang="en-US" sz="2000" dirty="0"/>
              <a:t>Output</a:t>
            </a:r>
            <a:endParaRPr sz="2000" dirty="0"/>
          </a:p>
        </p:txBody>
      </p:sp>
      <p:sp>
        <p:nvSpPr>
          <p:cNvPr id="2" name="Subtitle 1">
            <a:extLst>
              <a:ext uri="{FF2B5EF4-FFF2-40B4-BE49-F238E27FC236}">
                <a16:creationId xmlns:a16="http://schemas.microsoft.com/office/drawing/2014/main" id="{C4016913-6E9A-8349-9BF2-064E026FBAE8}"/>
              </a:ext>
            </a:extLst>
          </p:cNvPr>
          <p:cNvSpPr>
            <a:spLocks noGrp="1"/>
          </p:cNvSpPr>
          <p:nvPr>
            <p:ph type="subTitle" idx="1"/>
          </p:nvPr>
        </p:nvSpPr>
        <p:spPr/>
        <p:txBody>
          <a:bodyPr/>
          <a:lstStyle/>
          <a:p>
            <a:endParaRPr lang="en-US"/>
          </a:p>
        </p:txBody>
      </p:sp>
      <p:grpSp>
        <p:nvGrpSpPr>
          <p:cNvPr id="14" name="Google Shape;3847;p69">
            <a:extLst>
              <a:ext uri="{FF2B5EF4-FFF2-40B4-BE49-F238E27FC236}">
                <a16:creationId xmlns:a16="http://schemas.microsoft.com/office/drawing/2014/main" id="{4E176F8F-7B79-1BB4-51E1-50DDA34EF949}"/>
              </a:ext>
            </a:extLst>
          </p:cNvPr>
          <p:cNvGrpSpPr/>
          <p:nvPr/>
        </p:nvGrpSpPr>
        <p:grpSpPr>
          <a:xfrm>
            <a:off x="312210" y="514416"/>
            <a:ext cx="8361947" cy="4677090"/>
            <a:chOff x="719991" y="980900"/>
            <a:chExt cx="3873254" cy="3181704"/>
          </a:xfrm>
        </p:grpSpPr>
        <p:grpSp>
          <p:nvGrpSpPr>
            <p:cNvPr id="15" name="Google Shape;3848;p69">
              <a:extLst>
                <a:ext uri="{FF2B5EF4-FFF2-40B4-BE49-F238E27FC236}">
                  <a16:creationId xmlns:a16="http://schemas.microsoft.com/office/drawing/2014/main" id="{B02FE765-CA1B-4CC8-C920-F08A58D5D2FC}"/>
                </a:ext>
              </a:extLst>
            </p:cNvPr>
            <p:cNvGrpSpPr/>
            <p:nvPr/>
          </p:nvGrpSpPr>
          <p:grpSpPr>
            <a:xfrm>
              <a:off x="719991" y="980900"/>
              <a:ext cx="3873254" cy="3181704"/>
              <a:chOff x="1377550" y="921425"/>
              <a:chExt cx="4892325" cy="4018825"/>
            </a:xfrm>
          </p:grpSpPr>
          <p:sp>
            <p:nvSpPr>
              <p:cNvPr id="17" name="Google Shape;3849;p69">
                <a:extLst>
                  <a:ext uri="{FF2B5EF4-FFF2-40B4-BE49-F238E27FC236}">
                    <a16:creationId xmlns:a16="http://schemas.microsoft.com/office/drawing/2014/main" id="{33E9C2C6-3081-7326-DB8F-76620C887117}"/>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850;p69">
                <a:extLst>
                  <a:ext uri="{FF2B5EF4-FFF2-40B4-BE49-F238E27FC236}">
                    <a16:creationId xmlns:a16="http://schemas.microsoft.com/office/drawing/2014/main" id="{9C47782A-AD80-779C-39BE-D371FA7CBC66}"/>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51;p69">
                <a:extLst>
                  <a:ext uri="{FF2B5EF4-FFF2-40B4-BE49-F238E27FC236}">
                    <a16:creationId xmlns:a16="http://schemas.microsoft.com/office/drawing/2014/main" id="{7DEFBF99-791B-F12D-3158-0FEB9D20C2B4}"/>
                  </a:ext>
                </a:extLst>
              </p:cNvPr>
              <p:cNvSpPr/>
              <p:nvPr/>
            </p:nvSpPr>
            <p:spPr>
              <a:xfrm>
                <a:off x="3097150" y="4166875"/>
                <a:ext cx="1451900" cy="285625"/>
              </a:xfrm>
              <a:custGeom>
                <a:avLst/>
                <a:gdLst/>
                <a:ahLst/>
                <a:cxnLst/>
                <a:rect l="l" t="t" r="r" b="b"/>
                <a:pathLst>
                  <a:path w="58076" h="11425" extrusionOk="0">
                    <a:moveTo>
                      <a:pt x="56693" y="1"/>
                    </a:moveTo>
                    <a:lnTo>
                      <a:pt x="1264" y="120"/>
                    </a:lnTo>
                    <a:lnTo>
                      <a:pt x="0" y="11425"/>
                    </a:lnTo>
                    <a:lnTo>
                      <a:pt x="58076" y="11258"/>
                    </a:lnTo>
                    <a:lnTo>
                      <a:pt x="56693" y="1"/>
                    </a:ln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852;p69">
                <a:extLst>
                  <a:ext uri="{FF2B5EF4-FFF2-40B4-BE49-F238E27FC236}">
                    <a16:creationId xmlns:a16="http://schemas.microsoft.com/office/drawing/2014/main" id="{B199A72B-0F96-63A1-FA10-FB1E7C8671EF}"/>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853;p69">
                <a:extLst>
                  <a:ext uri="{FF2B5EF4-FFF2-40B4-BE49-F238E27FC236}">
                    <a16:creationId xmlns:a16="http://schemas.microsoft.com/office/drawing/2014/main" id="{792C92AD-B60D-16EF-B171-8A443DD08DE3}"/>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854;p69">
                <a:extLst>
                  <a:ext uri="{FF2B5EF4-FFF2-40B4-BE49-F238E27FC236}">
                    <a16:creationId xmlns:a16="http://schemas.microsoft.com/office/drawing/2014/main" id="{BDFA889D-5EDD-1BD9-FD5F-B17A8DECE627}"/>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55;p69">
                <a:extLst>
                  <a:ext uri="{FF2B5EF4-FFF2-40B4-BE49-F238E27FC236}">
                    <a16:creationId xmlns:a16="http://schemas.microsoft.com/office/drawing/2014/main" id="{40FBCF34-3C1A-0FAB-B307-81E38D783605}"/>
                  </a:ext>
                </a:extLst>
              </p:cNvPr>
              <p:cNvSpPr/>
              <p:nvPr/>
            </p:nvSpPr>
            <p:spPr>
              <a:xfrm>
                <a:off x="1377550" y="3800775"/>
                <a:ext cx="4892325" cy="434700"/>
              </a:xfrm>
              <a:custGeom>
                <a:avLst/>
                <a:gdLst/>
                <a:ahLst/>
                <a:cxnLst/>
                <a:rect l="l" t="t" r="r" b="b"/>
                <a:pathLst>
                  <a:path w="195693" h="17388" extrusionOk="0">
                    <a:moveTo>
                      <a:pt x="0" y="0"/>
                    </a:moveTo>
                    <a:lnTo>
                      <a:pt x="0" y="12045"/>
                    </a:lnTo>
                    <a:cubicBezTo>
                      <a:pt x="0" y="12260"/>
                      <a:pt x="24" y="12426"/>
                      <a:pt x="24" y="12641"/>
                    </a:cubicBezTo>
                    <a:cubicBezTo>
                      <a:pt x="1288" y="15432"/>
                      <a:pt x="4055" y="17387"/>
                      <a:pt x="7322" y="17387"/>
                    </a:cubicBezTo>
                    <a:lnTo>
                      <a:pt x="188346" y="17387"/>
                    </a:lnTo>
                    <a:cubicBezTo>
                      <a:pt x="191614" y="17387"/>
                      <a:pt x="194404" y="15408"/>
                      <a:pt x="195668" y="12641"/>
                    </a:cubicBezTo>
                    <a:cubicBezTo>
                      <a:pt x="195668" y="12426"/>
                      <a:pt x="195692" y="12260"/>
                      <a:pt x="195692" y="12045"/>
                    </a:cubicBezTo>
                    <a:lnTo>
                      <a:pt x="195692" y="0"/>
                    </a:ln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856;p69">
                <a:extLst>
                  <a:ext uri="{FF2B5EF4-FFF2-40B4-BE49-F238E27FC236}">
                    <a16:creationId xmlns:a16="http://schemas.microsoft.com/office/drawing/2014/main" id="{05461AD6-BD34-28C7-919A-C417B9B90C7F}"/>
                  </a:ext>
                </a:extLst>
              </p:cNvPr>
              <p:cNvSpPr/>
              <p:nvPr/>
            </p:nvSpPr>
            <p:spPr>
              <a:xfrm>
                <a:off x="1633925" y="1098525"/>
                <a:ext cx="4377750" cy="2526375"/>
              </a:xfrm>
              <a:custGeom>
                <a:avLst/>
                <a:gdLst/>
                <a:ahLst/>
                <a:cxnLst/>
                <a:rect l="l" t="t" r="r" b="b"/>
                <a:pathLst>
                  <a:path w="175110" h="101055" extrusionOk="0">
                    <a:moveTo>
                      <a:pt x="1" y="0"/>
                    </a:moveTo>
                    <a:lnTo>
                      <a:pt x="1" y="101055"/>
                    </a:lnTo>
                    <a:lnTo>
                      <a:pt x="175110" y="101055"/>
                    </a:lnTo>
                    <a:lnTo>
                      <a:pt x="175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857;p69">
                <a:extLst>
                  <a:ext uri="{FF2B5EF4-FFF2-40B4-BE49-F238E27FC236}">
                    <a16:creationId xmlns:a16="http://schemas.microsoft.com/office/drawing/2014/main" id="{C92449A7-62D0-E5DC-9E3B-A6618E3A85E1}"/>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58;p69">
                <a:extLst>
                  <a:ext uri="{FF2B5EF4-FFF2-40B4-BE49-F238E27FC236}">
                    <a16:creationId xmlns:a16="http://schemas.microsoft.com/office/drawing/2014/main" id="{22D1BB11-1BA6-7587-D3EA-929A53E3916D}"/>
                  </a:ext>
                </a:extLst>
              </p:cNvPr>
              <p:cNvSpPr/>
              <p:nvPr/>
            </p:nvSpPr>
            <p:spPr>
              <a:xfrm>
                <a:off x="1633925" y="1098525"/>
                <a:ext cx="4377750" cy="47725"/>
              </a:xfrm>
              <a:custGeom>
                <a:avLst/>
                <a:gdLst/>
                <a:ahLst/>
                <a:cxnLst/>
                <a:rect l="l" t="t" r="r" b="b"/>
                <a:pathLst>
                  <a:path w="175110" h="1909" extrusionOk="0">
                    <a:moveTo>
                      <a:pt x="1" y="0"/>
                    </a:moveTo>
                    <a:lnTo>
                      <a:pt x="1" y="1908"/>
                    </a:lnTo>
                    <a:lnTo>
                      <a:pt x="175110" y="1908"/>
                    </a:lnTo>
                    <a:lnTo>
                      <a:pt x="175110"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859;p69">
              <a:extLst>
                <a:ext uri="{FF2B5EF4-FFF2-40B4-BE49-F238E27FC236}">
                  <a16:creationId xmlns:a16="http://schemas.microsoft.com/office/drawing/2014/main" id="{30634389-FAEE-9A78-FD6C-DCAC6578DB92}"/>
                </a:ext>
              </a:extLst>
            </p:cNvPr>
            <p:cNvSpPr/>
            <p:nvPr/>
          </p:nvSpPr>
          <p:spPr>
            <a:xfrm>
              <a:off x="2574294" y="3371695"/>
              <a:ext cx="164700" cy="164700"/>
            </a:xfrm>
            <a:prstGeom prst="ellipse">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2" name="Picture 11" descr="A screenshot of a computer program&#10;&#10;Description automatically generated">
            <a:extLst>
              <a:ext uri="{FF2B5EF4-FFF2-40B4-BE49-F238E27FC236}">
                <a16:creationId xmlns:a16="http://schemas.microsoft.com/office/drawing/2014/main" id="{66C5B873-40F4-A385-4FCF-C4A2A3F1EB4C}"/>
              </a:ext>
            </a:extLst>
          </p:cNvPr>
          <p:cNvPicPr>
            <a:picLocks noChangeAspect="1"/>
          </p:cNvPicPr>
          <p:nvPr/>
        </p:nvPicPr>
        <p:blipFill>
          <a:blip r:embed="rId3"/>
          <a:stretch>
            <a:fillRect/>
          </a:stretch>
        </p:blipFill>
        <p:spPr>
          <a:xfrm>
            <a:off x="756841" y="730409"/>
            <a:ext cx="7482437" cy="2937516"/>
          </a:xfrm>
          <a:prstGeom prst="rect">
            <a:avLst/>
          </a:prstGeom>
        </p:spPr>
      </p:pic>
    </p:spTree>
    <p:extLst>
      <p:ext uri="{BB962C8B-B14F-4D97-AF65-F5344CB8AC3E}">
        <p14:creationId xmlns:p14="http://schemas.microsoft.com/office/powerpoint/2010/main" val="25487878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5DB5A006-B2CB-53B9-1C09-7D5306FFC744}"/>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E1A9900E-CC75-5340-38B4-DEB98E2CD346}"/>
              </a:ext>
            </a:extLst>
          </p:cNvPr>
          <p:cNvSpPr txBox="1">
            <a:spLocks noGrp="1"/>
          </p:cNvSpPr>
          <p:nvPr>
            <p:ph type="title"/>
          </p:nvPr>
        </p:nvSpPr>
        <p:spPr>
          <a:xfrm>
            <a:off x="2417725" y="2148575"/>
            <a:ext cx="5679300" cy="976200"/>
          </a:xfrm>
          <a:prstGeom prst="rect">
            <a:avLst/>
          </a:prstGeom>
        </p:spPr>
        <p:txBody>
          <a:bodyPr spcFirstLastPara="1" wrap="square" lIns="91425" tIns="91425" rIns="91425" bIns="91425" anchor="ctr" anchorCtr="0">
            <a:noAutofit/>
          </a:bodyPr>
          <a:lstStyle/>
          <a:p>
            <a:r>
              <a:rPr lang="en-US" dirty="0"/>
              <a:t>Research Objectives</a:t>
            </a:r>
            <a:br>
              <a:rPr lang="en-US" sz="4000" dirty="0">
                <a:latin typeface="Muli"/>
              </a:rPr>
            </a:br>
            <a:endParaRPr dirty="0"/>
          </a:p>
        </p:txBody>
      </p:sp>
      <p:sp>
        <p:nvSpPr>
          <p:cNvPr id="3724" name="Google Shape;3724;p63">
            <a:extLst>
              <a:ext uri="{FF2B5EF4-FFF2-40B4-BE49-F238E27FC236}">
                <a16:creationId xmlns:a16="http://schemas.microsoft.com/office/drawing/2014/main" id="{1371CA0B-6DED-7386-A89E-6A85C471200A}"/>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5</a:t>
            </a:r>
            <a:endParaRPr dirty="0"/>
          </a:p>
        </p:txBody>
      </p:sp>
    </p:spTree>
    <p:extLst>
      <p:ext uri="{BB962C8B-B14F-4D97-AF65-F5344CB8AC3E}">
        <p14:creationId xmlns:p14="http://schemas.microsoft.com/office/powerpoint/2010/main" val="1303498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4"/>
        <p:cNvGrpSpPr/>
        <p:nvPr/>
      </p:nvGrpSpPr>
      <p:grpSpPr>
        <a:xfrm>
          <a:off x="0" y="0"/>
          <a:ext cx="0" cy="0"/>
          <a:chOff x="0" y="0"/>
          <a:chExt cx="0" cy="0"/>
        </a:xfrm>
      </p:grpSpPr>
      <p:sp>
        <p:nvSpPr>
          <p:cNvPr id="3615" name="Google Shape;3615;p59"/>
          <p:cNvSpPr txBox="1">
            <a:spLocks noGrp="1"/>
          </p:cNvSpPr>
          <p:nvPr>
            <p:ph type="title"/>
          </p:nvPr>
        </p:nvSpPr>
        <p:spPr>
          <a:xfrm>
            <a:off x="424366" y="1134665"/>
            <a:ext cx="1818663" cy="6359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accent2"/>
                </a:solidFill>
              </a:rPr>
              <a:t>Outline</a:t>
            </a:r>
            <a:endParaRPr sz="4000" dirty="0">
              <a:solidFill>
                <a:schemeClr val="accent2"/>
              </a:solidFill>
            </a:endParaRPr>
          </a:p>
        </p:txBody>
      </p:sp>
      <p:sp>
        <p:nvSpPr>
          <p:cNvPr id="21" name="TextBox 20">
            <a:extLst>
              <a:ext uri="{FF2B5EF4-FFF2-40B4-BE49-F238E27FC236}">
                <a16:creationId xmlns:a16="http://schemas.microsoft.com/office/drawing/2014/main" id="{F4BF5B03-5C0E-539F-BB2A-6AF732800187}"/>
              </a:ext>
            </a:extLst>
          </p:cNvPr>
          <p:cNvSpPr txBox="1"/>
          <p:nvPr/>
        </p:nvSpPr>
        <p:spPr>
          <a:xfrm>
            <a:off x="3527851" y="1134665"/>
            <a:ext cx="5801139" cy="3416320"/>
          </a:xfrm>
          <a:prstGeom prst="rect">
            <a:avLst/>
          </a:prstGeom>
          <a:noFill/>
        </p:spPr>
        <p:txBody>
          <a:bodyPr wrap="square">
            <a:spAutoFit/>
          </a:bodyPr>
          <a:lstStyle/>
          <a:p>
            <a:pPr marL="457200" indent="-457200">
              <a:buClr>
                <a:schemeClr val="bg1"/>
              </a:buClr>
              <a:buFont typeface="+mj-lt"/>
              <a:buAutoNum type="arabicPeriod"/>
            </a:pPr>
            <a:r>
              <a:rPr lang="en-US" sz="2400" dirty="0">
                <a:solidFill>
                  <a:schemeClr val="bg1"/>
                </a:solidFill>
                <a:latin typeface="Muli"/>
              </a:rPr>
              <a:t>Introduction</a:t>
            </a:r>
          </a:p>
          <a:p>
            <a:pPr marL="457200" indent="-457200">
              <a:buClr>
                <a:schemeClr val="bg1"/>
              </a:buClr>
              <a:buFont typeface="+mj-lt"/>
              <a:buAutoNum type="arabicPeriod"/>
            </a:pPr>
            <a:r>
              <a:rPr lang="en-US" sz="2400" dirty="0">
                <a:solidFill>
                  <a:schemeClr val="bg1"/>
                </a:solidFill>
                <a:latin typeface="Muli"/>
              </a:rPr>
              <a:t>Problem Statement</a:t>
            </a:r>
          </a:p>
          <a:p>
            <a:pPr marL="457200" indent="-457200">
              <a:buClr>
                <a:schemeClr val="bg1"/>
              </a:buClr>
              <a:buFont typeface="+mj-lt"/>
              <a:buAutoNum type="arabicPeriod"/>
            </a:pPr>
            <a:r>
              <a:rPr lang="en-US" sz="2400" dirty="0">
                <a:solidFill>
                  <a:schemeClr val="bg1"/>
                </a:solidFill>
                <a:latin typeface="Muli"/>
              </a:rPr>
              <a:t>Related Work</a:t>
            </a:r>
          </a:p>
          <a:p>
            <a:pPr marL="457200" indent="-457200">
              <a:buClr>
                <a:schemeClr val="bg1"/>
              </a:buClr>
              <a:buFont typeface="+mj-lt"/>
              <a:buAutoNum type="arabicPeriod"/>
            </a:pPr>
            <a:r>
              <a:rPr lang="en-US" sz="2400" dirty="0">
                <a:solidFill>
                  <a:schemeClr val="bg1"/>
                </a:solidFill>
                <a:latin typeface="Muli"/>
              </a:rPr>
              <a:t>Methodology of Proposed Approach</a:t>
            </a:r>
          </a:p>
          <a:p>
            <a:pPr marL="457200" indent="-457200">
              <a:buClr>
                <a:schemeClr val="bg1"/>
              </a:buClr>
              <a:buFont typeface="+mj-lt"/>
              <a:buAutoNum type="arabicPeriod"/>
            </a:pPr>
            <a:r>
              <a:rPr lang="en-US" sz="2400" dirty="0">
                <a:solidFill>
                  <a:schemeClr val="bg1"/>
                </a:solidFill>
                <a:latin typeface="Muli"/>
              </a:rPr>
              <a:t>Research Objectives</a:t>
            </a:r>
          </a:p>
          <a:p>
            <a:pPr marL="457200" indent="-457200">
              <a:buClr>
                <a:schemeClr val="bg1"/>
              </a:buClr>
              <a:buFont typeface="+mj-lt"/>
              <a:buAutoNum type="arabicPeriod"/>
            </a:pPr>
            <a:r>
              <a:rPr lang="en-US" sz="2400" dirty="0">
                <a:solidFill>
                  <a:schemeClr val="bg1"/>
                </a:solidFill>
                <a:latin typeface="Muli"/>
              </a:rPr>
              <a:t>Time Plan</a:t>
            </a:r>
          </a:p>
          <a:p>
            <a:pPr marL="457200" indent="-457200">
              <a:buClr>
                <a:schemeClr val="bg1"/>
              </a:buClr>
              <a:buFont typeface="+mj-lt"/>
              <a:buAutoNum type="arabicPeriod"/>
            </a:pPr>
            <a:r>
              <a:rPr lang="en-US" sz="2400" dirty="0">
                <a:solidFill>
                  <a:schemeClr val="bg1"/>
                </a:solidFill>
                <a:latin typeface="Muli"/>
              </a:rPr>
              <a:t>Conclusion</a:t>
            </a:r>
          </a:p>
          <a:p>
            <a:pPr marL="457200" indent="-457200">
              <a:buClr>
                <a:schemeClr val="bg1"/>
              </a:buClr>
              <a:buFont typeface="+mj-lt"/>
              <a:buAutoNum type="arabicPeriod"/>
            </a:pPr>
            <a:r>
              <a:rPr lang="en-US" sz="2400" dirty="0">
                <a:solidFill>
                  <a:schemeClr val="bg1"/>
                </a:solidFill>
                <a:latin typeface="Muli"/>
              </a:rPr>
              <a:t>Future Work</a:t>
            </a:r>
          </a:p>
          <a:p>
            <a:pPr marL="457200" indent="-457200">
              <a:buClr>
                <a:schemeClr val="bg1"/>
              </a:buClr>
              <a:buFont typeface="+mj-lt"/>
              <a:buAutoNum type="arabicPeriod"/>
            </a:pPr>
            <a:r>
              <a:rPr lang="en-US" sz="2400" dirty="0">
                <a:solidFill>
                  <a:schemeClr val="bg1"/>
                </a:solidFill>
                <a:latin typeface="Muli"/>
              </a:rPr>
              <a:t>References</a:t>
            </a:r>
          </a:p>
        </p:txBody>
      </p:sp>
    </p:spTree>
    <p:extLst>
      <p:ext uri="{BB962C8B-B14F-4D97-AF65-F5344CB8AC3E}">
        <p14:creationId xmlns:p14="http://schemas.microsoft.com/office/powerpoint/2010/main" val="3763803656"/>
      </p:ext>
    </p:extLst>
  </p:cSld>
  <p:clrMapOvr>
    <a:masterClrMapping/>
  </p:clrMapOvr>
  <mc:AlternateContent xmlns:mc="http://schemas.openxmlformats.org/markup-compatibility/2006" xmlns:p14="http://schemas.microsoft.com/office/powerpoint/2010/main">
    <mc:Choice Requires="p14">
      <p:transition spd="slow" p14:dur="2000" advTm="10018">
        <p14:prism isContent="1"/>
      </p:transition>
    </mc:Choice>
    <mc:Fallback xmlns="">
      <p:transition spd="slow" advTm="1001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15"/>
                                        </p:tgtEl>
                                        <p:attrNameLst>
                                          <p:attrName>style.visibility</p:attrName>
                                        </p:attrNameLst>
                                      </p:cBhvr>
                                      <p:to>
                                        <p:strVal val="visible"/>
                                      </p:to>
                                    </p:set>
                                    <p:animEffect transition="in" filter="wipe(down)">
                                      <p:cBhvr>
                                        <p:cTn id="7" dur="700"/>
                                        <p:tgtEl>
                                          <p:spTgt spid="3615"/>
                                        </p:tgtEl>
                                      </p:cBhvr>
                                    </p:animEffect>
                                  </p:childTnLst>
                                </p:cTn>
                              </p:par>
                            </p:childTnLst>
                          </p:cTn>
                        </p:par>
                        <p:par>
                          <p:cTn id="8" fill="hold">
                            <p:stCondLst>
                              <p:cond delay="700"/>
                            </p:stCondLst>
                            <p:childTnLst>
                              <p:par>
                                <p:cTn id="9" presetID="47" presetClass="entr" presetSubtype="0" fill="hold"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700"/>
                                        <p:tgtEl>
                                          <p:spTgt spid="21">
                                            <p:txEl>
                                              <p:pRg st="0" end="0"/>
                                            </p:txEl>
                                          </p:spTgt>
                                        </p:tgtEl>
                                      </p:cBhvr>
                                    </p:animEffect>
                                    <p:anim calcmode="lin" valueType="num">
                                      <p:cBhvr>
                                        <p:cTn id="12" dur="7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3" dur="7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400"/>
                            </p:stCondLst>
                            <p:childTnLst>
                              <p:par>
                                <p:cTn id="15" presetID="47" presetClass="entr" presetSubtype="0" fill="hold" nodeType="after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animEffect transition="in" filter="fade">
                                      <p:cBhvr>
                                        <p:cTn id="17" dur="700"/>
                                        <p:tgtEl>
                                          <p:spTgt spid="21">
                                            <p:txEl>
                                              <p:pRg st="1" end="1"/>
                                            </p:txEl>
                                          </p:spTgt>
                                        </p:tgtEl>
                                      </p:cBhvr>
                                    </p:animEffect>
                                    <p:anim calcmode="lin" valueType="num">
                                      <p:cBhvr>
                                        <p:cTn id="18" dur="7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9" dur="7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100"/>
                            </p:stCondLst>
                            <p:childTnLst>
                              <p:par>
                                <p:cTn id="21" presetID="47" presetClass="entr" presetSubtype="0" fill="hold" nodeType="afterEffect">
                                  <p:stCondLst>
                                    <p:cond delay="0"/>
                                  </p:stCondLst>
                                  <p:childTnLst>
                                    <p:set>
                                      <p:cBhvr>
                                        <p:cTn id="22" dur="1" fill="hold">
                                          <p:stCondLst>
                                            <p:cond delay="0"/>
                                          </p:stCondLst>
                                        </p:cTn>
                                        <p:tgtEl>
                                          <p:spTgt spid="21">
                                            <p:txEl>
                                              <p:pRg st="2" end="2"/>
                                            </p:txEl>
                                          </p:spTgt>
                                        </p:tgtEl>
                                        <p:attrNameLst>
                                          <p:attrName>style.visibility</p:attrName>
                                        </p:attrNameLst>
                                      </p:cBhvr>
                                      <p:to>
                                        <p:strVal val="visible"/>
                                      </p:to>
                                    </p:set>
                                    <p:animEffect transition="in" filter="fade">
                                      <p:cBhvr>
                                        <p:cTn id="23" dur="700"/>
                                        <p:tgtEl>
                                          <p:spTgt spid="21">
                                            <p:txEl>
                                              <p:pRg st="2" end="2"/>
                                            </p:txEl>
                                          </p:spTgt>
                                        </p:tgtEl>
                                      </p:cBhvr>
                                    </p:animEffect>
                                    <p:anim calcmode="lin" valueType="num">
                                      <p:cBhvr>
                                        <p:cTn id="24" dur="7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5" dur="7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2800"/>
                            </p:stCondLst>
                            <p:childTnLst>
                              <p:par>
                                <p:cTn id="27" presetID="47" presetClass="entr" presetSubtype="0" fill="hold" nodeType="afterEffect">
                                  <p:stCondLst>
                                    <p:cond delay="0"/>
                                  </p:stCondLst>
                                  <p:childTnLst>
                                    <p:set>
                                      <p:cBhvr>
                                        <p:cTn id="28" dur="1" fill="hold">
                                          <p:stCondLst>
                                            <p:cond delay="0"/>
                                          </p:stCondLst>
                                        </p:cTn>
                                        <p:tgtEl>
                                          <p:spTgt spid="21">
                                            <p:txEl>
                                              <p:pRg st="3" end="3"/>
                                            </p:txEl>
                                          </p:spTgt>
                                        </p:tgtEl>
                                        <p:attrNameLst>
                                          <p:attrName>style.visibility</p:attrName>
                                        </p:attrNameLst>
                                      </p:cBhvr>
                                      <p:to>
                                        <p:strVal val="visible"/>
                                      </p:to>
                                    </p:set>
                                    <p:animEffect transition="in" filter="fade">
                                      <p:cBhvr>
                                        <p:cTn id="29" dur="700"/>
                                        <p:tgtEl>
                                          <p:spTgt spid="21">
                                            <p:txEl>
                                              <p:pRg st="3" end="3"/>
                                            </p:txEl>
                                          </p:spTgt>
                                        </p:tgtEl>
                                      </p:cBhvr>
                                    </p:animEffect>
                                    <p:anim calcmode="lin" valueType="num">
                                      <p:cBhvr>
                                        <p:cTn id="30" dur="7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1" dur="7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7" presetClass="entr" presetSubtype="0" fill="hold" nodeType="after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animEffect transition="in" filter="fade">
                                      <p:cBhvr>
                                        <p:cTn id="35" dur="700"/>
                                        <p:tgtEl>
                                          <p:spTgt spid="21">
                                            <p:txEl>
                                              <p:pRg st="4" end="4"/>
                                            </p:txEl>
                                          </p:spTgt>
                                        </p:tgtEl>
                                      </p:cBhvr>
                                    </p:animEffect>
                                    <p:anim calcmode="lin" valueType="num">
                                      <p:cBhvr>
                                        <p:cTn id="36" dur="700" fill="hold"/>
                                        <p:tgtEl>
                                          <p:spTgt spid="21">
                                            <p:txEl>
                                              <p:pRg st="4" end="4"/>
                                            </p:txEl>
                                          </p:spTgt>
                                        </p:tgtEl>
                                        <p:attrNameLst>
                                          <p:attrName>ppt_x</p:attrName>
                                        </p:attrNameLst>
                                      </p:cBhvr>
                                      <p:tavLst>
                                        <p:tav tm="0">
                                          <p:val>
                                            <p:strVal val="#ppt_x"/>
                                          </p:val>
                                        </p:tav>
                                        <p:tav tm="100000">
                                          <p:val>
                                            <p:strVal val="#ppt_x"/>
                                          </p:val>
                                        </p:tav>
                                      </p:tavLst>
                                    </p:anim>
                                    <p:anim calcmode="lin" valueType="num">
                                      <p:cBhvr>
                                        <p:cTn id="37" dur="700" fill="hold"/>
                                        <p:tgtEl>
                                          <p:spTgt spid="21">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4200"/>
                            </p:stCondLst>
                            <p:childTnLst>
                              <p:par>
                                <p:cTn id="39" presetID="47" presetClass="entr" presetSubtype="0" fill="hold" nodeType="afterEffect">
                                  <p:stCondLst>
                                    <p:cond delay="0"/>
                                  </p:stCondLst>
                                  <p:childTnLst>
                                    <p:set>
                                      <p:cBhvr>
                                        <p:cTn id="40" dur="1" fill="hold">
                                          <p:stCondLst>
                                            <p:cond delay="0"/>
                                          </p:stCondLst>
                                        </p:cTn>
                                        <p:tgtEl>
                                          <p:spTgt spid="21">
                                            <p:txEl>
                                              <p:pRg st="5" end="5"/>
                                            </p:txEl>
                                          </p:spTgt>
                                        </p:tgtEl>
                                        <p:attrNameLst>
                                          <p:attrName>style.visibility</p:attrName>
                                        </p:attrNameLst>
                                      </p:cBhvr>
                                      <p:to>
                                        <p:strVal val="visible"/>
                                      </p:to>
                                    </p:set>
                                    <p:animEffect transition="in" filter="fade">
                                      <p:cBhvr>
                                        <p:cTn id="41" dur="700"/>
                                        <p:tgtEl>
                                          <p:spTgt spid="21">
                                            <p:txEl>
                                              <p:pRg st="5" end="5"/>
                                            </p:txEl>
                                          </p:spTgt>
                                        </p:tgtEl>
                                      </p:cBhvr>
                                    </p:animEffect>
                                    <p:anim calcmode="lin" valueType="num">
                                      <p:cBhvr>
                                        <p:cTn id="42" dur="700" fill="hold"/>
                                        <p:tgtEl>
                                          <p:spTgt spid="21">
                                            <p:txEl>
                                              <p:pRg st="5" end="5"/>
                                            </p:txEl>
                                          </p:spTgt>
                                        </p:tgtEl>
                                        <p:attrNameLst>
                                          <p:attrName>ppt_x</p:attrName>
                                        </p:attrNameLst>
                                      </p:cBhvr>
                                      <p:tavLst>
                                        <p:tav tm="0">
                                          <p:val>
                                            <p:strVal val="#ppt_x"/>
                                          </p:val>
                                        </p:tav>
                                        <p:tav tm="100000">
                                          <p:val>
                                            <p:strVal val="#ppt_x"/>
                                          </p:val>
                                        </p:tav>
                                      </p:tavLst>
                                    </p:anim>
                                    <p:anim calcmode="lin" valueType="num">
                                      <p:cBhvr>
                                        <p:cTn id="43" dur="700" fill="hold"/>
                                        <p:tgtEl>
                                          <p:spTgt spid="21">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4900"/>
                            </p:stCondLst>
                            <p:childTnLst>
                              <p:par>
                                <p:cTn id="45" presetID="47" presetClass="entr" presetSubtype="0" fill="hold" nodeType="afterEffect">
                                  <p:stCondLst>
                                    <p:cond delay="0"/>
                                  </p:stCondLst>
                                  <p:childTnLst>
                                    <p:set>
                                      <p:cBhvr>
                                        <p:cTn id="46" dur="1" fill="hold">
                                          <p:stCondLst>
                                            <p:cond delay="0"/>
                                          </p:stCondLst>
                                        </p:cTn>
                                        <p:tgtEl>
                                          <p:spTgt spid="21">
                                            <p:txEl>
                                              <p:pRg st="6" end="6"/>
                                            </p:txEl>
                                          </p:spTgt>
                                        </p:tgtEl>
                                        <p:attrNameLst>
                                          <p:attrName>style.visibility</p:attrName>
                                        </p:attrNameLst>
                                      </p:cBhvr>
                                      <p:to>
                                        <p:strVal val="visible"/>
                                      </p:to>
                                    </p:set>
                                    <p:animEffect transition="in" filter="fade">
                                      <p:cBhvr>
                                        <p:cTn id="47" dur="700"/>
                                        <p:tgtEl>
                                          <p:spTgt spid="21">
                                            <p:txEl>
                                              <p:pRg st="6" end="6"/>
                                            </p:txEl>
                                          </p:spTgt>
                                        </p:tgtEl>
                                      </p:cBhvr>
                                    </p:animEffect>
                                    <p:anim calcmode="lin" valueType="num">
                                      <p:cBhvr>
                                        <p:cTn id="48" dur="700" fill="hold"/>
                                        <p:tgtEl>
                                          <p:spTgt spid="21">
                                            <p:txEl>
                                              <p:pRg st="6" end="6"/>
                                            </p:txEl>
                                          </p:spTgt>
                                        </p:tgtEl>
                                        <p:attrNameLst>
                                          <p:attrName>ppt_x</p:attrName>
                                        </p:attrNameLst>
                                      </p:cBhvr>
                                      <p:tavLst>
                                        <p:tav tm="0">
                                          <p:val>
                                            <p:strVal val="#ppt_x"/>
                                          </p:val>
                                        </p:tav>
                                        <p:tav tm="100000">
                                          <p:val>
                                            <p:strVal val="#ppt_x"/>
                                          </p:val>
                                        </p:tav>
                                      </p:tavLst>
                                    </p:anim>
                                    <p:anim calcmode="lin" valueType="num">
                                      <p:cBhvr>
                                        <p:cTn id="49" dur="700" fill="hold"/>
                                        <p:tgtEl>
                                          <p:spTgt spid="21">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5600"/>
                            </p:stCondLst>
                            <p:childTnLst>
                              <p:par>
                                <p:cTn id="51" presetID="47" presetClass="entr" presetSubtype="0" fill="hold" nodeType="afterEffect">
                                  <p:stCondLst>
                                    <p:cond delay="0"/>
                                  </p:stCondLst>
                                  <p:childTnLst>
                                    <p:set>
                                      <p:cBhvr>
                                        <p:cTn id="52" dur="1" fill="hold">
                                          <p:stCondLst>
                                            <p:cond delay="0"/>
                                          </p:stCondLst>
                                        </p:cTn>
                                        <p:tgtEl>
                                          <p:spTgt spid="21">
                                            <p:txEl>
                                              <p:pRg st="7" end="7"/>
                                            </p:txEl>
                                          </p:spTgt>
                                        </p:tgtEl>
                                        <p:attrNameLst>
                                          <p:attrName>style.visibility</p:attrName>
                                        </p:attrNameLst>
                                      </p:cBhvr>
                                      <p:to>
                                        <p:strVal val="visible"/>
                                      </p:to>
                                    </p:set>
                                    <p:animEffect transition="in" filter="fade">
                                      <p:cBhvr>
                                        <p:cTn id="53" dur="700"/>
                                        <p:tgtEl>
                                          <p:spTgt spid="21">
                                            <p:txEl>
                                              <p:pRg st="7" end="7"/>
                                            </p:txEl>
                                          </p:spTgt>
                                        </p:tgtEl>
                                      </p:cBhvr>
                                    </p:animEffect>
                                    <p:anim calcmode="lin" valueType="num">
                                      <p:cBhvr>
                                        <p:cTn id="54" dur="700" fill="hold"/>
                                        <p:tgtEl>
                                          <p:spTgt spid="21">
                                            <p:txEl>
                                              <p:pRg st="7" end="7"/>
                                            </p:txEl>
                                          </p:spTgt>
                                        </p:tgtEl>
                                        <p:attrNameLst>
                                          <p:attrName>ppt_x</p:attrName>
                                        </p:attrNameLst>
                                      </p:cBhvr>
                                      <p:tavLst>
                                        <p:tav tm="0">
                                          <p:val>
                                            <p:strVal val="#ppt_x"/>
                                          </p:val>
                                        </p:tav>
                                        <p:tav tm="100000">
                                          <p:val>
                                            <p:strVal val="#ppt_x"/>
                                          </p:val>
                                        </p:tav>
                                      </p:tavLst>
                                    </p:anim>
                                    <p:anim calcmode="lin" valueType="num">
                                      <p:cBhvr>
                                        <p:cTn id="55" dur="700" fill="hold"/>
                                        <p:tgtEl>
                                          <p:spTgt spid="21">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6300"/>
                            </p:stCondLst>
                            <p:childTnLst>
                              <p:par>
                                <p:cTn id="57" presetID="47" presetClass="entr" presetSubtype="0" fill="hold" nodeType="afterEffect">
                                  <p:stCondLst>
                                    <p:cond delay="0"/>
                                  </p:stCondLst>
                                  <p:childTnLst>
                                    <p:set>
                                      <p:cBhvr>
                                        <p:cTn id="58" dur="1" fill="hold">
                                          <p:stCondLst>
                                            <p:cond delay="0"/>
                                          </p:stCondLst>
                                        </p:cTn>
                                        <p:tgtEl>
                                          <p:spTgt spid="21">
                                            <p:txEl>
                                              <p:pRg st="8" end="8"/>
                                            </p:txEl>
                                          </p:spTgt>
                                        </p:tgtEl>
                                        <p:attrNameLst>
                                          <p:attrName>style.visibility</p:attrName>
                                        </p:attrNameLst>
                                      </p:cBhvr>
                                      <p:to>
                                        <p:strVal val="visible"/>
                                      </p:to>
                                    </p:set>
                                    <p:animEffect transition="in" filter="fade">
                                      <p:cBhvr>
                                        <p:cTn id="59" dur="700"/>
                                        <p:tgtEl>
                                          <p:spTgt spid="21">
                                            <p:txEl>
                                              <p:pRg st="8" end="8"/>
                                            </p:txEl>
                                          </p:spTgt>
                                        </p:tgtEl>
                                      </p:cBhvr>
                                    </p:animEffect>
                                    <p:anim calcmode="lin" valueType="num">
                                      <p:cBhvr>
                                        <p:cTn id="60" dur="700" fill="hold"/>
                                        <p:tgtEl>
                                          <p:spTgt spid="21">
                                            <p:txEl>
                                              <p:pRg st="8" end="8"/>
                                            </p:txEl>
                                          </p:spTgt>
                                        </p:tgtEl>
                                        <p:attrNameLst>
                                          <p:attrName>ppt_x</p:attrName>
                                        </p:attrNameLst>
                                      </p:cBhvr>
                                      <p:tavLst>
                                        <p:tav tm="0">
                                          <p:val>
                                            <p:strVal val="#ppt_x"/>
                                          </p:val>
                                        </p:tav>
                                        <p:tav tm="100000">
                                          <p:val>
                                            <p:strVal val="#ppt_x"/>
                                          </p:val>
                                        </p:tav>
                                      </p:tavLst>
                                    </p:anim>
                                    <p:anim calcmode="lin" valueType="num">
                                      <p:cBhvr>
                                        <p:cTn id="61" dur="700" fill="hold"/>
                                        <p:tgtEl>
                                          <p:spTgt spid="2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xit" presetSubtype="4" fill="hold" grpId="0" nodeType="clickEffect">
                                  <p:stCondLst>
                                    <p:cond delay="0"/>
                                  </p:stCondLst>
                                  <p:childTnLst>
                                    <p:anim calcmode="lin" valueType="num">
                                      <p:cBhvr additive="base">
                                        <p:cTn id="65" dur="500"/>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p:tgtEl>
                                          <p:spTgt spid="21">
                                            <p:txEl>
                                              <p:pRg st="0" end="0"/>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21">
                                            <p:txEl>
                                              <p:pRg st="0" end="0"/>
                                            </p:txEl>
                                          </p:spTgt>
                                        </p:tgtEl>
                                        <p:attrNameLst>
                                          <p:attrName>style.visibility</p:attrName>
                                        </p:attrNameLst>
                                      </p:cBhvr>
                                      <p:to>
                                        <p:strVal val="hidden"/>
                                      </p:to>
                                    </p:set>
                                  </p:childTnLst>
                                </p:cTn>
                              </p:par>
                              <p:par>
                                <p:cTn id="68" presetID="2" presetClass="exit" presetSubtype="4" fill="hold" grpId="0" nodeType="withEffect">
                                  <p:stCondLst>
                                    <p:cond delay="0"/>
                                  </p:stCondLst>
                                  <p:childTnLst>
                                    <p:anim calcmode="lin" valueType="num">
                                      <p:cBhvr additive="base">
                                        <p:cTn id="69" dur="500"/>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70" dur="500"/>
                                        <p:tgtEl>
                                          <p:spTgt spid="21">
                                            <p:txEl>
                                              <p:pRg st="1" end="1"/>
                                            </p:txEl>
                                          </p:spTgt>
                                        </p:tgtEl>
                                        <p:attrNameLst>
                                          <p:attrName>ppt_y</p:attrName>
                                        </p:attrNameLst>
                                      </p:cBhvr>
                                      <p:tavLst>
                                        <p:tav tm="0">
                                          <p:val>
                                            <p:strVal val="ppt_y"/>
                                          </p:val>
                                        </p:tav>
                                        <p:tav tm="100000">
                                          <p:val>
                                            <p:strVal val="1+ppt_h/2"/>
                                          </p:val>
                                        </p:tav>
                                      </p:tavLst>
                                    </p:anim>
                                    <p:set>
                                      <p:cBhvr>
                                        <p:cTn id="71" dur="1" fill="hold">
                                          <p:stCondLst>
                                            <p:cond delay="499"/>
                                          </p:stCondLst>
                                        </p:cTn>
                                        <p:tgtEl>
                                          <p:spTgt spid="21">
                                            <p:txEl>
                                              <p:pRg st="1" end="1"/>
                                            </p:txEl>
                                          </p:spTgt>
                                        </p:tgtEl>
                                        <p:attrNameLst>
                                          <p:attrName>style.visibility</p:attrName>
                                        </p:attrNameLst>
                                      </p:cBhvr>
                                      <p:to>
                                        <p:strVal val="hidden"/>
                                      </p:to>
                                    </p:set>
                                  </p:childTnLst>
                                </p:cTn>
                              </p:par>
                              <p:par>
                                <p:cTn id="72" presetID="2" presetClass="exit" presetSubtype="4" fill="hold" grpId="0" nodeType="withEffect">
                                  <p:stCondLst>
                                    <p:cond delay="0"/>
                                  </p:stCondLst>
                                  <p:childTnLst>
                                    <p:anim calcmode="lin" valueType="num">
                                      <p:cBhvr additive="base">
                                        <p:cTn id="73" dur="500"/>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74" dur="500"/>
                                        <p:tgtEl>
                                          <p:spTgt spid="21">
                                            <p:txEl>
                                              <p:pRg st="2" end="2"/>
                                            </p:txEl>
                                          </p:spTgt>
                                        </p:tgtEl>
                                        <p:attrNameLst>
                                          <p:attrName>ppt_y</p:attrName>
                                        </p:attrNameLst>
                                      </p:cBhvr>
                                      <p:tavLst>
                                        <p:tav tm="0">
                                          <p:val>
                                            <p:strVal val="ppt_y"/>
                                          </p:val>
                                        </p:tav>
                                        <p:tav tm="100000">
                                          <p:val>
                                            <p:strVal val="1+ppt_h/2"/>
                                          </p:val>
                                        </p:tav>
                                      </p:tavLst>
                                    </p:anim>
                                    <p:set>
                                      <p:cBhvr>
                                        <p:cTn id="75" dur="1" fill="hold">
                                          <p:stCondLst>
                                            <p:cond delay="499"/>
                                          </p:stCondLst>
                                        </p:cTn>
                                        <p:tgtEl>
                                          <p:spTgt spid="21">
                                            <p:txEl>
                                              <p:pRg st="2" end="2"/>
                                            </p:txEl>
                                          </p:spTgt>
                                        </p:tgtEl>
                                        <p:attrNameLst>
                                          <p:attrName>style.visibility</p:attrName>
                                        </p:attrNameLst>
                                      </p:cBhvr>
                                      <p:to>
                                        <p:strVal val="hidden"/>
                                      </p:to>
                                    </p:set>
                                  </p:childTnLst>
                                </p:cTn>
                              </p:par>
                              <p:par>
                                <p:cTn id="76" presetID="2" presetClass="exit" presetSubtype="4" fill="hold" grpId="0" nodeType="withEffect">
                                  <p:stCondLst>
                                    <p:cond delay="0"/>
                                  </p:stCondLst>
                                  <p:childTnLst>
                                    <p:anim calcmode="lin" valueType="num">
                                      <p:cBhvr additive="base">
                                        <p:cTn id="77" dur="500"/>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78" dur="500"/>
                                        <p:tgtEl>
                                          <p:spTgt spid="21">
                                            <p:txEl>
                                              <p:pRg st="3" end="3"/>
                                            </p:txEl>
                                          </p:spTgt>
                                        </p:tgtEl>
                                        <p:attrNameLst>
                                          <p:attrName>ppt_y</p:attrName>
                                        </p:attrNameLst>
                                      </p:cBhvr>
                                      <p:tavLst>
                                        <p:tav tm="0">
                                          <p:val>
                                            <p:strVal val="ppt_y"/>
                                          </p:val>
                                        </p:tav>
                                        <p:tav tm="100000">
                                          <p:val>
                                            <p:strVal val="1+ppt_h/2"/>
                                          </p:val>
                                        </p:tav>
                                      </p:tavLst>
                                    </p:anim>
                                    <p:set>
                                      <p:cBhvr>
                                        <p:cTn id="79" dur="1" fill="hold">
                                          <p:stCondLst>
                                            <p:cond delay="499"/>
                                          </p:stCondLst>
                                        </p:cTn>
                                        <p:tgtEl>
                                          <p:spTgt spid="21">
                                            <p:txEl>
                                              <p:pRg st="3" end="3"/>
                                            </p:txEl>
                                          </p:spTgt>
                                        </p:tgtEl>
                                        <p:attrNameLst>
                                          <p:attrName>style.visibility</p:attrName>
                                        </p:attrNameLst>
                                      </p:cBhvr>
                                      <p:to>
                                        <p:strVal val="hidden"/>
                                      </p:to>
                                    </p:set>
                                  </p:childTnLst>
                                </p:cTn>
                              </p:par>
                              <p:par>
                                <p:cTn id="80" presetID="2" presetClass="exit" presetSubtype="4" fill="hold" grpId="0" nodeType="withEffect">
                                  <p:stCondLst>
                                    <p:cond delay="0"/>
                                  </p:stCondLst>
                                  <p:childTnLst>
                                    <p:anim calcmode="lin" valueType="num">
                                      <p:cBhvr additive="base">
                                        <p:cTn id="81" dur="500"/>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82" dur="500"/>
                                        <p:tgtEl>
                                          <p:spTgt spid="21">
                                            <p:txEl>
                                              <p:pRg st="4" end="4"/>
                                            </p:txEl>
                                          </p:spTgt>
                                        </p:tgtEl>
                                        <p:attrNameLst>
                                          <p:attrName>ppt_y</p:attrName>
                                        </p:attrNameLst>
                                      </p:cBhvr>
                                      <p:tavLst>
                                        <p:tav tm="0">
                                          <p:val>
                                            <p:strVal val="ppt_y"/>
                                          </p:val>
                                        </p:tav>
                                        <p:tav tm="100000">
                                          <p:val>
                                            <p:strVal val="1+ppt_h/2"/>
                                          </p:val>
                                        </p:tav>
                                      </p:tavLst>
                                    </p:anim>
                                    <p:set>
                                      <p:cBhvr>
                                        <p:cTn id="83" dur="1" fill="hold">
                                          <p:stCondLst>
                                            <p:cond delay="499"/>
                                          </p:stCondLst>
                                        </p:cTn>
                                        <p:tgtEl>
                                          <p:spTgt spid="21">
                                            <p:txEl>
                                              <p:pRg st="4" end="4"/>
                                            </p:txEl>
                                          </p:spTgt>
                                        </p:tgtEl>
                                        <p:attrNameLst>
                                          <p:attrName>style.visibility</p:attrName>
                                        </p:attrNameLst>
                                      </p:cBhvr>
                                      <p:to>
                                        <p:strVal val="hidden"/>
                                      </p:to>
                                    </p:set>
                                  </p:childTnLst>
                                </p:cTn>
                              </p:par>
                              <p:par>
                                <p:cTn id="84" presetID="2" presetClass="exit" presetSubtype="4" fill="hold" grpId="0" nodeType="withEffect">
                                  <p:stCondLst>
                                    <p:cond delay="0"/>
                                  </p:stCondLst>
                                  <p:childTnLst>
                                    <p:anim calcmode="lin" valueType="num">
                                      <p:cBhvr additive="base">
                                        <p:cTn id="85" dur="500"/>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86" dur="500"/>
                                        <p:tgtEl>
                                          <p:spTgt spid="21">
                                            <p:txEl>
                                              <p:pRg st="5" end="5"/>
                                            </p:txEl>
                                          </p:spTgt>
                                        </p:tgtEl>
                                        <p:attrNameLst>
                                          <p:attrName>ppt_y</p:attrName>
                                        </p:attrNameLst>
                                      </p:cBhvr>
                                      <p:tavLst>
                                        <p:tav tm="0">
                                          <p:val>
                                            <p:strVal val="ppt_y"/>
                                          </p:val>
                                        </p:tav>
                                        <p:tav tm="100000">
                                          <p:val>
                                            <p:strVal val="1+ppt_h/2"/>
                                          </p:val>
                                        </p:tav>
                                      </p:tavLst>
                                    </p:anim>
                                    <p:set>
                                      <p:cBhvr>
                                        <p:cTn id="87" dur="1" fill="hold">
                                          <p:stCondLst>
                                            <p:cond delay="499"/>
                                          </p:stCondLst>
                                        </p:cTn>
                                        <p:tgtEl>
                                          <p:spTgt spid="21">
                                            <p:txEl>
                                              <p:pRg st="5" end="5"/>
                                            </p:txEl>
                                          </p:spTgt>
                                        </p:tgtEl>
                                        <p:attrNameLst>
                                          <p:attrName>style.visibility</p:attrName>
                                        </p:attrNameLst>
                                      </p:cBhvr>
                                      <p:to>
                                        <p:strVal val="hidden"/>
                                      </p:to>
                                    </p:set>
                                  </p:childTnLst>
                                </p:cTn>
                              </p:par>
                              <p:par>
                                <p:cTn id="88" presetID="2" presetClass="exit" presetSubtype="4" fill="hold" grpId="0" nodeType="withEffect">
                                  <p:stCondLst>
                                    <p:cond delay="0"/>
                                  </p:stCondLst>
                                  <p:childTnLst>
                                    <p:anim calcmode="lin" valueType="num">
                                      <p:cBhvr additive="base">
                                        <p:cTn id="89" dur="500"/>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90" dur="500"/>
                                        <p:tgtEl>
                                          <p:spTgt spid="21">
                                            <p:txEl>
                                              <p:pRg st="6" end="6"/>
                                            </p:txEl>
                                          </p:spTgt>
                                        </p:tgtEl>
                                        <p:attrNameLst>
                                          <p:attrName>ppt_y</p:attrName>
                                        </p:attrNameLst>
                                      </p:cBhvr>
                                      <p:tavLst>
                                        <p:tav tm="0">
                                          <p:val>
                                            <p:strVal val="ppt_y"/>
                                          </p:val>
                                        </p:tav>
                                        <p:tav tm="100000">
                                          <p:val>
                                            <p:strVal val="1+ppt_h/2"/>
                                          </p:val>
                                        </p:tav>
                                      </p:tavLst>
                                    </p:anim>
                                    <p:set>
                                      <p:cBhvr>
                                        <p:cTn id="91" dur="1" fill="hold">
                                          <p:stCondLst>
                                            <p:cond delay="499"/>
                                          </p:stCondLst>
                                        </p:cTn>
                                        <p:tgtEl>
                                          <p:spTgt spid="21">
                                            <p:txEl>
                                              <p:pRg st="6" end="6"/>
                                            </p:txEl>
                                          </p:spTgt>
                                        </p:tgtEl>
                                        <p:attrNameLst>
                                          <p:attrName>style.visibility</p:attrName>
                                        </p:attrNameLst>
                                      </p:cBhvr>
                                      <p:to>
                                        <p:strVal val="hidden"/>
                                      </p:to>
                                    </p:set>
                                  </p:childTnLst>
                                </p:cTn>
                              </p:par>
                              <p:par>
                                <p:cTn id="92" presetID="2" presetClass="exit" presetSubtype="4" fill="hold" grpId="0" nodeType="withEffect">
                                  <p:stCondLst>
                                    <p:cond delay="0"/>
                                  </p:stCondLst>
                                  <p:childTnLst>
                                    <p:anim calcmode="lin" valueType="num">
                                      <p:cBhvr additive="base">
                                        <p:cTn id="93" dur="500"/>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94" dur="500"/>
                                        <p:tgtEl>
                                          <p:spTgt spid="21">
                                            <p:txEl>
                                              <p:pRg st="7" end="7"/>
                                            </p:txEl>
                                          </p:spTgt>
                                        </p:tgtEl>
                                        <p:attrNameLst>
                                          <p:attrName>ppt_y</p:attrName>
                                        </p:attrNameLst>
                                      </p:cBhvr>
                                      <p:tavLst>
                                        <p:tav tm="0">
                                          <p:val>
                                            <p:strVal val="ppt_y"/>
                                          </p:val>
                                        </p:tav>
                                        <p:tav tm="100000">
                                          <p:val>
                                            <p:strVal val="1+ppt_h/2"/>
                                          </p:val>
                                        </p:tav>
                                      </p:tavLst>
                                    </p:anim>
                                    <p:set>
                                      <p:cBhvr>
                                        <p:cTn id="95" dur="1" fill="hold">
                                          <p:stCondLst>
                                            <p:cond delay="499"/>
                                          </p:stCondLst>
                                        </p:cTn>
                                        <p:tgtEl>
                                          <p:spTgt spid="21">
                                            <p:txEl>
                                              <p:pRg st="7" end="7"/>
                                            </p:txEl>
                                          </p:spTgt>
                                        </p:tgtEl>
                                        <p:attrNameLst>
                                          <p:attrName>style.visibility</p:attrName>
                                        </p:attrNameLst>
                                      </p:cBhvr>
                                      <p:to>
                                        <p:strVal val="hidden"/>
                                      </p:to>
                                    </p:set>
                                  </p:childTnLst>
                                </p:cTn>
                              </p:par>
                              <p:par>
                                <p:cTn id="96" presetID="2" presetClass="exit" presetSubtype="4" fill="hold" grpId="0" nodeType="withEffect">
                                  <p:stCondLst>
                                    <p:cond delay="0"/>
                                  </p:stCondLst>
                                  <p:childTnLst>
                                    <p:anim calcmode="lin" valueType="num">
                                      <p:cBhvr additive="base">
                                        <p:cTn id="97" dur="500"/>
                                        <p:tgtEl>
                                          <p:spTgt spid="21">
                                            <p:txEl>
                                              <p:pRg st="8" end="8"/>
                                            </p:txEl>
                                          </p:spTgt>
                                        </p:tgtEl>
                                        <p:attrNameLst>
                                          <p:attrName>ppt_x</p:attrName>
                                        </p:attrNameLst>
                                      </p:cBhvr>
                                      <p:tavLst>
                                        <p:tav tm="0">
                                          <p:val>
                                            <p:strVal val="ppt_x"/>
                                          </p:val>
                                        </p:tav>
                                        <p:tav tm="100000">
                                          <p:val>
                                            <p:strVal val="ppt_x"/>
                                          </p:val>
                                        </p:tav>
                                      </p:tavLst>
                                    </p:anim>
                                    <p:anim calcmode="lin" valueType="num">
                                      <p:cBhvr additive="base">
                                        <p:cTn id="98" dur="500"/>
                                        <p:tgtEl>
                                          <p:spTgt spid="21">
                                            <p:txEl>
                                              <p:pRg st="8" end="8"/>
                                            </p:txEl>
                                          </p:spTgt>
                                        </p:tgtEl>
                                        <p:attrNameLst>
                                          <p:attrName>ppt_y</p:attrName>
                                        </p:attrNameLst>
                                      </p:cBhvr>
                                      <p:tavLst>
                                        <p:tav tm="0">
                                          <p:val>
                                            <p:strVal val="ppt_y"/>
                                          </p:val>
                                        </p:tav>
                                        <p:tav tm="100000">
                                          <p:val>
                                            <p:strVal val="1+ppt_h/2"/>
                                          </p:val>
                                        </p:tav>
                                      </p:tavLst>
                                    </p:anim>
                                    <p:set>
                                      <p:cBhvr>
                                        <p:cTn id="99" dur="1" fill="hold">
                                          <p:stCondLst>
                                            <p:cond delay="499"/>
                                          </p:stCondLst>
                                        </p:cTn>
                                        <p:tgtEl>
                                          <p:spTgt spid="21">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 grpId="0"/>
      <p:bldP spid="21"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56"/>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63B52D8-87F0-A942-4ED6-A8325A815FEB}"/>
              </a:ext>
            </a:extLst>
          </p:cNvPr>
          <p:cNvGraphicFramePr/>
          <p:nvPr/>
        </p:nvGraphicFramePr>
        <p:xfrm>
          <a:off x="323386" y="1215483"/>
          <a:ext cx="8341112" cy="3612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59" name="Google Shape;3559;p57"/>
          <p:cNvSpPr txBox="1">
            <a:spLocks noGrp="1"/>
          </p:cNvSpPr>
          <p:nvPr>
            <p:ph type="title" idx="2"/>
          </p:nvPr>
        </p:nvSpPr>
        <p:spPr>
          <a:xfrm>
            <a:off x="176330" y="107189"/>
            <a:ext cx="5679300" cy="97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Research Objectives</a:t>
            </a:r>
            <a:r>
              <a:rPr lang="ar-EG" dirty="0"/>
              <a:t>:	</a:t>
            </a:r>
            <a:endParaRPr dirty="0"/>
          </a:p>
        </p:txBody>
      </p:sp>
      <p:grpSp>
        <p:nvGrpSpPr>
          <p:cNvPr id="7" name="Google Shape;4275;p75">
            <a:extLst>
              <a:ext uri="{FF2B5EF4-FFF2-40B4-BE49-F238E27FC236}">
                <a16:creationId xmlns:a16="http://schemas.microsoft.com/office/drawing/2014/main" id="{6A001FC3-7361-7E92-EFAC-33E797F3E399}"/>
              </a:ext>
            </a:extLst>
          </p:cNvPr>
          <p:cNvGrpSpPr/>
          <p:nvPr/>
        </p:nvGrpSpPr>
        <p:grpSpPr>
          <a:xfrm>
            <a:off x="7996617" y="-451341"/>
            <a:ext cx="1717686" cy="1718100"/>
            <a:chOff x="1347125" y="349025"/>
            <a:chExt cx="4978800" cy="4980000"/>
          </a:xfrm>
          <a:solidFill>
            <a:srgbClr val="00899D"/>
          </a:solidFill>
        </p:grpSpPr>
        <p:sp>
          <p:nvSpPr>
            <p:cNvPr id="8" name="Google Shape;4276;p75">
              <a:extLst>
                <a:ext uri="{FF2B5EF4-FFF2-40B4-BE49-F238E27FC236}">
                  <a16:creationId xmlns:a16="http://schemas.microsoft.com/office/drawing/2014/main" id="{61AC4614-EAFC-7EC8-AAA4-8B81B6ADAD4C}"/>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77;p75">
              <a:extLst>
                <a:ext uri="{FF2B5EF4-FFF2-40B4-BE49-F238E27FC236}">
                  <a16:creationId xmlns:a16="http://schemas.microsoft.com/office/drawing/2014/main" id="{B9EB0191-B6AC-4E0D-BDEF-C7418F5FEC76}"/>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78;p75">
              <a:extLst>
                <a:ext uri="{FF2B5EF4-FFF2-40B4-BE49-F238E27FC236}">
                  <a16:creationId xmlns:a16="http://schemas.microsoft.com/office/drawing/2014/main" id="{F877F5F6-2E05-23B2-20B3-4796CCB2A738}"/>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79;p75">
              <a:extLst>
                <a:ext uri="{FF2B5EF4-FFF2-40B4-BE49-F238E27FC236}">
                  <a16:creationId xmlns:a16="http://schemas.microsoft.com/office/drawing/2014/main" id="{3AECA3D1-B782-6454-C7A0-6DACB84725E7}"/>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80;p75">
              <a:extLst>
                <a:ext uri="{FF2B5EF4-FFF2-40B4-BE49-F238E27FC236}">
                  <a16:creationId xmlns:a16="http://schemas.microsoft.com/office/drawing/2014/main" id="{BDA5F411-D203-2626-5BB7-B36761611FFA}"/>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81;p75">
              <a:extLst>
                <a:ext uri="{FF2B5EF4-FFF2-40B4-BE49-F238E27FC236}">
                  <a16:creationId xmlns:a16="http://schemas.microsoft.com/office/drawing/2014/main" id="{A271E2BD-A6DC-6381-3BED-376C16B562D3}"/>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82;p75">
              <a:extLst>
                <a:ext uri="{FF2B5EF4-FFF2-40B4-BE49-F238E27FC236}">
                  <a16:creationId xmlns:a16="http://schemas.microsoft.com/office/drawing/2014/main" id="{0CA98A78-02B7-528D-ED3C-CDB5D76D909A}"/>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83;p75">
              <a:extLst>
                <a:ext uri="{FF2B5EF4-FFF2-40B4-BE49-F238E27FC236}">
                  <a16:creationId xmlns:a16="http://schemas.microsoft.com/office/drawing/2014/main" id="{5A87A132-A49D-448C-F95B-FF222BA2355F}"/>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84;p75">
              <a:extLst>
                <a:ext uri="{FF2B5EF4-FFF2-40B4-BE49-F238E27FC236}">
                  <a16:creationId xmlns:a16="http://schemas.microsoft.com/office/drawing/2014/main" id="{48838B84-C28D-DDEA-D98A-F48C006B06AA}"/>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85;p75">
              <a:extLst>
                <a:ext uri="{FF2B5EF4-FFF2-40B4-BE49-F238E27FC236}">
                  <a16:creationId xmlns:a16="http://schemas.microsoft.com/office/drawing/2014/main" id="{862E8F48-6341-5156-AB9C-87201B41E536}"/>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86;p75">
              <a:extLst>
                <a:ext uri="{FF2B5EF4-FFF2-40B4-BE49-F238E27FC236}">
                  <a16:creationId xmlns:a16="http://schemas.microsoft.com/office/drawing/2014/main" id="{B2BF3FA1-C6D5-B20D-4A77-E7111B367A6D}"/>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87;p75">
              <a:extLst>
                <a:ext uri="{FF2B5EF4-FFF2-40B4-BE49-F238E27FC236}">
                  <a16:creationId xmlns:a16="http://schemas.microsoft.com/office/drawing/2014/main" id="{16107727-2B92-03D6-A7A6-C15D2455B363}"/>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88;p75">
              <a:extLst>
                <a:ext uri="{FF2B5EF4-FFF2-40B4-BE49-F238E27FC236}">
                  <a16:creationId xmlns:a16="http://schemas.microsoft.com/office/drawing/2014/main" id="{E9DE1194-A10D-8FC6-2C9A-C0D4F4F1AE9F}"/>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89;p75">
              <a:extLst>
                <a:ext uri="{FF2B5EF4-FFF2-40B4-BE49-F238E27FC236}">
                  <a16:creationId xmlns:a16="http://schemas.microsoft.com/office/drawing/2014/main" id="{35C7D5D0-DBD6-778F-4B52-988D118F74E1}"/>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90;p75">
              <a:extLst>
                <a:ext uri="{FF2B5EF4-FFF2-40B4-BE49-F238E27FC236}">
                  <a16:creationId xmlns:a16="http://schemas.microsoft.com/office/drawing/2014/main" id="{98AE7EFE-8227-7631-12EB-8E51D67C6DEB}"/>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91;p75">
              <a:extLst>
                <a:ext uri="{FF2B5EF4-FFF2-40B4-BE49-F238E27FC236}">
                  <a16:creationId xmlns:a16="http://schemas.microsoft.com/office/drawing/2014/main" id="{28819CD1-646A-0067-5F85-DEE4B23AE355}"/>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92;p75">
              <a:extLst>
                <a:ext uri="{FF2B5EF4-FFF2-40B4-BE49-F238E27FC236}">
                  <a16:creationId xmlns:a16="http://schemas.microsoft.com/office/drawing/2014/main" id="{FB8BEF7E-C810-EBCB-3047-3A5BFB3EA99D}"/>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93;p75">
              <a:extLst>
                <a:ext uri="{FF2B5EF4-FFF2-40B4-BE49-F238E27FC236}">
                  <a16:creationId xmlns:a16="http://schemas.microsoft.com/office/drawing/2014/main" id="{450E3A61-DD72-3756-FB72-26381B63DEFE}"/>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94;p75">
              <a:extLst>
                <a:ext uri="{FF2B5EF4-FFF2-40B4-BE49-F238E27FC236}">
                  <a16:creationId xmlns:a16="http://schemas.microsoft.com/office/drawing/2014/main" id="{77805BD8-DBA2-29FB-2E78-656F455A106F}"/>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95;p75">
              <a:extLst>
                <a:ext uri="{FF2B5EF4-FFF2-40B4-BE49-F238E27FC236}">
                  <a16:creationId xmlns:a16="http://schemas.microsoft.com/office/drawing/2014/main" id="{134A52A1-05DC-6618-B3E0-89B7C8665906}"/>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96;p75">
              <a:extLst>
                <a:ext uri="{FF2B5EF4-FFF2-40B4-BE49-F238E27FC236}">
                  <a16:creationId xmlns:a16="http://schemas.microsoft.com/office/drawing/2014/main" id="{DC596CC9-92B3-EC18-D849-875426712902}"/>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97;p75">
              <a:extLst>
                <a:ext uri="{FF2B5EF4-FFF2-40B4-BE49-F238E27FC236}">
                  <a16:creationId xmlns:a16="http://schemas.microsoft.com/office/drawing/2014/main" id="{9096460A-7532-9A45-9B12-80BA1DBE4667}"/>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4299;p75">
            <a:extLst>
              <a:ext uri="{FF2B5EF4-FFF2-40B4-BE49-F238E27FC236}">
                <a16:creationId xmlns:a16="http://schemas.microsoft.com/office/drawing/2014/main" id="{2B18BFA9-7318-1CC2-744E-BF2AE8C598E7}"/>
              </a:ext>
            </a:extLst>
          </p:cNvPr>
          <p:cNvSpPr/>
          <p:nvPr/>
        </p:nvSpPr>
        <p:spPr>
          <a:xfrm>
            <a:off x="75853" y="4768266"/>
            <a:ext cx="251100" cy="2511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00;p75">
            <a:extLst>
              <a:ext uri="{FF2B5EF4-FFF2-40B4-BE49-F238E27FC236}">
                <a16:creationId xmlns:a16="http://schemas.microsoft.com/office/drawing/2014/main" id="{BF88E550-46B0-27FA-5141-259384327DD5}"/>
              </a:ext>
            </a:extLst>
          </p:cNvPr>
          <p:cNvSpPr/>
          <p:nvPr/>
        </p:nvSpPr>
        <p:spPr>
          <a:xfrm>
            <a:off x="8231215" y="440103"/>
            <a:ext cx="533400" cy="5334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01;p75">
            <a:extLst>
              <a:ext uri="{FF2B5EF4-FFF2-40B4-BE49-F238E27FC236}">
                <a16:creationId xmlns:a16="http://schemas.microsoft.com/office/drawing/2014/main" id="{9EA07832-A547-9287-85C4-8FBDA270E924}"/>
              </a:ext>
            </a:extLst>
          </p:cNvPr>
          <p:cNvSpPr/>
          <p:nvPr/>
        </p:nvSpPr>
        <p:spPr>
          <a:xfrm>
            <a:off x="8294185" y="627538"/>
            <a:ext cx="251100" cy="251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FF820C0-E9F6-1562-6E42-28C43A10BE73}"/>
              </a:ext>
            </a:extLst>
          </p:cNvPr>
          <p:cNvSpPr txBox="1"/>
          <p:nvPr/>
        </p:nvSpPr>
        <p:spPr>
          <a:xfrm>
            <a:off x="3311912" y="1538785"/>
            <a:ext cx="4844126" cy="2862322"/>
          </a:xfrm>
          <a:prstGeom prst="rect">
            <a:avLst/>
          </a:prstGeom>
          <a:noFill/>
        </p:spPr>
        <p:txBody>
          <a:bodyPr wrap="square" rtlCol="0">
            <a:spAutoFit/>
          </a:bodyPr>
          <a:lstStyle/>
          <a:p>
            <a:pPr algn="just"/>
            <a:r>
              <a:rPr lang="en-US" sz="1800" dirty="0">
                <a:solidFill>
                  <a:schemeClr val="tx1"/>
                </a:solidFill>
                <a:latin typeface="Muli"/>
              </a:rPr>
              <a:t>The research project endeavors to create a chatbot designed to assist users with limited knowledge of laptop capabilities. Its primary objective is to recommend suitable laptops tailored to individual needs, streamlining the shopping process for those unfamiliar with technical specifications. By offering personalized guidance, the chatbot aims to enhance the overall user experience and simplify the decision-making process when selecting laptops.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5C02D089-837B-9E32-734A-4A6E21E3D145}"/>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E297C66F-8F33-60B0-30FD-E8919BB30BA6}"/>
              </a:ext>
            </a:extLst>
          </p:cNvPr>
          <p:cNvSpPr txBox="1">
            <a:spLocks noGrp="1"/>
          </p:cNvSpPr>
          <p:nvPr>
            <p:ph type="title"/>
          </p:nvPr>
        </p:nvSpPr>
        <p:spPr>
          <a:xfrm>
            <a:off x="2417725" y="2148575"/>
            <a:ext cx="5679300" cy="976200"/>
          </a:xfrm>
          <a:prstGeom prst="rect">
            <a:avLst/>
          </a:prstGeom>
        </p:spPr>
        <p:txBody>
          <a:bodyPr spcFirstLastPara="1" wrap="square" lIns="91425" tIns="91425" rIns="91425" bIns="91425" anchor="ctr" anchorCtr="0">
            <a:noAutofit/>
          </a:bodyPr>
          <a:lstStyle/>
          <a:p>
            <a:r>
              <a:rPr lang="en-US" dirty="0"/>
              <a:t>Time Plan</a:t>
            </a:r>
            <a:br>
              <a:rPr lang="en-US" sz="4000" dirty="0">
                <a:latin typeface="Muli"/>
              </a:rPr>
            </a:br>
            <a:endParaRPr dirty="0"/>
          </a:p>
        </p:txBody>
      </p:sp>
      <p:sp>
        <p:nvSpPr>
          <p:cNvPr id="3724" name="Google Shape;3724;p63">
            <a:extLst>
              <a:ext uri="{FF2B5EF4-FFF2-40B4-BE49-F238E27FC236}">
                <a16:creationId xmlns:a16="http://schemas.microsoft.com/office/drawing/2014/main" id="{453FFA49-CA6C-BB35-847F-6EF6477EEFF9}"/>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3972951175"/>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4301;p75">
            <a:extLst>
              <a:ext uri="{FF2B5EF4-FFF2-40B4-BE49-F238E27FC236}">
                <a16:creationId xmlns:a16="http://schemas.microsoft.com/office/drawing/2014/main" id="{AFE1A90F-1B4C-7394-8BB5-E56D8E708570}"/>
              </a:ext>
            </a:extLst>
          </p:cNvPr>
          <p:cNvSpPr/>
          <p:nvPr/>
        </p:nvSpPr>
        <p:spPr>
          <a:xfrm>
            <a:off x="8037494" y="1187288"/>
            <a:ext cx="251100" cy="251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2;p31">
            <a:extLst>
              <a:ext uri="{FF2B5EF4-FFF2-40B4-BE49-F238E27FC236}">
                <a16:creationId xmlns:a16="http://schemas.microsoft.com/office/drawing/2014/main" id="{35EE12B4-E8F9-61D2-16E2-CF76DBEFC9F7}"/>
              </a:ext>
            </a:extLst>
          </p:cNvPr>
          <p:cNvCxnSpPr>
            <a:cxnSpLocks/>
          </p:cNvCxnSpPr>
          <p:nvPr/>
        </p:nvCxnSpPr>
        <p:spPr>
          <a:xfrm>
            <a:off x="6331587" y="986684"/>
            <a:ext cx="0" cy="377130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Google Shape;242;p31">
            <a:extLst>
              <a:ext uri="{FF2B5EF4-FFF2-40B4-BE49-F238E27FC236}">
                <a16:creationId xmlns:a16="http://schemas.microsoft.com/office/drawing/2014/main" id="{32C163C8-4F70-16F0-EDCB-CAAE93B748D8}"/>
              </a:ext>
            </a:extLst>
          </p:cNvPr>
          <p:cNvCxnSpPr>
            <a:cxnSpLocks/>
          </p:cNvCxnSpPr>
          <p:nvPr/>
        </p:nvCxnSpPr>
        <p:spPr>
          <a:xfrm>
            <a:off x="4270858" y="981645"/>
            <a:ext cx="0" cy="377130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oogle Shape;242;p31">
            <a:extLst>
              <a:ext uri="{FF2B5EF4-FFF2-40B4-BE49-F238E27FC236}">
                <a16:creationId xmlns:a16="http://schemas.microsoft.com/office/drawing/2014/main" id="{3FCDEB41-9E8E-7F20-89AD-504FD5FBC162}"/>
              </a:ext>
            </a:extLst>
          </p:cNvPr>
          <p:cNvCxnSpPr>
            <a:cxnSpLocks/>
          </p:cNvCxnSpPr>
          <p:nvPr/>
        </p:nvCxnSpPr>
        <p:spPr>
          <a:xfrm>
            <a:off x="5322575" y="993904"/>
            <a:ext cx="0" cy="377130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oogle Shape;242;p31">
            <a:extLst>
              <a:ext uri="{FF2B5EF4-FFF2-40B4-BE49-F238E27FC236}">
                <a16:creationId xmlns:a16="http://schemas.microsoft.com/office/drawing/2014/main" id="{463BF2CA-D936-507C-974D-E81F1A0F27C3}"/>
              </a:ext>
            </a:extLst>
          </p:cNvPr>
          <p:cNvCxnSpPr>
            <a:cxnSpLocks/>
          </p:cNvCxnSpPr>
          <p:nvPr/>
        </p:nvCxnSpPr>
        <p:spPr>
          <a:xfrm>
            <a:off x="1152202" y="1443784"/>
            <a:ext cx="0" cy="331004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oogle Shape;242;p31">
            <a:extLst>
              <a:ext uri="{FF2B5EF4-FFF2-40B4-BE49-F238E27FC236}">
                <a16:creationId xmlns:a16="http://schemas.microsoft.com/office/drawing/2014/main" id="{0AAE698B-3BD2-97AB-4D35-BA09BD66E749}"/>
              </a:ext>
            </a:extLst>
          </p:cNvPr>
          <p:cNvCxnSpPr>
            <a:cxnSpLocks/>
          </p:cNvCxnSpPr>
          <p:nvPr/>
        </p:nvCxnSpPr>
        <p:spPr>
          <a:xfrm>
            <a:off x="2179144" y="1063609"/>
            <a:ext cx="8476" cy="370193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Google Shape;242;p31">
            <a:extLst>
              <a:ext uri="{FF2B5EF4-FFF2-40B4-BE49-F238E27FC236}">
                <a16:creationId xmlns:a16="http://schemas.microsoft.com/office/drawing/2014/main" id="{D5976912-4029-A186-2275-CA44251915C1}"/>
              </a:ext>
            </a:extLst>
          </p:cNvPr>
          <p:cNvCxnSpPr>
            <a:cxnSpLocks/>
          </p:cNvCxnSpPr>
          <p:nvPr/>
        </p:nvCxnSpPr>
        <p:spPr>
          <a:xfrm>
            <a:off x="3270273" y="990457"/>
            <a:ext cx="0" cy="377130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Google Shape;246;p31">
            <a:extLst>
              <a:ext uri="{FF2B5EF4-FFF2-40B4-BE49-F238E27FC236}">
                <a16:creationId xmlns:a16="http://schemas.microsoft.com/office/drawing/2014/main" id="{80199A09-5D64-7370-B8C7-BA59E649560E}"/>
              </a:ext>
            </a:extLst>
          </p:cNvPr>
          <p:cNvSpPr/>
          <p:nvPr/>
        </p:nvSpPr>
        <p:spPr>
          <a:xfrm>
            <a:off x="15239" y="1240404"/>
            <a:ext cx="7836328" cy="273619"/>
          </a:xfrm>
          <a:prstGeom prst="rightArrow">
            <a:avLst>
              <a:gd name="adj1" fmla="val 50000"/>
              <a:gd name="adj2" fmla="val 50000"/>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 name="Google Shape;247;p31">
            <a:extLst>
              <a:ext uri="{FF2B5EF4-FFF2-40B4-BE49-F238E27FC236}">
                <a16:creationId xmlns:a16="http://schemas.microsoft.com/office/drawing/2014/main" id="{21F17B9E-6894-835F-5DAE-48D978F7E941}"/>
              </a:ext>
            </a:extLst>
          </p:cNvPr>
          <p:cNvSpPr txBox="1"/>
          <p:nvPr/>
        </p:nvSpPr>
        <p:spPr>
          <a:xfrm>
            <a:off x="48632" y="981645"/>
            <a:ext cx="2061788" cy="367500"/>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Cairo SemiBold"/>
              </a:rPr>
              <a:t>Nov</a:t>
            </a:r>
          </a:p>
        </p:txBody>
      </p:sp>
      <p:sp>
        <p:nvSpPr>
          <p:cNvPr id="18" name="Google Shape;248;p31">
            <a:extLst>
              <a:ext uri="{FF2B5EF4-FFF2-40B4-BE49-F238E27FC236}">
                <a16:creationId xmlns:a16="http://schemas.microsoft.com/office/drawing/2014/main" id="{1488F72A-19F3-F4BD-4CD3-0FA03F3AFEDE}"/>
              </a:ext>
            </a:extLst>
          </p:cNvPr>
          <p:cNvSpPr txBox="1"/>
          <p:nvPr/>
        </p:nvSpPr>
        <p:spPr>
          <a:xfrm>
            <a:off x="1155565" y="982248"/>
            <a:ext cx="1480317" cy="367500"/>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Cairo SemiBold"/>
                <a:ea typeface="Cairo SemiBold"/>
                <a:cs typeface="Cairo SemiBold"/>
                <a:sym typeface="Cairo SemiBold"/>
              </a:rPr>
              <a:t>Dec</a:t>
            </a:r>
          </a:p>
        </p:txBody>
      </p:sp>
      <p:sp>
        <p:nvSpPr>
          <p:cNvPr id="19" name="Google Shape;249;p31">
            <a:extLst>
              <a:ext uri="{FF2B5EF4-FFF2-40B4-BE49-F238E27FC236}">
                <a16:creationId xmlns:a16="http://schemas.microsoft.com/office/drawing/2014/main" id="{C53F834C-A9BF-4612-78DC-A124E7FEB209}"/>
              </a:ext>
            </a:extLst>
          </p:cNvPr>
          <p:cNvSpPr txBox="1"/>
          <p:nvPr/>
        </p:nvSpPr>
        <p:spPr>
          <a:xfrm>
            <a:off x="2726000" y="982526"/>
            <a:ext cx="519889" cy="367500"/>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tx1"/>
                </a:solidFill>
                <a:latin typeface="Cairo SemiBold"/>
                <a:ea typeface="Cairo SemiBold"/>
                <a:cs typeface="Cairo SemiBold"/>
                <a:sym typeface="Cairo SemiBold"/>
              </a:rPr>
              <a:t>Nov</a:t>
            </a:r>
            <a:endParaRPr lang="en-US" dirty="0">
              <a:solidFill>
                <a:schemeClr val="tx1"/>
              </a:solidFill>
              <a:latin typeface="Cairo SemiBold"/>
              <a:ea typeface="Cairo SemiBold"/>
              <a:cs typeface="Cairo SemiBold"/>
              <a:sym typeface="Cairo SemiBold"/>
            </a:endParaRPr>
          </a:p>
        </p:txBody>
      </p:sp>
      <p:sp>
        <p:nvSpPr>
          <p:cNvPr id="20" name="Google Shape;250;p31">
            <a:extLst>
              <a:ext uri="{FF2B5EF4-FFF2-40B4-BE49-F238E27FC236}">
                <a16:creationId xmlns:a16="http://schemas.microsoft.com/office/drawing/2014/main" id="{0F3CB8BC-0497-60E9-AE0E-F9B3BB6A95B8}"/>
              </a:ext>
            </a:extLst>
          </p:cNvPr>
          <p:cNvSpPr txBox="1"/>
          <p:nvPr/>
        </p:nvSpPr>
        <p:spPr>
          <a:xfrm>
            <a:off x="2212004" y="982706"/>
            <a:ext cx="1382325" cy="367500"/>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Cairo SemiBold"/>
                <a:ea typeface="Cairo SemiBold"/>
                <a:cs typeface="Cairo SemiBold"/>
                <a:sym typeface="Cairo SemiBold"/>
              </a:rPr>
              <a:t>Jan</a:t>
            </a:r>
          </a:p>
        </p:txBody>
      </p:sp>
      <p:sp>
        <p:nvSpPr>
          <p:cNvPr id="21" name="Google Shape;251;p31">
            <a:extLst>
              <a:ext uri="{FF2B5EF4-FFF2-40B4-BE49-F238E27FC236}">
                <a16:creationId xmlns:a16="http://schemas.microsoft.com/office/drawing/2014/main" id="{54CBB62B-960F-CBDF-F3B9-F81DEBCF23F0}"/>
              </a:ext>
            </a:extLst>
          </p:cNvPr>
          <p:cNvSpPr txBox="1"/>
          <p:nvPr/>
        </p:nvSpPr>
        <p:spPr>
          <a:xfrm>
            <a:off x="3278982" y="983696"/>
            <a:ext cx="1402482" cy="367500"/>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Cairo SemiBold"/>
                <a:ea typeface="Cairo SemiBold"/>
                <a:cs typeface="Cairo SemiBold"/>
                <a:sym typeface="Cairo SemiBold"/>
              </a:rPr>
              <a:t>Feb</a:t>
            </a:r>
          </a:p>
        </p:txBody>
      </p:sp>
      <p:sp>
        <p:nvSpPr>
          <p:cNvPr id="23" name="Google Shape;253;p31">
            <a:extLst>
              <a:ext uri="{FF2B5EF4-FFF2-40B4-BE49-F238E27FC236}">
                <a16:creationId xmlns:a16="http://schemas.microsoft.com/office/drawing/2014/main" id="{34483C87-EB9B-6223-8FC6-F8DC09E62D61}"/>
              </a:ext>
            </a:extLst>
          </p:cNvPr>
          <p:cNvSpPr txBox="1"/>
          <p:nvPr/>
        </p:nvSpPr>
        <p:spPr>
          <a:xfrm>
            <a:off x="4277721" y="983589"/>
            <a:ext cx="1368663" cy="373529"/>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Cairo SemiBold"/>
                <a:ea typeface="Cairo SemiBold"/>
                <a:cs typeface="Cairo SemiBold"/>
                <a:sym typeface="Cairo SemiBold"/>
              </a:rPr>
              <a:t>Mar</a:t>
            </a:r>
            <a:endParaRPr dirty="0">
              <a:solidFill>
                <a:schemeClr val="tx1"/>
              </a:solidFill>
              <a:latin typeface="Cairo SemiBold"/>
              <a:ea typeface="Cairo SemiBold"/>
              <a:cs typeface="Cairo SemiBold"/>
              <a:sym typeface="Cairo SemiBold"/>
            </a:endParaRPr>
          </a:p>
        </p:txBody>
      </p:sp>
      <p:cxnSp>
        <p:nvCxnSpPr>
          <p:cNvPr id="40" name="Straight Connector 39">
            <a:extLst>
              <a:ext uri="{FF2B5EF4-FFF2-40B4-BE49-F238E27FC236}">
                <a16:creationId xmlns:a16="http://schemas.microsoft.com/office/drawing/2014/main" id="{998BAC12-AEA4-148F-4DF6-3239297727AB}"/>
              </a:ext>
            </a:extLst>
          </p:cNvPr>
          <p:cNvCxnSpPr/>
          <p:nvPr/>
        </p:nvCxnSpPr>
        <p:spPr>
          <a:xfrm flipH="1">
            <a:off x="0" y="4753826"/>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B39BCF1B-82F0-2AB2-B54A-80F9D4971948}"/>
              </a:ext>
            </a:extLst>
          </p:cNvPr>
          <p:cNvPicPr>
            <a:picLocks noChangeAspect="1"/>
          </p:cNvPicPr>
          <p:nvPr/>
        </p:nvPicPr>
        <p:blipFill>
          <a:blip r:embed="rId3"/>
          <a:stretch>
            <a:fillRect/>
          </a:stretch>
        </p:blipFill>
        <p:spPr>
          <a:xfrm>
            <a:off x="229169" y="-120766"/>
            <a:ext cx="2920237" cy="1066892"/>
          </a:xfrm>
          <a:prstGeom prst="rect">
            <a:avLst/>
          </a:prstGeom>
        </p:spPr>
      </p:pic>
      <p:sp>
        <p:nvSpPr>
          <p:cNvPr id="2" name="Google Shape;260;p31">
            <a:extLst>
              <a:ext uri="{FF2B5EF4-FFF2-40B4-BE49-F238E27FC236}">
                <a16:creationId xmlns:a16="http://schemas.microsoft.com/office/drawing/2014/main" id="{B7F6EF59-3F90-B9E7-F8A1-35AAC821F73C}"/>
              </a:ext>
            </a:extLst>
          </p:cNvPr>
          <p:cNvSpPr/>
          <p:nvPr/>
        </p:nvSpPr>
        <p:spPr>
          <a:xfrm>
            <a:off x="39749" y="1599139"/>
            <a:ext cx="1112453" cy="445500"/>
          </a:xfrm>
          <a:prstGeom prst="roundRect">
            <a:avLst>
              <a:gd name="adj" fmla="val 16667"/>
            </a:avLst>
          </a:pr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bg1"/>
                </a:solidFill>
                <a:latin typeface="Muli"/>
                <a:ea typeface="Cairo SemiBold"/>
                <a:cs typeface="Cairo SemiBold"/>
                <a:sym typeface="Cairo SemiBold"/>
              </a:rPr>
              <a:t>Idea generation</a:t>
            </a:r>
            <a:endParaRPr dirty="0">
              <a:solidFill>
                <a:schemeClr val="bg1"/>
              </a:solidFill>
              <a:latin typeface="Muli"/>
              <a:ea typeface="Cairo SemiBold"/>
              <a:cs typeface="Cairo SemiBold"/>
              <a:sym typeface="Cairo SemiBold"/>
            </a:endParaRPr>
          </a:p>
        </p:txBody>
      </p:sp>
      <p:sp>
        <p:nvSpPr>
          <p:cNvPr id="57" name="Google Shape;261;p31">
            <a:extLst>
              <a:ext uri="{FF2B5EF4-FFF2-40B4-BE49-F238E27FC236}">
                <a16:creationId xmlns:a16="http://schemas.microsoft.com/office/drawing/2014/main" id="{8E1B2F00-576B-A878-7532-107608C88E01}"/>
              </a:ext>
            </a:extLst>
          </p:cNvPr>
          <p:cNvSpPr/>
          <p:nvPr/>
        </p:nvSpPr>
        <p:spPr>
          <a:xfrm>
            <a:off x="712026" y="2195784"/>
            <a:ext cx="1506531" cy="445500"/>
          </a:xfrm>
          <a:prstGeom prst="roundRect">
            <a:avLst>
              <a:gd name="adj" fmla="val 16667"/>
            </a:avLst>
          </a:pr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Muli"/>
                <a:ea typeface="Cairo SemiBold"/>
                <a:cs typeface="Cairo SemiBold"/>
                <a:sym typeface="Cairo SemiBold"/>
              </a:rPr>
              <a:t>Research</a:t>
            </a:r>
            <a:endParaRPr dirty="0">
              <a:solidFill>
                <a:schemeClr val="bg1"/>
              </a:solidFill>
              <a:latin typeface="Muli"/>
              <a:ea typeface="Cairo SemiBold"/>
              <a:cs typeface="Cairo SemiBold"/>
              <a:sym typeface="Cairo SemiBold"/>
            </a:endParaRPr>
          </a:p>
        </p:txBody>
      </p:sp>
      <p:sp>
        <p:nvSpPr>
          <p:cNvPr id="58" name="Google Shape;262;p31">
            <a:extLst>
              <a:ext uri="{FF2B5EF4-FFF2-40B4-BE49-F238E27FC236}">
                <a16:creationId xmlns:a16="http://schemas.microsoft.com/office/drawing/2014/main" id="{021FA24C-BEF7-AEEE-1A65-F32471EB2226}"/>
              </a:ext>
            </a:extLst>
          </p:cNvPr>
          <p:cNvSpPr/>
          <p:nvPr/>
        </p:nvSpPr>
        <p:spPr>
          <a:xfrm>
            <a:off x="3294771" y="4073867"/>
            <a:ext cx="3670084" cy="445501"/>
          </a:xfrm>
          <a:prstGeom prst="roundRect">
            <a:avLst>
              <a:gd name="adj" fmla="val 16667"/>
            </a:avLst>
          </a:pr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Muli"/>
                <a:ea typeface="Cairo SemiBold"/>
                <a:cs typeface="Cairo SemiBold"/>
                <a:sym typeface="Cairo SemiBold"/>
              </a:rPr>
              <a:t>Website</a:t>
            </a:r>
            <a:endParaRPr dirty="0">
              <a:solidFill>
                <a:schemeClr val="bg1"/>
              </a:solidFill>
              <a:latin typeface="Muli"/>
              <a:ea typeface="Cairo SemiBold"/>
              <a:cs typeface="Cairo SemiBold"/>
              <a:sym typeface="Cairo SemiBold"/>
            </a:endParaRPr>
          </a:p>
        </p:txBody>
      </p:sp>
      <p:sp>
        <p:nvSpPr>
          <p:cNvPr id="61" name="Google Shape;262;p31">
            <a:extLst>
              <a:ext uri="{FF2B5EF4-FFF2-40B4-BE49-F238E27FC236}">
                <a16:creationId xmlns:a16="http://schemas.microsoft.com/office/drawing/2014/main" id="{1DA19833-3D3C-6563-AA84-EBBBED1A10AC}"/>
              </a:ext>
            </a:extLst>
          </p:cNvPr>
          <p:cNvSpPr/>
          <p:nvPr/>
        </p:nvSpPr>
        <p:spPr>
          <a:xfrm>
            <a:off x="2689146" y="3418455"/>
            <a:ext cx="3249447" cy="445500"/>
          </a:xfrm>
          <a:prstGeom prst="roundRect">
            <a:avLst>
              <a:gd name="adj" fmla="val 16667"/>
            </a:avLst>
          </a:pr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algn="ctr"/>
            <a:endParaRPr lang="en-US" dirty="0">
              <a:solidFill>
                <a:schemeClr val="bg2"/>
              </a:solidFill>
              <a:latin typeface="Muli"/>
            </a:endParaRPr>
          </a:p>
          <a:p>
            <a:pPr algn="ctr"/>
            <a:r>
              <a:rPr lang="en-US" dirty="0">
                <a:solidFill>
                  <a:schemeClr val="bg1"/>
                </a:solidFill>
                <a:latin typeface="Muli"/>
              </a:rPr>
              <a:t>Model</a:t>
            </a:r>
          </a:p>
          <a:p>
            <a:pPr marL="0" lvl="0" indent="0" algn="ctr" rtl="0">
              <a:spcBef>
                <a:spcPts val="0"/>
              </a:spcBef>
              <a:spcAft>
                <a:spcPts val="0"/>
              </a:spcAft>
              <a:buNone/>
            </a:pPr>
            <a:endParaRPr dirty="0">
              <a:solidFill>
                <a:schemeClr val="dk1"/>
              </a:solidFill>
              <a:latin typeface="Muli"/>
              <a:ea typeface="Cairo SemiBold"/>
              <a:cs typeface="Cairo SemiBold"/>
              <a:sym typeface="Cairo SemiBold"/>
            </a:endParaRPr>
          </a:p>
        </p:txBody>
      </p:sp>
      <p:sp>
        <p:nvSpPr>
          <p:cNvPr id="63" name="Google Shape;268;p31">
            <a:extLst>
              <a:ext uri="{FF2B5EF4-FFF2-40B4-BE49-F238E27FC236}">
                <a16:creationId xmlns:a16="http://schemas.microsoft.com/office/drawing/2014/main" id="{87CCCACF-5FFF-5857-0E88-1C291A37EA20}"/>
              </a:ext>
            </a:extLst>
          </p:cNvPr>
          <p:cNvSpPr/>
          <p:nvPr/>
        </p:nvSpPr>
        <p:spPr>
          <a:xfrm>
            <a:off x="2209249" y="2825713"/>
            <a:ext cx="1072348" cy="445500"/>
          </a:xfrm>
          <a:prstGeom prst="roundRect">
            <a:avLst>
              <a:gd name="adj" fmla="val 16667"/>
            </a:avLst>
          </a:prstGeo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algn="ctr"/>
            <a:endParaRPr lang="en-US" dirty="0">
              <a:solidFill>
                <a:schemeClr val="bg2"/>
              </a:solidFill>
              <a:latin typeface="Muli"/>
              <a:ea typeface="Cairo SemiBold"/>
              <a:cs typeface="Cairo SemiBold"/>
              <a:sym typeface="Cairo SemiBold"/>
            </a:endParaRPr>
          </a:p>
          <a:p>
            <a:pPr algn="ctr"/>
            <a:r>
              <a:rPr lang="en-US" dirty="0">
                <a:solidFill>
                  <a:schemeClr val="bg1"/>
                </a:solidFill>
                <a:latin typeface="Muli"/>
                <a:ea typeface="Cairo SemiBold"/>
                <a:cs typeface="Cairo SemiBold"/>
                <a:sym typeface="Cairo SemiBold"/>
              </a:rPr>
              <a:t>Prototype </a:t>
            </a:r>
          </a:p>
          <a:p>
            <a:endParaRPr lang="en-US" dirty="0">
              <a:solidFill>
                <a:schemeClr val="bg2"/>
              </a:solidFill>
              <a:latin typeface="Muli"/>
            </a:endParaRPr>
          </a:p>
        </p:txBody>
      </p:sp>
      <p:pic>
        <p:nvPicPr>
          <p:cNvPr id="171" name="Picture 170" descr="A group of men on ladders writing on a calendar&#10;&#10;Description automatically generated">
            <a:extLst>
              <a:ext uri="{FF2B5EF4-FFF2-40B4-BE49-F238E27FC236}">
                <a16:creationId xmlns:a16="http://schemas.microsoft.com/office/drawing/2014/main" id="{CEC64F61-96CD-861D-9798-DAE9E9A69AB6}"/>
              </a:ext>
            </a:extLst>
          </p:cNvPr>
          <p:cNvPicPr>
            <a:picLocks noChangeAspect="1"/>
          </p:cNvPicPr>
          <p:nvPr/>
        </p:nvPicPr>
        <p:blipFill>
          <a:blip r:embed="rId4"/>
          <a:stretch>
            <a:fillRect/>
          </a:stretch>
        </p:blipFill>
        <p:spPr>
          <a:xfrm>
            <a:off x="7829691" y="3557430"/>
            <a:ext cx="1165405" cy="1021491"/>
          </a:xfrm>
          <a:prstGeom prst="rect">
            <a:avLst/>
          </a:prstGeom>
          <a:ln>
            <a:noFill/>
          </a:ln>
          <a:effectLst>
            <a:softEdge rad="112500"/>
          </a:effectLst>
        </p:spPr>
      </p:pic>
      <p:sp>
        <p:nvSpPr>
          <p:cNvPr id="3" name="Google Shape;253;p31">
            <a:extLst>
              <a:ext uri="{FF2B5EF4-FFF2-40B4-BE49-F238E27FC236}">
                <a16:creationId xmlns:a16="http://schemas.microsoft.com/office/drawing/2014/main" id="{45777035-1DA2-A0FB-BE6C-185119327B89}"/>
              </a:ext>
            </a:extLst>
          </p:cNvPr>
          <p:cNvSpPr txBox="1"/>
          <p:nvPr/>
        </p:nvSpPr>
        <p:spPr>
          <a:xfrm>
            <a:off x="5340805" y="982248"/>
            <a:ext cx="1368663" cy="366898"/>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tx1"/>
                </a:solidFill>
                <a:latin typeface="Cairo SemiBold"/>
                <a:ea typeface="Cairo SemiBold"/>
                <a:cs typeface="Cairo SemiBold"/>
                <a:sym typeface="Cairo SemiBold"/>
              </a:rPr>
              <a:t>Apr	</a:t>
            </a:r>
            <a:endParaRPr dirty="0">
              <a:solidFill>
                <a:schemeClr val="tx1"/>
              </a:solidFill>
              <a:latin typeface="Cairo SemiBold"/>
              <a:ea typeface="Cairo SemiBold"/>
              <a:cs typeface="Cairo SemiBold"/>
              <a:sym typeface="Cairo SemiBold"/>
            </a:endParaRPr>
          </a:p>
        </p:txBody>
      </p:sp>
      <p:sp>
        <p:nvSpPr>
          <p:cNvPr id="14" name="Google Shape;253;p31">
            <a:extLst>
              <a:ext uri="{FF2B5EF4-FFF2-40B4-BE49-F238E27FC236}">
                <a16:creationId xmlns:a16="http://schemas.microsoft.com/office/drawing/2014/main" id="{940D4669-E626-09B5-C315-00A5B8BC9892}"/>
              </a:ext>
            </a:extLst>
          </p:cNvPr>
          <p:cNvSpPr txBox="1"/>
          <p:nvPr/>
        </p:nvSpPr>
        <p:spPr>
          <a:xfrm>
            <a:off x="6338031" y="982706"/>
            <a:ext cx="1368663" cy="366898"/>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tx1"/>
                </a:solidFill>
                <a:latin typeface="Cairo SemiBold"/>
                <a:ea typeface="Cairo SemiBold"/>
                <a:cs typeface="Cairo SemiBold"/>
                <a:sym typeface="Cairo SemiBold"/>
              </a:rPr>
              <a:t>May	</a:t>
            </a:r>
            <a:endParaRPr dirty="0">
              <a:solidFill>
                <a:schemeClr val="tx1"/>
              </a:solidFill>
              <a:latin typeface="Cairo SemiBold"/>
              <a:ea typeface="Cairo SemiBold"/>
              <a:cs typeface="Cairo SemiBold"/>
              <a:sym typeface="Cairo SemiBold"/>
            </a:endParaRPr>
          </a:p>
        </p:txBody>
      </p:sp>
      <p:sp>
        <p:nvSpPr>
          <p:cNvPr id="30" name="Google Shape;4300;p75">
            <a:extLst>
              <a:ext uri="{FF2B5EF4-FFF2-40B4-BE49-F238E27FC236}">
                <a16:creationId xmlns:a16="http://schemas.microsoft.com/office/drawing/2014/main" id="{A904E607-F044-AA75-AFA3-D09F53C46060}"/>
              </a:ext>
            </a:extLst>
          </p:cNvPr>
          <p:cNvSpPr/>
          <p:nvPr/>
        </p:nvSpPr>
        <p:spPr>
          <a:xfrm>
            <a:off x="7967288" y="401546"/>
            <a:ext cx="1060583" cy="1041889"/>
          </a:xfrm>
          <a:prstGeom prst="ellipse">
            <a:avLst/>
          </a:prstGeom>
          <a:solidFill>
            <a:srgbClr val="FF721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1" name="Google Shape;4275;p75">
            <a:extLst>
              <a:ext uri="{FF2B5EF4-FFF2-40B4-BE49-F238E27FC236}">
                <a16:creationId xmlns:a16="http://schemas.microsoft.com/office/drawing/2014/main" id="{F9DAB258-1DB8-9BAA-0652-BB6634036FB9}"/>
              </a:ext>
            </a:extLst>
          </p:cNvPr>
          <p:cNvGrpSpPr/>
          <p:nvPr/>
        </p:nvGrpSpPr>
        <p:grpSpPr>
          <a:xfrm>
            <a:off x="7829691" y="255063"/>
            <a:ext cx="1330492" cy="1344076"/>
            <a:chOff x="1347125" y="349025"/>
            <a:chExt cx="4978800" cy="4980000"/>
          </a:xfrm>
          <a:solidFill>
            <a:srgbClr val="00899D"/>
          </a:solidFill>
        </p:grpSpPr>
        <p:sp>
          <p:nvSpPr>
            <p:cNvPr id="32" name="Google Shape;4276;p75">
              <a:extLst>
                <a:ext uri="{FF2B5EF4-FFF2-40B4-BE49-F238E27FC236}">
                  <a16:creationId xmlns:a16="http://schemas.microsoft.com/office/drawing/2014/main" id="{7C009C7F-A367-6D42-FAA5-23B16E1FAF0D}"/>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77;p75">
              <a:extLst>
                <a:ext uri="{FF2B5EF4-FFF2-40B4-BE49-F238E27FC236}">
                  <a16:creationId xmlns:a16="http://schemas.microsoft.com/office/drawing/2014/main" id="{C1837410-4789-2C5B-F045-62A9C5098ACA}"/>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78;p75">
              <a:extLst>
                <a:ext uri="{FF2B5EF4-FFF2-40B4-BE49-F238E27FC236}">
                  <a16:creationId xmlns:a16="http://schemas.microsoft.com/office/drawing/2014/main" id="{504A3C93-D79E-96F1-7204-BF347414B53D}"/>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79;p75">
              <a:extLst>
                <a:ext uri="{FF2B5EF4-FFF2-40B4-BE49-F238E27FC236}">
                  <a16:creationId xmlns:a16="http://schemas.microsoft.com/office/drawing/2014/main" id="{047B91C9-2C09-779E-660E-7909769242E3}"/>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80;p75">
              <a:extLst>
                <a:ext uri="{FF2B5EF4-FFF2-40B4-BE49-F238E27FC236}">
                  <a16:creationId xmlns:a16="http://schemas.microsoft.com/office/drawing/2014/main" id="{C57FFFB9-B316-2DE7-F05B-DE6E4F1098C0}"/>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81;p75">
              <a:extLst>
                <a:ext uri="{FF2B5EF4-FFF2-40B4-BE49-F238E27FC236}">
                  <a16:creationId xmlns:a16="http://schemas.microsoft.com/office/drawing/2014/main" id="{138442CE-F11A-A7A2-87D7-07C806FFB751}"/>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82;p75">
              <a:extLst>
                <a:ext uri="{FF2B5EF4-FFF2-40B4-BE49-F238E27FC236}">
                  <a16:creationId xmlns:a16="http://schemas.microsoft.com/office/drawing/2014/main" id="{6FA3AB8F-5CDC-0F55-0246-44FBC1385272}"/>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83;p75">
              <a:extLst>
                <a:ext uri="{FF2B5EF4-FFF2-40B4-BE49-F238E27FC236}">
                  <a16:creationId xmlns:a16="http://schemas.microsoft.com/office/drawing/2014/main" id="{73525E5F-84A3-C290-DF6C-85141B4685DF}"/>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84;p75">
              <a:extLst>
                <a:ext uri="{FF2B5EF4-FFF2-40B4-BE49-F238E27FC236}">
                  <a16:creationId xmlns:a16="http://schemas.microsoft.com/office/drawing/2014/main" id="{8F94E1D7-5B7D-5A5B-3DDB-68FF4FBC49F4}"/>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85;p75">
              <a:extLst>
                <a:ext uri="{FF2B5EF4-FFF2-40B4-BE49-F238E27FC236}">
                  <a16:creationId xmlns:a16="http://schemas.microsoft.com/office/drawing/2014/main" id="{52247185-9F11-C4F5-1553-38BBC5515533}"/>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6;p75">
              <a:extLst>
                <a:ext uri="{FF2B5EF4-FFF2-40B4-BE49-F238E27FC236}">
                  <a16:creationId xmlns:a16="http://schemas.microsoft.com/office/drawing/2014/main" id="{26F6BAD0-A836-55B3-B345-4C567ABEE3D8}"/>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87;p75">
              <a:extLst>
                <a:ext uri="{FF2B5EF4-FFF2-40B4-BE49-F238E27FC236}">
                  <a16:creationId xmlns:a16="http://schemas.microsoft.com/office/drawing/2014/main" id="{0F9D71CC-32BA-E6C4-C8E1-D6635E521453}"/>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88;p75">
              <a:extLst>
                <a:ext uri="{FF2B5EF4-FFF2-40B4-BE49-F238E27FC236}">
                  <a16:creationId xmlns:a16="http://schemas.microsoft.com/office/drawing/2014/main" id="{BDEC48DA-7FA7-058F-09EA-D2BDE797DFD2}"/>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89;p75">
              <a:extLst>
                <a:ext uri="{FF2B5EF4-FFF2-40B4-BE49-F238E27FC236}">
                  <a16:creationId xmlns:a16="http://schemas.microsoft.com/office/drawing/2014/main" id="{B5A4D396-FC05-73A5-5101-08D2B1FE89AC}"/>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90;p75">
              <a:extLst>
                <a:ext uri="{FF2B5EF4-FFF2-40B4-BE49-F238E27FC236}">
                  <a16:creationId xmlns:a16="http://schemas.microsoft.com/office/drawing/2014/main" id="{011052D6-F49A-7CE8-1C08-87D941A08807}"/>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91;p75">
              <a:extLst>
                <a:ext uri="{FF2B5EF4-FFF2-40B4-BE49-F238E27FC236}">
                  <a16:creationId xmlns:a16="http://schemas.microsoft.com/office/drawing/2014/main" id="{1DE329D9-C61C-07CC-9F3E-2A93E18A6ABE}"/>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92;p75">
              <a:extLst>
                <a:ext uri="{FF2B5EF4-FFF2-40B4-BE49-F238E27FC236}">
                  <a16:creationId xmlns:a16="http://schemas.microsoft.com/office/drawing/2014/main" id="{F962B63E-D9CD-2504-E7F2-A013969093B5}"/>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93;p75">
              <a:extLst>
                <a:ext uri="{FF2B5EF4-FFF2-40B4-BE49-F238E27FC236}">
                  <a16:creationId xmlns:a16="http://schemas.microsoft.com/office/drawing/2014/main" id="{17E3BDEC-4747-5A74-874D-B0F36D1093D8}"/>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94;p75">
              <a:extLst>
                <a:ext uri="{FF2B5EF4-FFF2-40B4-BE49-F238E27FC236}">
                  <a16:creationId xmlns:a16="http://schemas.microsoft.com/office/drawing/2014/main" id="{4793FD9E-3576-CB0A-74AE-23242B47BA8E}"/>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95;p75">
              <a:extLst>
                <a:ext uri="{FF2B5EF4-FFF2-40B4-BE49-F238E27FC236}">
                  <a16:creationId xmlns:a16="http://schemas.microsoft.com/office/drawing/2014/main" id="{D98F48AD-6634-17B3-1EFA-B0AEFF1838F2}"/>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96;p75">
              <a:extLst>
                <a:ext uri="{FF2B5EF4-FFF2-40B4-BE49-F238E27FC236}">
                  <a16:creationId xmlns:a16="http://schemas.microsoft.com/office/drawing/2014/main" id="{342C4CCF-5234-3043-7945-4EAD2A6EBABD}"/>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97;p75">
              <a:extLst>
                <a:ext uri="{FF2B5EF4-FFF2-40B4-BE49-F238E27FC236}">
                  <a16:creationId xmlns:a16="http://schemas.microsoft.com/office/drawing/2014/main" id="{A0863908-A879-5316-E6F7-5565A63448E3}"/>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02995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par>
                          <p:cTn id="8" fill="hold">
                            <p:stCondLst>
                              <p:cond delay="70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1000"/>
                                        <p:tgtEl>
                                          <p:spTgt spid="57"/>
                                        </p:tgtEl>
                                      </p:cBhvr>
                                    </p:animEffect>
                                  </p:childTnLst>
                                </p:cTn>
                              </p:par>
                            </p:childTnLst>
                          </p:cTn>
                        </p:par>
                        <p:par>
                          <p:cTn id="12" fill="hold">
                            <p:stCondLst>
                              <p:cond delay="1700"/>
                            </p:stCondLst>
                            <p:childTnLst>
                              <p:par>
                                <p:cTn id="13" presetID="10" presetClass="entr" presetSubtype="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par>
                          <p:cTn id="16" fill="hold">
                            <p:stCondLst>
                              <p:cond delay="2200"/>
                            </p:stCondLst>
                            <p:childTnLst>
                              <p:par>
                                <p:cTn id="17" presetID="10" presetClass="entr" presetSubtype="0"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700"/>
                                        <p:tgtEl>
                                          <p:spTgt spid="58"/>
                                        </p:tgtEl>
                                      </p:cBhvr>
                                    </p:animEffect>
                                  </p:childTnLst>
                                </p:cTn>
                              </p:par>
                            </p:childTnLst>
                          </p:cTn>
                        </p:par>
                        <p:par>
                          <p:cTn id="20" fill="hold">
                            <p:stCondLst>
                              <p:cond delay="2900"/>
                            </p:stCondLst>
                            <p:childTnLst>
                              <p:par>
                                <p:cTn id="21" presetID="10" presetClass="entr" presetSubtype="0"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fade">
                                      <p:cBhvr>
                                        <p:cTn id="23" dur="7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EFAF037B-DFBF-77C0-466F-82CF94769B6B}"/>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2D0B7E69-BD89-0655-A8CA-FA748C2E96A2}"/>
              </a:ext>
            </a:extLst>
          </p:cNvPr>
          <p:cNvSpPr txBox="1">
            <a:spLocks noGrp="1"/>
          </p:cNvSpPr>
          <p:nvPr>
            <p:ph type="title"/>
          </p:nvPr>
        </p:nvSpPr>
        <p:spPr>
          <a:xfrm>
            <a:off x="2417725" y="2148575"/>
            <a:ext cx="5679300" cy="976200"/>
          </a:xfrm>
          <a:prstGeom prst="rect">
            <a:avLst/>
          </a:prstGeom>
        </p:spPr>
        <p:txBody>
          <a:bodyPr spcFirstLastPara="1" wrap="square" lIns="91425" tIns="91425" rIns="91425" bIns="91425" anchor="ctr" anchorCtr="0">
            <a:noAutofit/>
          </a:bodyPr>
          <a:lstStyle/>
          <a:p>
            <a:r>
              <a:rPr lang="en-US" dirty="0"/>
              <a:t>Conclusion</a:t>
            </a:r>
            <a:br>
              <a:rPr lang="en-US" sz="4000" dirty="0">
                <a:latin typeface="Muli"/>
              </a:rPr>
            </a:br>
            <a:endParaRPr dirty="0"/>
          </a:p>
        </p:txBody>
      </p:sp>
      <p:sp>
        <p:nvSpPr>
          <p:cNvPr id="3724" name="Google Shape;3724;p63">
            <a:extLst>
              <a:ext uri="{FF2B5EF4-FFF2-40B4-BE49-F238E27FC236}">
                <a16:creationId xmlns:a16="http://schemas.microsoft.com/office/drawing/2014/main" id="{004CA431-E7C0-4217-C482-A2A13AAC18F1}"/>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Tree>
    <p:extLst>
      <p:ext uri="{BB962C8B-B14F-4D97-AF65-F5344CB8AC3E}">
        <p14:creationId xmlns:p14="http://schemas.microsoft.com/office/powerpoint/2010/main" val="1815735571"/>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98"/>
        <p:cNvGrpSpPr/>
        <p:nvPr/>
      </p:nvGrpSpPr>
      <p:grpSpPr>
        <a:xfrm>
          <a:off x="0" y="0"/>
          <a:ext cx="0" cy="0"/>
          <a:chOff x="0" y="0"/>
          <a:chExt cx="0" cy="0"/>
        </a:xfrm>
      </p:grpSpPr>
      <p:sp>
        <p:nvSpPr>
          <p:cNvPr id="3799" name="Google Shape;3799;p67"/>
          <p:cNvSpPr txBox="1">
            <a:spLocks noGrp="1"/>
          </p:cNvSpPr>
          <p:nvPr>
            <p:ph type="ctrTitle"/>
          </p:nvPr>
        </p:nvSpPr>
        <p:spPr>
          <a:xfrm>
            <a:off x="3765226" y="90622"/>
            <a:ext cx="2091900" cy="102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5"/>
                </a:solidFill>
              </a:rPr>
              <a:t>Conclusion</a:t>
            </a:r>
            <a:endParaRPr dirty="0">
              <a:solidFill>
                <a:schemeClr val="accent5"/>
              </a:solidFill>
            </a:endParaRPr>
          </a:p>
        </p:txBody>
      </p:sp>
      <p:sp>
        <p:nvSpPr>
          <p:cNvPr id="3801" name="Google Shape;3801;p67"/>
          <p:cNvSpPr/>
          <p:nvPr/>
        </p:nvSpPr>
        <p:spPr>
          <a:xfrm>
            <a:off x="8507725" y="4690425"/>
            <a:ext cx="162900" cy="1626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Diagram 3">
            <a:extLst>
              <a:ext uri="{FF2B5EF4-FFF2-40B4-BE49-F238E27FC236}">
                <a16:creationId xmlns:a16="http://schemas.microsoft.com/office/drawing/2014/main" id="{9FE1A727-4B91-99D4-04E8-FFB659C5FE29}"/>
              </a:ext>
            </a:extLst>
          </p:cNvPr>
          <p:cNvGraphicFramePr/>
          <p:nvPr/>
        </p:nvGraphicFramePr>
        <p:xfrm>
          <a:off x="289932" y="1485410"/>
          <a:ext cx="8380693" cy="3054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oogle Shape;980;p42">
            <a:extLst>
              <a:ext uri="{FF2B5EF4-FFF2-40B4-BE49-F238E27FC236}">
                <a16:creationId xmlns:a16="http://schemas.microsoft.com/office/drawing/2014/main" id="{AE4FD67B-9F61-B8AE-C819-90B1E5C60A47}"/>
              </a:ext>
            </a:extLst>
          </p:cNvPr>
          <p:cNvGrpSpPr/>
          <p:nvPr/>
        </p:nvGrpSpPr>
        <p:grpSpPr>
          <a:xfrm>
            <a:off x="7996617" y="-451341"/>
            <a:ext cx="1717686" cy="1718100"/>
            <a:chOff x="1347125" y="349025"/>
            <a:chExt cx="4978800" cy="4980000"/>
          </a:xfrm>
        </p:grpSpPr>
        <p:sp>
          <p:nvSpPr>
            <p:cNvPr id="6" name="Google Shape;981;p42">
              <a:extLst>
                <a:ext uri="{FF2B5EF4-FFF2-40B4-BE49-F238E27FC236}">
                  <a16:creationId xmlns:a16="http://schemas.microsoft.com/office/drawing/2014/main" id="{ED266FBE-8BE5-6160-C427-4638A68209CE}"/>
                </a:ext>
              </a:extLst>
            </p:cNvPr>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2;p42">
              <a:extLst>
                <a:ext uri="{FF2B5EF4-FFF2-40B4-BE49-F238E27FC236}">
                  <a16:creationId xmlns:a16="http://schemas.microsoft.com/office/drawing/2014/main" id="{18B768D1-4B9D-6980-A2D7-FBCE9D8F2758}"/>
                </a:ext>
              </a:extLst>
            </p:cNvPr>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3;p42">
              <a:extLst>
                <a:ext uri="{FF2B5EF4-FFF2-40B4-BE49-F238E27FC236}">
                  <a16:creationId xmlns:a16="http://schemas.microsoft.com/office/drawing/2014/main" id="{8E05B98F-CB55-63FB-6DAC-CE43B1A31034}"/>
                </a:ext>
              </a:extLst>
            </p:cNvPr>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4;p42">
              <a:extLst>
                <a:ext uri="{FF2B5EF4-FFF2-40B4-BE49-F238E27FC236}">
                  <a16:creationId xmlns:a16="http://schemas.microsoft.com/office/drawing/2014/main" id="{E3A8FE4D-6736-E5B3-02A7-CF65A3770E19}"/>
                </a:ext>
              </a:extLst>
            </p:cNvPr>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5;p42">
              <a:extLst>
                <a:ext uri="{FF2B5EF4-FFF2-40B4-BE49-F238E27FC236}">
                  <a16:creationId xmlns:a16="http://schemas.microsoft.com/office/drawing/2014/main" id="{7CDECC98-5434-7061-7224-693A1753D6C1}"/>
                </a:ext>
              </a:extLst>
            </p:cNvPr>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6;p42">
              <a:extLst>
                <a:ext uri="{FF2B5EF4-FFF2-40B4-BE49-F238E27FC236}">
                  <a16:creationId xmlns:a16="http://schemas.microsoft.com/office/drawing/2014/main" id="{DAD11448-C2DD-A574-B825-2F135A97B716}"/>
                </a:ext>
              </a:extLst>
            </p:cNvPr>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7;p42">
              <a:extLst>
                <a:ext uri="{FF2B5EF4-FFF2-40B4-BE49-F238E27FC236}">
                  <a16:creationId xmlns:a16="http://schemas.microsoft.com/office/drawing/2014/main" id="{30BB1815-CAAD-EDEA-4726-7065825E49D7}"/>
                </a:ext>
              </a:extLst>
            </p:cNvPr>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8;p42">
              <a:extLst>
                <a:ext uri="{FF2B5EF4-FFF2-40B4-BE49-F238E27FC236}">
                  <a16:creationId xmlns:a16="http://schemas.microsoft.com/office/drawing/2014/main" id="{6E779EA0-27AE-F4AE-ABCA-232E9C92D200}"/>
                </a:ext>
              </a:extLst>
            </p:cNvPr>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9;p42">
              <a:extLst>
                <a:ext uri="{FF2B5EF4-FFF2-40B4-BE49-F238E27FC236}">
                  <a16:creationId xmlns:a16="http://schemas.microsoft.com/office/drawing/2014/main" id="{D6D9C419-609F-7959-14EE-5977EDB2309F}"/>
                </a:ext>
              </a:extLst>
            </p:cNvPr>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90;p42">
              <a:extLst>
                <a:ext uri="{FF2B5EF4-FFF2-40B4-BE49-F238E27FC236}">
                  <a16:creationId xmlns:a16="http://schemas.microsoft.com/office/drawing/2014/main" id="{F1AED758-D459-5BF0-1592-1AF12140AE9C}"/>
                </a:ext>
              </a:extLst>
            </p:cNvPr>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1;p42">
              <a:extLst>
                <a:ext uri="{FF2B5EF4-FFF2-40B4-BE49-F238E27FC236}">
                  <a16:creationId xmlns:a16="http://schemas.microsoft.com/office/drawing/2014/main" id="{EE87D65A-6AA3-1EBE-A2B2-4766C2896831}"/>
                </a:ext>
              </a:extLst>
            </p:cNvPr>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92;p42">
              <a:extLst>
                <a:ext uri="{FF2B5EF4-FFF2-40B4-BE49-F238E27FC236}">
                  <a16:creationId xmlns:a16="http://schemas.microsoft.com/office/drawing/2014/main" id="{314513ED-0E14-FE95-8A53-0D9589C4A42E}"/>
                </a:ext>
              </a:extLst>
            </p:cNvPr>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93;p42">
              <a:extLst>
                <a:ext uri="{FF2B5EF4-FFF2-40B4-BE49-F238E27FC236}">
                  <a16:creationId xmlns:a16="http://schemas.microsoft.com/office/drawing/2014/main" id="{CBFFE34A-27EC-AE11-A8DF-AC7DFE1D4F2C}"/>
                </a:ext>
              </a:extLst>
            </p:cNvPr>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94;p42">
              <a:extLst>
                <a:ext uri="{FF2B5EF4-FFF2-40B4-BE49-F238E27FC236}">
                  <a16:creationId xmlns:a16="http://schemas.microsoft.com/office/drawing/2014/main" id="{4B01A48B-2EEB-555A-739A-1317622260CD}"/>
                </a:ext>
              </a:extLst>
            </p:cNvPr>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5;p42">
              <a:extLst>
                <a:ext uri="{FF2B5EF4-FFF2-40B4-BE49-F238E27FC236}">
                  <a16:creationId xmlns:a16="http://schemas.microsoft.com/office/drawing/2014/main" id="{9024C67F-ED4B-8FA0-41C2-EE2CF02DB7B8}"/>
                </a:ext>
              </a:extLst>
            </p:cNvPr>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6;p42">
              <a:extLst>
                <a:ext uri="{FF2B5EF4-FFF2-40B4-BE49-F238E27FC236}">
                  <a16:creationId xmlns:a16="http://schemas.microsoft.com/office/drawing/2014/main" id="{6DB2A7E8-5C8C-B4F1-5D62-8B24DD27A0C2}"/>
                </a:ext>
              </a:extLst>
            </p:cNvPr>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7;p42">
              <a:extLst>
                <a:ext uri="{FF2B5EF4-FFF2-40B4-BE49-F238E27FC236}">
                  <a16:creationId xmlns:a16="http://schemas.microsoft.com/office/drawing/2014/main" id="{38DF1D91-CA4C-8928-752A-EC273CFCC625}"/>
                </a:ext>
              </a:extLst>
            </p:cNvPr>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98;p42">
              <a:extLst>
                <a:ext uri="{FF2B5EF4-FFF2-40B4-BE49-F238E27FC236}">
                  <a16:creationId xmlns:a16="http://schemas.microsoft.com/office/drawing/2014/main" id="{B955E675-5E20-D8EA-E54B-C70F62D03F99}"/>
                </a:ext>
              </a:extLst>
            </p:cNvPr>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99;p42">
              <a:extLst>
                <a:ext uri="{FF2B5EF4-FFF2-40B4-BE49-F238E27FC236}">
                  <a16:creationId xmlns:a16="http://schemas.microsoft.com/office/drawing/2014/main" id="{EA3A6BAD-4B7F-0F00-D08D-A4C90F77D2A8}"/>
                </a:ext>
              </a:extLst>
            </p:cNvPr>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0;p42">
              <a:extLst>
                <a:ext uri="{FF2B5EF4-FFF2-40B4-BE49-F238E27FC236}">
                  <a16:creationId xmlns:a16="http://schemas.microsoft.com/office/drawing/2014/main" id="{01993067-B8F0-FA2E-4BD5-A35F1E8A48FD}"/>
                </a:ext>
              </a:extLst>
            </p:cNvPr>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1;p42">
              <a:extLst>
                <a:ext uri="{FF2B5EF4-FFF2-40B4-BE49-F238E27FC236}">
                  <a16:creationId xmlns:a16="http://schemas.microsoft.com/office/drawing/2014/main" id="{20921C45-8273-99BE-EAA3-E773773C182B}"/>
                </a:ext>
              </a:extLst>
            </p:cNvPr>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2;p42">
              <a:extLst>
                <a:ext uri="{FF2B5EF4-FFF2-40B4-BE49-F238E27FC236}">
                  <a16:creationId xmlns:a16="http://schemas.microsoft.com/office/drawing/2014/main" id="{77BE95BA-2C5A-7098-C1AE-092D6A2A0211}"/>
                </a:ext>
              </a:extLst>
            </p:cNvPr>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005;p42">
            <a:extLst>
              <a:ext uri="{FF2B5EF4-FFF2-40B4-BE49-F238E27FC236}">
                <a16:creationId xmlns:a16="http://schemas.microsoft.com/office/drawing/2014/main" id="{CEDC3D0E-1420-FC9E-1BCA-A71965CE1829}"/>
              </a:ext>
            </a:extLst>
          </p:cNvPr>
          <p:cNvSpPr/>
          <p:nvPr/>
        </p:nvSpPr>
        <p:spPr>
          <a:xfrm>
            <a:off x="7819700" y="384050"/>
            <a:ext cx="533400" cy="5334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06;p42">
            <a:extLst>
              <a:ext uri="{FF2B5EF4-FFF2-40B4-BE49-F238E27FC236}">
                <a16:creationId xmlns:a16="http://schemas.microsoft.com/office/drawing/2014/main" id="{0E42A837-4254-42BB-B2DF-73B2F565B6BD}"/>
              </a:ext>
            </a:extLst>
          </p:cNvPr>
          <p:cNvSpPr/>
          <p:nvPr/>
        </p:nvSpPr>
        <p:spPr>
          <a:xfrm>
            <a:off x="8161375" y="282150"/>
            <a:ext cx="251100" cy="251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3900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96BCE59C-3E19-996A-930D-78B4587926DB}"/>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3F1EB6D6-09E4-6D3B-F5D0-949EE8AAA5F9}"/>
              </a:ext>
            </a:extLst>
          </p:cNvPr>
          <p:cNvSpPr txBox="1">
            <a:spLocks noGrp="1"/>
          </p:cNvSpPr>
          <p:nvPr>
            <p:ph type="title"/>
          </p:nvPr>
        </p:nvSpPr>
        <p:spPr>
          <a:xfrm>
            <a:off x="2417725" y="2148575"/>
            <a:ext cx="5679300" cy="976200"/>
          </a:xfrm>
          <a:prstGeom prst="rect">
            <a:avLst/>
          </a:prstGeom>
        </p:spPr>
        <p:txBody>
          <a:bodyPr spcFirstLastPara="1" wrap="square" lIns="91425" tIns="91425" rIns="91425" bIns="91425" anchor="ctr" anchorCtr="0">
            <a:noAutofit/>
          </a:bodyPr>
          <a:lstStyle/>
          <a:p>
            <a:r>
              <a:rPr lang="en-US" sz="4000" dirty="0">
                <a:latin typeface="Muli"/>
              </a:rPr>
              <a:t>Future Work</a:t>
            </a:r>
            <a:br>
              <a:rPr lang="en-US" sz="4000" dirty="0">
                <a:latin typeface="Muli"/>
              </a:rPr>
            </a:br>
            <a:endParaRPr dirty="0"/>
          </a:p>
        </p:txBody>
      </p:sp>
      <p:sp>
        <p:nvSpPr>
          <p:cNvPr id="3724" name="Google Shape;3724;p63">
            <a:extLst>
              <a:ext uri="{FF2B5EF4-FFF2-40B4-BE49-F238E27FC236}">
                <a16:creationId xmlns:a16="http://schemas.microsoft.com/office/drawing/2014/main" id="{BF6E2D7B-366D-70FE-1581-D1F7E7C74C44}"/>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8</a:t>
            </a:r>
            <a:endParaRPr dirty="0"/>
          </a:p>
        </p:txBody>
      </p:sp>
    </p:spTree>
    <p:extLst>
      <p:ext uri="{BB962C8B-B14F-4D97-AF65-F5344CB8AC3E}">
        <p14:creationId xmlns:p14="http://schemas.microsoft.com/office/powerpoint/2010/main" val="327286833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2" name="Google Shape;1262;p52"/>
          <p:cNvSpPr/>
          <p:nvPr/>
        </p:nvSpPr>
        <p:spPr>
          <a:xfrm>
            <a:off x="3327365" y="2740445"/>
            <a:ext cx="1217483" cy="1216183"/>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52"/>
          <p:cNvSpPr/>
          <p:nvPr/>
        </p:nvSpPr>
        <p:spPr>
          <a:xfrm>
            <a:off x="3205530" y="3240757"/>
            <a:ext cx="460186" cy="45955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4599303" y="2740445"/>
            <a:ext cx="1217483" cy="1216183"/>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5478580" y="3240757"/>
            <a:ext cx="459896" cy="45955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4599303" y="1470010"/>
            <a:ext cx="1217337" cy="1216183"/>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C1"/>
              </a:solidFill>
            </a:endParaRPr>
          </a:p>
        </p:txBody>
      </p:sp>
      <p:sp>
        <p:nvSpPr>
          <p:cNvPr id="1267" name="Google Shape;1267;p52"/>
          <p:cNvSpPr/>
          <p:nvPr/>
        </p:nvSpPr>
        <p:spPr>
          <a:xfrm>
            <a:off x="5478580" y="1726186"/>
            <a:ext cx="459896" cy="45940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3327365" y="1470010"/>
            <a:ext cx="1217483" cy="1215893"/>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3205530" y="1726186"/>
            <a:ext cx="460186" cy="459405"/>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txBox="1">
            <a:spLocks noGrp="1"/>
          </p:cNvSpPr>
          <p:nvPr>
            <p:ph type="subTitle" idx="1"/>
          </p:nvPr>
        </p:nvSpPr>
        <p:spPr>
          <a:xfrm>
            <a:off x="274013" y="1745730"/>
            <a:ext cx="3205475" cy="915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Integrate Collaborative Filtering techniques based on user interactions</a:t>
            </a:r>
          </a:p>
          <a:p>
            <a:pPr marL="0" lvl="0" indent="0" algn="l" rtl="0">
              <a:spcBef>
                <a:spcPts val="0"/>
              </a:spcBef>
              <a:spcAft>
                <a:spcPts val="0"/>
              </a:spcAft>
              <a:buNone/>
            </a:pPr>
            <a:r>
              <a:rPr lang="en-US" dirty="0"/>
              <a:t> to refine content suggestions.</a:t>
            </a:r>
            <a:endParaRPr dirty="0"/>
          </a:p>
        </p:txBody>
      </p:sp>
      <p:sp>
        <p:nvSpPr>
          <p:cNvPr id="1284" name="Google Shape;1284;p52"/>
          <p:cNvSpPr txBox="1">
            <a:spLocks noGrp="1"/>
          </p:cNvSpPr>
          <p:nvPr>
            <p:ph type="subTitle" idx="2"/>
          </p:nvPr>
        </p:nvSpPr>
        <p:spPr>
          <a:xfrm>
            <a:off x="6045941" y="1769470"/>
            <a:ext cx="3071659" cy="9422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Develop a robust feedback mechanism to capture user satisfaction and areas for improvement directly from the users.</a:t>
            </a:r>
            <a:endParaRPr dirty="0"/>
          </a:p>
        </p:txBody>
      </p:sp>
      <p:sp>
        <p:nvSpPr>
          <p:cNvPr id="1285" name="Google Shape;1285;p52"/>
          <p:cNvSpPr txBox="1">
            <a:spLocks noGrp="1"/>
          </p:cNvSpPr>
          <p:nvPr>
            <p:ph type="subTitle" idx="3"/>
          </p:nvPr>
        </p:nvSpPr>
        <p:spPr>
          <a:xfrm>
            <a:off x="5984629" y="3782444"/>
            <a:ext cx="2368500"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Strengthen data security and user confidentiality.</a:t>
            </a:r>
            <a:endParaRPr dirty="0"/>
          </a:p>
        </p:txBody>
      </p:sp>
      <p:sp>
        <p:nvSpPr>
          <p:cNvPr id="1286" name="Google Shape;1286;p52"/>
          <p:cNvSpPr txBox="1">
            <a:spLocks noGrp="1"/>
          </p:cNvSpPr>
          <p:nvPr>
            <p:ph type="subTitle" idx="4"/>
          </p:nvPr>
        </p:nvSpPr>
        <p:spPr>
          <a:xfrm>
            <a:off x="274013" y="3737644"/>
            <a:ext cx="2945578" cy="5420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Elevate user experience to build mobile app</a:t>
            </a:r>
            <a:endParaRPr dirty="0"/>
          </a:p>
        </p:txBody>
      </p:sp>
      <p:sp>
        <p:nvSpPr>
          <p:cNvPr id="1287" name="Google Shape;1287;p52"/>
          <p:cNvSpPr txBox="1">
            <a:spLocks noGrp="1"/>
          </p:cNvSpPr>
          <p:nvPr>
            <p:ph type="subTitle" idx="5"/>
          </p:nvPr>
        </p:nvSpPr>
        <p:spPr>
          <a:xfrm>
            <a:off x="234612" y="1355175"/>
            <a:ext cx="2368500" cy="3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Enhancement:</a:t>
            </a:r>
            <a:endParaRPr dirty="0"/>
          </a:p>
        </p:txBody>
      </p:sp>
      <p:sp>
        <p:nvSpPr>
          <p:cNvPr id="1288" name="Google Shape;1288;p52"/>
          <p:cNvSpPr txBox="1">
            <a:spLocks noGrp="1"/>
          </p:cNvSpPr>
          <p:nvPr>
            <p:ph type="subTitle" idx="6"/>
          </p:nvPr>
        </p:nvSpPr>
        <p:spPr>
          <a:xfrm>
            <a:off x="5938525" y="1319704"/>
            <a:ext cx="3071660" cy="3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User Feedback Mechanism:</a:t>
            </a:r>
            <a:endParaRPr dirty="0"/>
          </a:p>
        </p:txBody>
      </p:sp>
      <p:sp>
        <p:nvSpPr>
          <p:cNvPr id="1289" name="Google Shape;1289;p52"/>
          <p:cNvSpPr txBox="1">
            <a:spLocks noGrp="1"/>
          </p:cNvSpPr>
          <p:nvPr>
            <p:ph type="subTitle" idx="7"/>
          </p:nvPr>
        </p:nvSpPr>
        <p:spPr>
          <a:xfrm>
            <a:off x="5962388" y="3113479"/>
            <a:ext cx="3071659" cy="3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Improving Data Security and User Privacy</a:t>
            </a:r>
            <a:endParaRPr dirty="0"/>
          </a:p>
        </p:txBody>
      </p:sp>
      <p:sp>
        <p:nvSpPr>
          <p:cNvPr id="1290" name="Google Shape;1290;p52"/>
          <p:cNvSpPr txBox="1">
            <a:spLocks noGrp="1"/>
          </p:cNvSpPr>
          <p:nvPr>
            <p:ph type="subTitle" idx="8"/>
          </p:nvPr>
        </p:nvSpPr>
        <p:spPr>
          <a:xfrm>
            <a:off x="211873" y="3113479"/>
            <a:ext cx="2993627" cy="3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User Interface Development and Website Design:</a:t>
            </a:r>
            <a:endParaRPr sz="1400" dirty="0"/>
          </a:p>
        </p:txBody>
      </p:sp>
      <p:sp>
        <p:nvSpPr>
          <p:cNvPr id="2" name="Google Shape;1011;p43">
            <a:extLst>
              <a:ext uri="{FF2B5EF4-FFF2-40B4-BE49-F238E27FC236}">
                <a16:creationId xmlns:a16="http://schemas.microsoft.com/office/drawing/2014/main" id="{94EE78F1-8DA9-ADBA-C497-1E47504AC508}"/>
              </a:ext>
            </a:extLst>
          </p:cNvPr>
          <p:cNvSpPr txBox="1">
            <a:spLocks noGrp="1"/>
          </p:cNvSpPr>
          <p:nvPr>
            <p:ph type="title"/>
          </p:nvPr>
        </p:nvSpPr>
        <p:spPr>
          <a:xfrm>
            <a:off x="1074738" y="384175"/>
            <a:ext cx="2130737" cy="514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a:t>
            </a:r>
            <a:endParaRPr dirty="0"/>
          </a:p>
        </p:txBody>
      </p:sp>
      <p:grpSp>
        <p:nvGrpSpPr>
          <p:cNvPr id="10" name="Google Shape;14618;p91">
            <a:extLst>
              <a:ext uri="{FF2B5EF4-FFF2-40B4-BE49-F238E27FC236}">
                <a16:creationId xmlns:a16="http://schemas.microsoft.com/office/drawing/2014/main" id="{F2C034E9-BB1F-9282-B460-1EFFCF82A783}"/>
              </a:ext>
            </a:extLst>
          </p:cNvPr>
          <p:cNvGrpSpPr/>
          <p:nvPr/>
        </p:nvGrpSpPr>
        <p:grpSpPr>
          <a:xfrm>
            <a:off x="3255970" y="1809514"/>
            <a:ext cx="342356" cy="352139"/>
            <a:chOff x="-1700225" y="2768875"/>
            <a:chExt cx="291450" cy="292225"/>
          </a:xfrm>
          <a:solidFill>
            <a:schemeClr val="tx1"/>
          </a:solidFill>
        </p:grpSpPr>
        <p:sp>
          <p:nvSpPr>
            <p:cNvPr id="11" name="Google Shape;14619;p91">
              <a:extLst>
                <a:ext uri="{FF2B5EF4-FFF2-40B4-BE49-F238E27FC236}">
                  <a16:creationId xmlns:a16="http://schemas.microsoft.com/office/drawing/2014/main" id="{68E99FEE-F1C7-157A-8587-04D8141610C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620;p91">
              <a:extLst>
                <a:ext uri="{FF2B5EF4-FFF2-40B4-BE49-F238E27FC236}">
                  <a16:creationId xmlns:a16="http://schemas.microsoft.com/office/drawing/2014/main" id="{F2B904E5-EEE1-3643-15C8-EB4C3E3D587D}"/>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621;p91">
              <a:extLst>
                <a:ext uri="{FF2B5EF4-FFF2-40B4-BE49-F238E27FC236}">
                  <a16:creationId xmlns:a16="http://schemas.microsoft.com/office/drawing/2014/main" id="{FF495269-1741-ADA3-57AF-81CB22C95D9A}"/>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622;p91">
              <a:extLst>
                <a:ext uri="{FF2B5EF4-FFF2-40B4-BE49-F238E27FC236}">
                  <a16:creationId xmlns:a16="http://schemas.microsoft.com/office/drawing/2014/main" id="{CCE61B0E-ABD3-FCA2-0C58-DDAC93C9E11F}"/>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23;p91">
              <a:extLst>
                <a:ext uri="{FF2B5EF4-FFF2-40B4-BE49-F238E27FC236}">
                  <a16:creationId xmlns:a16="http://schemas.microsoft.com/office/drawing/2014/main" id="{45C035F0-73D1-EC29-C254-227A73D79EE6}"/>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624;p91">
              <a:extLst>
                <a:ext uri="{FF2B5EF4-FFF2-40B4-BE49-F238E27FC236}">
                  <a16:creationId xmlns:a16="http://schemas.microsoft.com/office/drawing/2014/main" id="{1BEC750D-F176-0B7E-D6FD-3B4DCC4E46FB}"/>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4567;p91">
            <a:extLst>
              <a:ext uri="{FF2B5EF4-FFF2-40B4-BE49-F238E27FC236}">
                <a16:creationId xmlns:a16="http://schemas.microsoft.com/office/drawing/2014/main" id="{C2CD04F3-6C98-0C1A-6006-7437A6B91329}"/>
              </a:ext>
            </a:extLst>
          </p:cNvPr>
          <p:cNvGrpSpPr/>
          <p:nvPr/>
        </p:nvGrpSpPr>
        <p:grpSpPr>
          <a:xfrm>
            <a:off x="3272070" y="3328749"/>
            <a:ext cx="308276" cy="307460"/>
            <a:chOff x="-5635975" y="2757075"/>
            <a:chExt cx="293000" cy="292225"/>
          </a:xfrm>
          <a:solidFill>
            <a:srgbClr val="00BBC1"/>
          </a:solidFill>
        </p:grpSpPr>
        <p:sp>
          <p:nvSpPr>
            <p:cNvPr id="18" name="Google Shape;14568;p91">
              <a:extLst>
                <a:ext uri="{FF2B5EF4-FFF2-40B4-BE49-F238E27FC236}">
                  <a16:creationId xmlns:a16="http://schemas.microsoft.com/office/drawing/2014/main" id="{E7377D3C-2BB2-DB7A-B1B9-B9697FC1FDC2}"/>
                </a:ext>
              </a:extLst>
            </p:cNvPr>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569;p91">
              <a:extLst>
                <a:ext uri="{FF2B5EF4-FFF2-40B4-BE49-F238E27FC236}">
                  <a16:creationId xmlns:a16="http://schemas.microsoft.com/office/drawing/2014/main" id="{A3E59764-71DE-3804-84B9-53899B5DC21F}"/>
                </a:ext>
              </a:extLst>
            </p:cNvPr>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3496;p87">
            <a:extLst>
              <a:ext uri="{FF2B5EF4-FFF2-40B4-BE49-F238E27FC236}">
                <a16:creationId xmlns:a16="http://schemas.microsoft.com/office/drawing/2014/main" id="{26F22BAB-E5C6-3E4A-2841-746D63E4E578}"/>
              </a:ext>
            </a:extLst>
          </p:cNvPr>
          <p:cNvGrpSpPr/>
          <p:nvPr/>
        </p:nvGrpSpPr>
        <p:grpSpPr>
          <a:xfrm>
            <a:off x="5586045" y="1769470"/>
            <a:ext cx="261455" cy="372836"/>
            <a:chOff x="5794025" y="2673575"/>
            <a:chExt cx="259925" cy="296175"/>
          </a:xfrm>
          <a:solidFill>
            <a:schemeClr val="accent2"/>
          </a:solidFill>
        </p:grpSpPr>
        <p:sp>
          <p:nvSpPr>
            <p:cNvPr id="21" name="Google Shape;13497;p87">
              <a:extLst>
                <a:ext uri="{FF2B5EF4-FFF2-40B4-BE49-F238E27FC236}">
                  <a16:creationId xmlns:a16="http://schemas.microsoft.com/office/drawing/2014/main" id="{F033C714-CB15-7347-7872-66A410DC45CD}"/>
                </a:ext>
              </a:extLst>
            </p:cNvPr>
            <p:cNvSpPr/>
            <p:nvPr/>
          </p:nvSpPr>
          <p:spPr>
            <a:xfrm>
              <a:off x="5794025" y="2673575"/>
              <a:ext cx="259925" cy="296175"/>
            </a:xfrm>
            <a:custGeom>
              <a:avLst/>
              <a:gdLst/>
              <a:ahLst/>
              <a:cxnLst/>
              <a:rect l="l" t="t" r="r" b="b"/>
              <a:pathLst>
                <a:path w="10397" h="11847" extrusionOk="0">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98;p87">
              <a:extLst>
                <a:ext uri="{FF2B5EF4-FFF2-40B4-BE49-F238E27FC236}">
                  <a16:creationId xmlns:a16="http://schemas.microsoft.com/office/drawing/2014/main" id="{7FA46F44-914F-BBA4-F718-B1B00450AD40}"/>
                </a:ext>
              </a:extLst>
            </p:cNvPr>
            <p:cNvSpPr/>
            <p:nvPr/>
          </p:nvSpPr>
          <p:spPr>
            <a:xfrm>
              <a:off x="5967300" y="29153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Graphic 22" descr="Medieval Armor outline">
            <a:extLst>
              <a:ext uri="{FF2B5EF4-FFF2-40B4-BE49-F238E27FC236}">
                <a16:creationId xmlns:a16="http://schemas.microsoft.com/office/drawing/2014/main" id="{4A779600-4BCD-D128-1A06-DB04DE407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2496" y="3259733"/>
            <a:ext cx="432064" cy="4320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A1454AD1-C893-FEF6-9AFC-BDF4937EE11C}"/>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5DB9073F-8C11-FA15-B27B-B05E5D9E8104}"/>
              </a:ext>
            </a:extLst>
          </p:cNvPr>
          <p:cNvSpPr txBox="1">
            <a:spLocks noGrp="1"/>
          </p:cNvSpPr>
          <p:nvPr>
            <p:ph type="title"/>
          </p:nvPr>
        </p:nvSpPr>
        <p:spPr>
          <a:xfrm>
            <a:off x="2417725" y="2148575"/>
            <a:ext cx="5679300" cy="976200"/>
          </a:xfrm>
          <a:prstGeom prst="rect">
            <a:avLst/>
          </a:prstGeom>
        </p:spPr>
        <p:txBody>
          <a:bodyPr spcFirstLastPara="1" wrap="square" lIns="91425" tIns="91425" rIns="91425" bIns="91425" anchor="ctr" anchorCtr="0">
            <a:noAutofit/>
          </a:bodyPr>
          <a:lstStyle/>
          <a:p>
            <a:r>
              <a:rPr lang="en-US" sz="4000" dirty="0">
                <a:latin typeface="Muli"/>
              </a:rPr>
              <a:t>References</a:t>
            </a:r>
            <a:br>
              <a:rPr lang="en-US" sz="4000" dirty="0">
                <a:latin typeface="Muli"/>
              </a:rPr>
            </a:br>
            <a:endParaRPr lang="en-US" dirty="0"/>
          </a:p>
        </p:txBody>
      </p:sp>
      <p:sp>
        <p:nvSpPr>
          <p:cNvPr id="3724" name="Google Shape;3724;p63">
            <a:extLst>
              <a:ext uri="{FF2B5EF4-FFF2-40B4-BE49-F238E27FC236}">
                <a16:creationId xmlns:a16="http://schemas.microsoft.com/office/drawing/2014/main" id="{D00C8521-1670-31D0-F2F2-3037EFC83FF1}"/>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09</a:t>
            </a:r>
            <a:endParaRPr dirty="0"/>
          </a:p>
        </p:txBody>
      </p:sp>
    </p:spTree>
    <p:extLst>
      <p:ext uri="{BB962C8B-B14F-4D97-AF65-F5344CB8AC3E}">
        <p14:creationId xmlns:p14="http://schemas.microsoft.com/office/powerpoint/2010/main" val="4139186816"/>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72"/>
        <p:cNvGrpSpPr/>
        <p:nvPr/>
      </p:nvGrpSpPr>
      <p:grpSpPr>
        <a:xfrm>
          <a:off x="0" y="0"/>
          <a:ext cx="0" cy="0"/>
          <a:chOff x="0" y="0"/>
          <a:chExt cx="0" cy="0"/>
        </a:xfrm>
      </p:grpSpPr>
      <p:sp>
        <p:nvSpPr>
          <p:cNvPr id="4273" name="Google Shape;4273;p75"/>
          <p:cNvSpPr txBox="1">
            <a:spLocks noGrp="1"/>
          </p:cNvSpPr>
          <p:nvPr>
            <p:ph type="title"/>
          </p:nvPr>
        </p:nvSpPr>
        <p:spPr>
          <a:xfrm>
            <a:off x="3345366" y="50190"/>
            <a:ext cx="209642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7210"/>
                </a:solidFill>
              </a:rPr>
              <a:t>References</a:t>
            </a:r>
            <a:endParaRPr dirty="0">
              <a:solidFill>
                <a:srgbClr val="FF7210"/>
              </a:solidFill>
            </a:endParaRPr>
          </a:p>
        </p:txBody>
      </p:sp>
      <p:grpSp>
        <p:nvGrpSpPr>
          <p:cNvPr id="4275" name="Google Shape;4275;p75"/>
          <p:cNvGrpSpPr/>
          <p:nvPr/>
        </p:nvGrpSpPr>
        <p:grpSpPr>
          <a:xfrm>
            <a:off x="7996617" y="-451341"/>
            <a:ext cx="1717686" cy="1718100"/>
            <a:chOff x="1347125" y="349025"/>
            <a:chExt cx="4978800" cy="4980000"/>
          </a:xfrm>
        </p:grpSpPr>
        <p:sp>
          <p:nvSpPr>
            <p:cNvPr id="4276" name="Google Shape;4276;p75"/>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7" name="Google Shape;4277;p75"/>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8" name="Google Shape;4278;p75"/>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9" name="Google Shape;4279;p75"/>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0" name="Google Shape;4280;p75"/>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1" name="Google Shape;4281;p75"/>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2" name="Google Shape;4282;p75"/>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3" name="Google Shape;4283;p75"/>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4" name="Google Shape;4284;p75"/>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5" name="Google Shape;4285;p75"/>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6" name="Google Shape;4286;p75"/>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7" name="Google Shape;4287;p75"/>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8" name="Google Shape;4288;p75"/>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9" name="Google Shape;4289;p75"/>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0" name="Google Shape;4290;p75"/>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1" name="Google Shape;4291;p75"/>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2" name="Google Shape;4292;p75"/>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3" name="Google Shape;4293;p75"/>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4" name="Google Shape;4294;p75"/>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5" name="Google Shape;4295;p75"/>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6" name="Google Shape;4296;p75"/>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7" name="Google Shape;4297;p75"/>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98" name="Google Shape;4298;p75"/>
          <p:cNvSpPr/>
          <p:nvPr/>
        </p:nvSpPr>
        <p:spPr>
          <a:xfrm rot="-6727045">
            <a:off x="-2407759" y="3996286"/>
            <a:ext cx="3172076" cy="4788701"/>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9" name="Google Shape;4299;p75"/>
          <p:cNvSpPr/>
          <p:nvPr/>
        </p:nvSpPr>
        <p:spPr>
          <a:xfrm>
            <a:off x="3902" y="3939917"/>
            <a:ext cx="251100" cy="2511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0" name="Google Shape;4300;p75"/>
          <p:cNvSpPr/>
          <p:nvPr/>
        </p:nvSpPr>
        <p:spPr>
          <a:xfrm>
            <a:off x="7819700" y="384050"/>
            <a:ext cx="533400" cy="5334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1" name="Google Shape;4301;p75"/>
          <p:cNvSpPr/>
          <p:nvPr/>
        </p:nvSpPr>
        <p:spPr>
          <a:xfrm>
            <a:off x="8161375" y="282150"/>
            <a:ext cx="251100" cy="251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12" name="Diagram 11">
            <a:extLst>
              <a:ext uri="{FF2B5EF4-FFF2-40B4-BE49-F238E27FC236}">
                <a16:creationId xmlns:a16="http://schemas.microsoft.com/office/drawing/2014/main" id="{E075409A-CCA7-3C26-F21D-864C71E1F787}"/>
              </a:ext>
            </a:extLst>
          </p:cNvPr>
          <p:cNvGraphicFramePr/>
          <p:nvPr/>
        </p:nvGraphicFramePr>
        <p:xfrm>
          <a:off x="1539300" y="840947"/>
          <a:ext cx="6172200" cy="738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8DEA904A-22A3-0919-2DD3-66E9C13CAD07}"/>
              </a:ext>
            </a:extLst>
          </p:cNvPr>
          <p:cNvGraphicFramePr/>
          <p:nvPr/>
        </p:nvGraphicFramePr>
        <p:xfrm>
          <a:off x="1539300" y="1977936"/>
          <a:ext cx="6172200" cy="7386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 13">
            <a:extLst>
              <a:ext uri="{FF2B5EF4-FFF2-40B4-BE49-F238E27FC236}">
                <a16:creationId xmlns:a16="http://schemas.microsoft.com/office/drawing/2014/main" id="{498B000C-7F5D-BCEE-7D31-730D5DC80C49}"/>
              </a:ext>
            </a:extLst>
          </p:cNvPr>
          <p:cNvGraphicFramePr/>
          <p:nvPr/>
        </p:nvGraphicFramePr>
        <p:xfrm>
          <a:off x="1539300" y="2959019"/>
          <a:ext cx="6172200" cy="95410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5" name="Diagram 14">
            <a:extLst>
              <a:ext uri="{FF2B5EF4-FFF2-40B4-BE49-F238E27FC236}">
                <a16:creationId xmlns:a16="http://schemas.microsoft.com/office/drawing/2014/main" id="{25F5B17D-F7C2-68B2-E2FA-4E67BFC2B7D2}"/>
              </a:ext>
            </a:extLst>
          </p:cNvPr>
          <p:cNvGraphicFramePr/>
          <p:nvPr/>
        </p:nvGraphicFramePr>
        <p:xfrm>
          <a:off x="1539300" y="4266337"/>
          <a:ext cx="6172200" cy="73866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16" name="Google Shape;12627;p85">
            <a:extLst>
              <a:ext uri="{FF2B5EF4-FFF2-40B4-BE49-F238E27FC236}">
                <a16:creationId xmlns:a16="http://schemas.microsoft.com/office/drawing/2014/main" id="{007C0CC7-A35B-BF27-CD3C-BBF922833496}"/>
              </a:ext>
            </a:extLst>
          </p:cNvPr>
          <p:cNvGrpSpPr/>
          <p:nvPr/>
        </p:nvGrpSpPr>
        <p:grpSpPr>
          <a:xfrm>
            <a:off x="888378" y="1011789"/>
            <a:ext cx="550499" cy="526522"/>
            <a:chOff x="5049750" y="832600"/>
            <a:chExt cx="505100" cy="483100"/>
          </a:xfrm>
        </p:grpSpPr>
        <p:sp>
          <p:nvSpPr>
            <p:cNvPr id="17" name="Google Shape;12628;p85">
              <a:extLst>
                <a:ext uri="{FF2B5EF4-FFF2-40B4-BE49-F238E27FC236}">
                  <a16:creationId xmlns:a16="http://schemas.microsoft.com/office/drawing/2014/main" id="{3DCFB1C9-A137-5C7E-35EB-56C003A70A31}"/>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12629;p85">
              <a:extLst>
                <a:ext uri="{FF2B5EF4-FFF2-40B4-BE49-F238E27FC236}">
                  <a16:creationId xmlns:a16="http://schemas.microsoft.com/office/drawing/2014/main" id="{A94F8BF5-89BC-B159-726A-F9E03F9BC09B}"/>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12627;p85">
            <a:extLst>
              <a:ext uri="{FF2B5EF4-FFF2-40B4-BE49-F238E27FC236}">
                <a16:creationId xmlns:a16="http://schemas.microsoft.com/office/drawing/2014/main" id="{50B8EE8B-E69A-E919-5632-6CDED6CE61BC}"/>
              </a:ext>
            </a:extLst>
          </p:cNvPr>
          <p:cNvGrpSpPr/>
          <p:nvPr/>
        </p:nvGrpSpPr>
        <p:grpSpPr>
          <a:xfrm>
            <a:off x="888378" y="2083310"/>
            <a:ext cx="550499" cy="526522"/>
            <a:chOff x="5049750" y="832600"/>
            <a:chExt cx="505100" cy="483100"/>
          </a:xfrm>
        </p:grpSpPr>
        <p:sp>
          <p:nvSpPr>
            <p:cNvPr id="20" name="Google Shape;12628;p85">
              <a:extLst>
                <a:ext uri="{FF2B5EF4-FFF2-40B4-BE49-F238E27FC236}">
                  <a16:creationId xmlns:a16="http://schemas.microsoft.com/office/drawing/2014/main" id="{FBC51AA1-8014-5169-6B4C-6182755DD9BF}"/>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12629;p85">
              <a:extLst>
                <a:ext uri="{FF2B5EF4-FFF2-40B4-BE49-F238E27FC236}">
                  <a16:creationId xmlns:a16="http://schemas.microsoft.com/office/drawing/2014/main" id="{5C0002B5-3436-14CA-0A99-CECDE8364A21}"/>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12627;p85">
            <a:extLst>
              <a:ext uri="{FF2B5EF4-FFF2-40B4-BE49-F238E27FC236}">
                <a16:creationId xmlns:a16="http://schemas.microsoft.com/office/drawing/2014/main" id="{03DB732E-36DC-A18C-A7E6-E1DAE9F34C52}"/>
              </a:ext>
            </a:extLst>
          </p:cNvPr>
          <p:cNvGrpSpPr/>
          <p:nvPr/>
        </p:nvGrpSpPr>
        <p:grpSpPr>
          <a:xfrm>
            <a:off x="888378" y="3173308"/>
            <a:ext cx="550499" cy="526522"/>
            <a:chOff x="5049750" y="832600"/>
            <a:chExt cx="505100" cy="483100"/>
          </a:xfrm>
        </p:grpSpPr>
        <p:sp>
          <p:nvSpPr>
            <p:cNvPr id="23" name="Google Shape;12628;p85">
              <a:extLst>
                <a:ext uri="{FF2B5EF4-FFF2-40B4-BE49-F238E27FC236}">
                  <a16:creationId xmlns:a16="http://schemas.microsoft.com/office/drawing/2014/main" id="{77541C91-CD0B-268E-036A-FA7B436A6BF8}"/>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12629;p85">
              <a:extLst>
                <a:ext uri="{FF2B5EF4-FFF2-40B4-BE49-F238E27FC236}">
                  <a16:creationId xmlns:a16="http://schemas.microsoft.com/office/drawing/2014/main" id="{0F4BA1A6-6A31-2739-DD0E-3B1C77A643D3}"/>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 name="Google Shape;12627;p85">
            <a:extLst>
              <a:ext uri="{FF2B5EF4-FFF2-40B4-BE49-F238E27FC236}">
                <a16:creationId xmlns:a16="http://schemas.microsoft.com/office/drawing/2014/main" id="{32B501B1-3B07-0C62-E9C7-CB9102DBF9E2}"/>
              </a:ext>
            </a:extLst>
          </p:cNvPr>
          <p:cNvGrpSpPr/>
          <p:nvPr/>
        </p:nvGrpSpPr>
        <p:grpSpPr>
          <a:xfrm>
            <a:off x="888379" y="4445353"/>
            <a:ext cx="550499" cy="526522"/>
            <a:chOff x="5049750" y="832600"/>
            <a:chExt cx="505100" cy="483100"/>
          </a:xfrm>
        </p:grpSpPr>
        <p:sp>
          <p:nvSpPr>
            <p:cNvPr id="26" name="Google Shape;12628;p85">
              <a:extLst>
                <a:ext uri="{FF2B5EF4-FFF2-40B4-BE49-F238E27FC236}">
                  <a16:creationId xmlns:a16="http://schemas.microsoft.com/office/drawing/2014/main" id="{D2B07C8C-E827-B6D2-C84D-CB2335A64DF9}"/>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12629;p85">
              <a:extLst>
                <a:ext uri="{FF2B5EF4-FFF2-40B4-BE49-F238E27FC236}">
                  <a16:creationId xmlns:a16="http://schemas.microsoft.com/office/drawing/2014/main" id="{675552CE-6E49-1E55-4008-8ADED6356F0E}"/>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9" name="Picture 28" descr="A blue icon with a magnifying glass and a person's profile&#10;&#10;Description automatically generated">
            <a:extLst>
              <a:ext uri="{FF2B5EF4-FFF2-40B4-BE49-F238E27FC236}">
                <a16:creationId xmlns:a16="http://schemas.microsoft.com/office/drawing/2014/main" id="{D35F16C6-CF4E-6860-54BE-FDF051AA4128}"/>
              </a:ext>
            </a:extLst>
          </p:cNvPr>
          <p:cNvPicPr>
            <a:picLocks noChangeAspect="1"/>
          </p:cNvPicPr>
          <p:nvPr/>
        </p:nvPicPr>
        <p:blipFill rotWithShape="1">
          <a:blip r:embed="rId23"/>
          <a:srcRect l="23536" t="-1526" r="23239" b="1526"/>
          <a:stretch/>
        </p:blipFill>
        <p:spPr>
          <a:xfrm>
            <a:off x="-4469" y="-17941"/>
            <a:ext cx="971930" cy="1016247"/>
          </a:xfrm>
          <a:prstGeom prst="rect">
            <a:avLst/>
          </a:prstGeom>
          <a:ln>
            <a:noFill/>
          </a:ln>
          <a:effectLst>
            <a:softEdge rad="112500"/>
          </a:effectLst>
        </p:spPr>
      </p:pic>
      <p:pic>
        <p:nvPicPr>
          <p:cNvPr id="31" name="Picture 30" descr="A orange circle with a pen on a paper&#10;&#10;Description automatically generated">
            <a:extLst>
              <a:ext uri="{FF2B5EF4-FFF2-40B4-BE49-F238E27FC236}">
                <a16:creationId xmlns:a16="http://schemas.microsoft.com/office/drawing/2014/main" id="{BE966E62-85DE-FA71-0C4C-C203559F3106}"/>
              </a:ext>
            </a:extLst>
          </p:cNvPr>
          <p:cNvPicPr>
            <a:picLocks noChangeAspect="1"/>
          </p:cNvPicPr>
          <p:nvPr/>
        </p:nvPicPr>
        <p:blipFill rotWithShape="1">
          <a:blip r:embed="rId24"/>
          <a:srcRect l="14511" t="-3340" r="15326" b="3340"/>
          <a:stretch/>
        </p:blipFill>
        <p:spPr>
          <a:xfrm>
            <a:off x="8158011" y="4140575"/>
            <a:ext cx="1051572" cy="990189"/>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sp>
        <p:nvSpPr>
          <p:cNvPr id="3664" name="Google Shape;3664;p62"/>
          <p:cNvSpPr/>
          <p:nvPr/>
        </p:nvSpPr>
        <p:spPr>
          <a:xfrm>
            <a:off x="912781" y="1369228"/>
            <a:ext cx="3720900" cy="2561100"/>
          </a:xfrm>
          <a:prstGeom prst="roundRect">
            <a:avLst>
              <a:gd name="adj" fmla="val 16667"/>
            </a:avLst>
          </a:prstGeom>
          <a:solidFill>
            <a:srgbClr val="00899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629225" y="1213175"/>
            <a:ext cx="3720900" cy="2561100"/>
          </a:xfrm>
          <a:prstGeom prst="roundRect">
            <a:avLst>
              <a:gd name="adj" fmla="val 16667"/>
            </a:avLst>
          </a:prstGeom>
          <a:solidFill>
            <a:srgbClr val="F0F7ED"/>
          </a:solidFill>
          <a:ln w="19050"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66" name="Google Shape;3666;p62"/>
          <p:cNvPicPr preferRelativeResize="0"/>
          <p:nvPr/>
        </p:nvPicPr>
        <p:blipFill>
          <a:blip r:embed="rId3"/>
          <a:srcRect l="9124" r="9124"/>
          <a:stretch/>
        </p:blipFill>
        <p:spPr>
          <a:xfrm>
            <a:off x="826416" y="1270954"/>
            <a:ext cx="3720900" cy="2561100"/>
          </a:xfrm>
          <a:prstGeom prst="roundRect">
            <a:avLst>
              <a:gd name="adj" fmla="val 16667"/>
            </a:avLst>
          </a:prstGeom>
          <a:noFill/>
          <a:ln>
            <a:noFill/>
          </a:ln>
        </p:spPr>
      </p:pic>
      <p:grpSp>
        <p:nvGrpSpPr>
          <p:cNvPr id="3668" name="Google Shape;3668;p62"/>
          <p:cNvGrpSpPr/>
          <p:nvPr/>
        </p:nvGrpSpPr>
        <p:grpSpPr>
          <a:xfrm flipH="1">
            <a:off x="8142601" y="4380488"/>
            <a:ext cx="655210" cy="655368"/>
            <a:chOff x="1347125" y="349025"/>
            <a:chExt cx="4978800" cy="4980000"/>
          </a:xfrm>
        </p:grpSpPr>
        <p:sp>
          <p:nvSpPr>
            <p:cNvPr id="3669" name="Google Shape;3669;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1" name="Google Shape;3691;p62"/>
          <p:cNvSpPr/>
          <p:nvPr/>
        </p:nvSpPr>
        <p:spPr>
          <a:xfrm flipH="1">
            <a:off x="8181850" y="3776600"/>
            <a:ext cx="316800" cy="316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flipH="1">
            <a:off x="7652926" y="-3407426"/>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5" name="Google Shape;3695;p62"/>
          <p:cNvGrpSpPr/>
          <p:nvPr/>
        </p:nvGrpSpPr>
        <p:grpSpPr>
          <a:xfrm>
            <a:off x="361147" y="794203"/>
            <a:ext cx="1051523" cy="1051776"/>
            <a:chOff x="1347125" y="349025"/>
            <a:chExt cx="4978800" cy="4980000"/>
          </a:xfrm>
        </p:grpSpPr>
        <p:sp>
          <p:nvSpPr>
            <p:cNvPr id="3696" name="Google Shape;3696;p6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AE6B7E3-4C9C-1445-FDF2-9A243CDDDE7C}"/>
              </a:ext>
            </a:extLst>
          </p:cNvPr>
          <p:cNvSpPr>
            <a:spLocks noGrp="1"/>
          </p:cNvSpPr>
          <p:nvPr>
            <p:ph type="title"/>
          </p:nvPr>
        </p:nvSpPr>
        <p:spPr>
          <a:xfrm>
            <a:off x="5092729" y="1998638"/>
            <a:ext cx="3422046" cy="723456"/>
          </a:xfrm>
        </p:spPr>
        <p:txBody>
          <a:bodyPr/>
          <a:lstStyle/>
          <a:p>
            <a:r>
              <a:rPr lang="en-GB" sz="3200" dirty="0"/>
              <a:t>Any Questions?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C9B4FC0E-6D73-6AF1-787D-AEE5EF01CE9B}"/>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0C3853E5-F32C-B326-C74B-CD5BB1D1FCA5}"/>
              </a:ext>
            </a:extLst>
          </p:cNvPr>
          <p:cNvSpPr txBox="1">
            <a:spLocks noGrp="1"/>
          </p:cNvSpPr>
          <p:nvPr>
            <p:ph type="title"/>
          </p:nvPr>
        </p:nvSpPr>
        <p:spPr>
          <a:xfrm>
            <a:off x="2417725" y="2148575"/>
            <a:ext cx="5679300" cy="976200"/>
          </a:xfrm>
          <a:prstGeom prst="rect">
            <a:avLst/>
          </a:prstGeom>
        </p:spPr>
        <p:txBody>
          <a:bodyPr spcFirstLastPara="1" wrap="square" lIns="91425" tIns="91425" rIns="91425" bIns="91425" anchor="ctr" anchorCtr="0">
            <a:noAutofit/>
          </a:bodyPr>
          <a:lstStyle/>
          <a:p>
            <a:r>
              <a:rPr lang="en-US"/>
              <a:t>Introduction</a:t>
            </a:r>
            <a:br>
              <a:rPr lang="en-US" sz="4000">
                <a:latin typeface="Muli"/>
              </a:rPr>
            </a:br>
            <a:endParaRPr lang="en-US" dirty="0"/>
          </a:p>
        </p:txBody>
      </p:sp>
      <p:sp>
        <p:nvSpPr>
          <p:cNvPr id="3724" name="Google Shape;3724;p63">
            <a:extLst>
              <a:ext uri="{FF2B5EF4-FFF2-40B4-BE49-F238E27FC236}">
                <a16:creationId xmlns:a16="http://schemas.microsoft.com/office/drawing/2014/main" id="{7589203F-5748-9EA8-03AE-951B0A74EFD4}"/>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lang="en" dirty="0"/>
          </a:p>
        </p:txBody>
      </p:sp>
    </p:spTree>
    <p:extLst>
      <p:ext uri="{BB962C8B-B14F-4D97-AF65-F5344CB8AC3E}">
        <p14:creationId xmlns:p14="http://schemas.microsoft.com/office/powerpoint/2010/main" val="26481351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8" name="Google Shape;1168;p50"/>
          <p:cNvSpPr/>
          <p:nvPr/>
        </p:nvSpPr>
        <p:spPr>
          <a:xfrm>
            <a:off x="830605" y="615803"/>
            <a:ext cx="972600" cy="972600"/>
          </a:xfrm>
          <a:prstGeom prst="donut">
            <a:avLst>
              <a:gd name="adj" fmla="val 17842"/>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1303550" y="1042800"/>
            <a:ext cx="3210300" cy="3210300"/>
          </a:xfrm>
          <a:prstGeom prst="roundRect">
            <a:avLst>
              <a:gd name="adj" fmla="val 16667"/>
            </a:avLst>
          </a:pr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0" name="Google Shape;1170;p50"/>
          <p:cNvPicPr preferRelativeResize="0"/>
          <p:nvPr/>
        </p:nvPicPr>
        <p:blipFill>
          <a:blip r:embed="rId3"/>
          <a:srcRect t="22139" b="22139"/>
          <a:stretch/>
        </p:blipFill>
        <p:spPr>
          <a:xfrm>
            <a:off x="1151150" y="941525"/>
            <a:ext cx="3210300" cy="3180600"/>
          </a:xfrm>
          <a:prstGeom prst="roundRect">
            <a:avLst>
              <a:gd name="adj" fmla="val 16667"/>
            </a:avLst>
          </a:prstGeom>
          <a:noFill/>
          <a:ln>
            <a:noFill/>
          </a:ln>
        </p:spPr>
      </p:pic>
      <p:grpSp>
        <p:nvGrpSpPr>
          <p:cNvPr id="1171" name="Google Shape;1171;p50"/>
          <p:cNvGrpSpPr/>
          <p:nvPr/>
        </p:nvGrpSpPr>
        <p:grpSpPr>
          <a:xfrm>
            <a:off x="3008642" y="3795488"/>
            <a:ext cx="773208" cy="773394"/>
            <a:chOff x="1347125" y="349025"/>
            <a:chExt cx="4978800" cy="4980000"/>
          </a:xfrm>
        </p:grpSpPr>
        <p:sp>
          <p:nvSpPr>
            <p:cNvPr id="1172" name="Google Shape;1172;p50"/>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0"/>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0"/>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0"/>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50"/>
          <p:cNvSpPr/>
          <p:nvPr/>
        </p:nvSpPr>
        <p:spPr>
          <a:xfrm>
            <a:off x="3490075" y="716600"/>
            <a:ext cx="142200" cy="1422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0"/>
          <p:cNvSpPr/>
          <p:nvPr/>
        </p:nvSpPr>
        <p:spPr>
          <a:xfrm>
            <a:off x="3693850" y="858800"/>
            <a:ext cx="486600" cy="486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6;p50"/>
          <p:cNvSpPr txBox="1">
            <a:spLocks noGrp="1"/>
          </p:cNvSpPr>
          <p:nvPr>
            <p:ph type="title"/>
          </p:nvPr>
        </p:nvSpPr>
        <p:spPr>
          <a:xfrm>
            <a:off x="5075700" y="941525"/>
            <a:ext cx="3348300" cy="531524"/>
          </a:xfrm>
          <a:prstGeom prst="rect">
            <a:avLst/>
          </a:prstGeom>
        </p:spPr>
        <p:txBody>
          <a:bodyPr spcFirstLastPara="1" wrap="square" lIns="91425" tIns="91425" rIns="91425" bIns="91425" anchor="b" anchorCtr="0">
            <a:noAutofit/>
          </a:bodyPr>
          <a:lstStyle/>
          <a:p>
            <a:pPr lvl="0"/>
            <a:r>
              <a:rPr lang="en-US" sz="2800" dirty="0"/>
              <a:t>Introduction</a:t>
            </a:r>
            <a:endParaRPr sz="2800" dirty="0"/>
          </a:p>
        </p:txBody>
      </p:sp>
      <p:sp>
        <p:nvSpPr>
          <p:cNvPr id="35" name="Google Shape;1167;p50"/>
          <p:cNvSpPr txBox="1">
            <a:spLocks noGrp="1"/>
          </p:cNvSpPr>
          <p:nvPr>
            <p:ph type="subTitle" idx="1"/>
          </p:nvPr>
        </p:nvSpPr>
        <p:spPr>
          <a:xfrm>
            <a:off x="5075699" y="1588403"/>
            <a:ext cx="3601575" cy="773400"/>
          </a:xfrm>
          <a:prstGeom prst="rect">
            <a:avLst/>
          </a:prstGeom>
        </p:spPr>
        <p:txBody>
          <a:bodyPr spcFirstLastPara="1" wrap="square" lIns="91425" tIns="91425" rIns="91425" bIns="91425" anchor="t" anchorCtr="0">
            <a:noAutofit/>
          </a:bodyPr>
          <a:lstStyle/>
          <a:p>
            <a:pPr marL="0" lvl="0" indent="0" algn="just"/>
            <a:r>
              <a:rPr lang="en-US" sz="1600" dirty="0"/>
              <a:t>This project offers an innovative platform for purchasing laptops, featuring a chat bot that provides personalized recommendations to users of all knowledge levels. The site combines ease of use, cutting-edge technology and personalized assistance, simplifying the laptop selection process. The platform aims to create an enjoyable journey for the user in finding the right device.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1">
          <a:extLst>
            <a:ext uri="{FF2B5EF4-FFF2-40B4-BE49-F238E27FC236}">
              <a16:creationId xmlns:a16="http://schemas.microsoft.com/office/drawing/2014/main" id="{63E37EAD-9052-41B9-68A2-534D3B1A0250}"/>
            </a:ext>
          </a:extLst>
        </p:cNvPr>
        <p:cNvGrpSpPr/>
        <p:nvPr/>
      </p:nvGrpSpPr>
      <p:grpSpPr>
        <a:xfrm>
          <a:off x="0" y="0"/>
          <a:ext cx="0" cy="0"/>
          <a:chOff x="0" y="0"/>
          <a:chExt cx="0" cy="0"/>
        </a:xfrm>
      </p:grpSpPr>
      <p:sp>
        <p:nvSpPr>
          <p:cNvPr id="3722" name="Google Shape;3722;p63">
            <a:extLst>
              <a:ext uri="{FF2B5EF4-FFF2-40B4-BE49-F238E27FC236}">
                <a16:creationId xmlns:a16="http://schemas.microsoft.com/office/drawing/2014/main" id="{B28BDDBF-06A1-01B0-5462-E51F5EFD523F}"/>
              </a:ext>
            </a:extLst>
          </p:cNvPr>
          <p:cNvSpPr txBox="1">
            <a:spLocks noGrp="1"/>
          </p:cNvSpPr>
          <p:nvPr>
            <p:ph type="title"/>
          </p:nvPr>
        </p:nvSpPr>
        <p:spPr>
          <a:xfrm>
            <a:off x="2417725" y="2148575"/>
            <a:ext cx="5679300" cy="976200"/>
          </a:xfrm>
          <a:prstGeom prst="rect">
            <a:avLst/>
          </a:prstGeom>
        </p:spPr>
        <p:txBody>
          <a:bodyPr spcFirstLastPara="1" wrap="square" lIns="91425" tIns="91425" rIns="91425" bIns="91425" anchor="ctr" anchorCtr="0">
            <a:noAutofit/>
          </a:bodyPr>
          <a:lstStyle/>
          <a:p>
            <a:r>
              <a:rPr lang="en-US" dirty="0"/>
              <a:t>Problem Statement</a:t>
            </a:r>
            <a:br>
              <a:rPr lang="en-US" sz="4000" dirty="0">
                <a:latin typeface="Muli"/>
              </a:rPr>
            </a:br>
            <a:endParaRPr lang="en-US" dirty="0"/>
          </a:p>
        </p:txBody>
      </p:sp>
      <p:sp>
        <p:nvSpPr>
          <p:cNvPr id="3724" name="Google Shape;3724;p63">
            <a:extLst>
              <a:ext uri="{FF2B5EF4-FFF2-40B4-BE49-F238E27FC236}">
                <a16:creationId xmlns:a16="http://schemas.microsoft.com/office/drawing/2014/main" id="{BF915AED-3117-524A-B6C2-FB7F579841CF}"/>
              </a:ext>
            </a:extLst>
          </p:cNvPr>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2</a:t>
            </a:r>
            <a:endParaRPr dirty="0"/>
          </a:p>
        </p:txBody>
      </p:sp>
    </p:spTree>
    <p:extLst>
      <p:ext uri="{BB962C8B-B14F-4D97-AF65-F5344CB8AC3E}">
        <p14:creationId xmlns:p14="http://schemas.microsoft.com/office/powerpoint/2010/main" val="143110794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012" y="1619250"/>
            <a:ext cx="5216246" cy="2926187"/>
          </a:xfrm>
          <a:prstGeom prst="rect">
            <a:avLst/>
          </a:prstGeom>
        </p:spPr>
      </p:pic>
      <p:sp>
        <p:nvSpPr>
          <p:cNvPr id="9" name="Google Shape;1166;p50"/>
          <p:cNvSpPr txBox="1">
            <a:spLocks noGrp="1"/>
          </p:cNvSpPr>
          <p:nvPr>
            <p:ph type="title"/>
          </p:nvPr>
        </p:nvSpPr>
        <p:spPr>
          <a:xfrm>
            <a:off x="1322850" y="893900"/>
            <a:ext cx="3348300" cy="531524"/>
          </a:xfrm>
          <a:prstGeom prst="rect">
            <a:avLst/>
          </a:prstGeom>
        </p:spPr>
        <p:txBody>
          <a:bodyPr spcFirstLastPara="1" wrap="square" lIns="91425" tIns="91425" rIns="91425" bIns="91425" anchor="b" anchorCtr="0">
            <a:noAutofit/>
          </a:bodyPr>
          <a:lstStyle/>
          <a:p>
            <a:pPr lvl="0" algn="l"/>
            <a:r>
              <a:rPr lang="en-US" sz="2700" dirty="0"/>
              <a:t>Problem Statement</a:t>
            </a:r>
            <a:endParaRPr sz="2700" dirty="0"/>
          </a:p>
        </p:txBody>
      </p:sp>
      <p:sp>
        <p:nvSpPr>
          <p:cNvPr id="10" name="Google Shape;1167;p50"/>
          <p:cNvSpPr txBox="1">
            <a:spLocks noGrp="1"/>
          </p:cNvSpPr>
          <p:nvPr>
            <p:ph type="subTitle" idx="1"/>
          </p:nvPr>
        </p:nvSpPr>
        <p:spPr>
          <a:xfrm>
            <a:off x="1322849" y="1540778"/>
            <a:ext cx="3601575" cy="773400"/>
          </a:xfrm>
          <a:prstGeom prst="rect">
            <a:avLst/>
          </a:prstGeom>
        </p:spPr>
        <p:txBody>
          <a:bodyPr spcFirstLastPara="1" wrap="square" lIns="91425" tIns="91425" rIns="91425" bIns="91425" anchor="t" anchorCtr="0">
            <a:noAutofit/>
          </a:bodyPr>
          <a:lstStyle/>
          <a:p>
            <a:pPr marL="0" lvl="0" indent="0" algn="just"/>
            <a:r>
              <a:rPr lang="en-US" dirty="0"/>
              <a:t>The primary objective is to offer a solution for individuals within this group who find it challenging to navigate the laptop selection process. Through the development of an easy-to-use platform equipped with an intelligent chat bot, our project seeks to empower users with limited experience in choosing laptops. </a:t>
            </a:r>
          </a:p>
        </p:txBody>
      </p:sp>
      <p:sp>
        <p:nvSpPr>
          <p:cNvPr id="2" name="Google Shape;1168;p50">
            <a:extLst>
              <a:ext uri="{FF2B5EF4-FFF2-40B4-BE49-F238E27FC236}">
                <a16:creationId xmlns:a16="http://schemas.microsoft.com/office/drawing/2014/main" id="{A4AB0BAC-DA2C-5B9C-5C3F-BD2AFA0D69AE}"/>
              </a:ext>
            </a:extLst>
          </p:cNvPr>
          <p:cNvSpPr/>
          <p:nvPr/>
        </p:nvSpPr>
        <p:spPr>
          <a:xfrm>
            <a:off x="-384878" y="-276294"/>
            <a:ext cx="972600" cy="972600"/>
          </a:xfrm>
          <a:prstGeom prst="donut">
            <a:avLst>
              <a:gd name="adj" fmla="val 16518"/>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1182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IT Services by Slidesgo">
  <a:themeElements>
    <a:clrScheme name="Simple Light">
      <a:dk1>
        <a:srgbClr val="343434"/>
      </a:dk1>
      <a:lt1>
        <a:srgbClr val="FFFFFF"/>
      </a:lt1>
      <a:dk2>
        <a:srgbClr val="343434"/>
      </a:dk2>
      <a:lt2>
        <a:srgbClr val="F0F7ED"/>
      </a:lt2>
      <a:accent1>
        <a:srgbClr val="00899D"/>
      </a:accent1>
      <a:accent2>
        <a:srgbClr val="FF7210"/>
      </a:accent2>
      <a:accent3>
        <a:srgbClr val="343434"/>
      </a:accent3>
      <a:accent4>
        <a:srgbClr val="CECECE"/>
      </a:accent4>
      <a:accent5>
        <a:srgbClr val="00BBC1"/>
      </a:accent5>
      <a:accent6>
        <a:srgbClr val="D5DEE4"/>
      </a:accent6>
      <a:hlink>
        <a:srgbClr val="F0F7E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1484</Words>
  <Application>Microsoft Office PowerPoint</Application>
  <PresentationFormat>On-screen Show (16:9)</PresentationFormat>
  <Paragraphs>209</Paragraphs>
  <Slides>59</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Chiller</vt:lpstr>
      <vt:lpstr>Roboto</vt:lpstr>
      <vt:lpstr>Harrington</vt:lpstr>
      <vt:lpstr>Arial Rounded MT Bold</vt:lpstr>
      <vt:lpstr>Arial</vt:lpstr>
      <vt:lpstr>Lato</vt:lpstr>
      <vt:lpstr>Cairo SemiBold</vt:lpstr>
      <vt:lpstr>Calibri</vt:lpstr>
      <vt:lpstr>Aharoni</vt:lpstr>
      <vt:lpstr>Muli</vt:lpstr>
      <vt:lpstr>IT Services by Slidesgo</vt:lpstr>
      <vt:lpstr>Chat botck</vt:lpstr>
      <vt:lpstr>PowerPoint Presentation</vt:lpstr>
      <vt:lpstr>Team Member</vt:lpstr>
      <vt:lpstr>Abstract</vt:lpstr>
      <vt:lpstr>Outline</vt:lpstr>
      <vt:lpstr>Introduction </vt:lpstr>
      <vt:lpstr>Introduction</vt:lpstr>
      <vt:lpstr>Problem Statement </vt:lpstr>
      <vt:lpstr>Problem Statement</vt:lpstr>
      <vt:lpstr>Related Work </vt:lpstr>
      <vt:lpstr>Paper 1  </vt:lpstr>
      <vt:lpstr>Paper 2  </vt:lpstr>
      <vt:lpstr>Paper 3  </vt:lpstr>
      <vt:lpstr>Paper 4  </vt:lpstr>
      <vt:lpstr>PowerPoint Presentation</vt:lpstr>
      <vt:lpstr>PowerPoint Presentation</vt:lpstr>
      <vt:lpstr>Methodology of Proposed Approach 1-ML 2-Web app  </vt:lpstr>
      <vt:lpstr>PowerPoint Presentation</vt:lpstr>
      <vt:lpstr>Used algorithm </vt:lpstr>
      <vt:lpstr>Content-Based Filtering</vt:lpstr>
      <vt:lpstr>Content-Based Filtering</vt:lpstr>
      <vt:lpstr>K-means</vt:lpstr>
      <vt:lpstr>Model explanation</vt:lpstr>
      <vt:lpstr>Model explanation</vt:lpstr>
      <vt:lpstr>Accuracy</vt:lpstr>
      <vt:lpstr>Dataset</vt:lpstr>
      <vt:lpstr>Methodology Of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lpstr>Any Questions?</vt:lpstr>
      <vt:lpstr>Any Questions?</vt:lpstr>
      <vt:lpstr>Any Questions?</vt:lpstr>
      <vt:lpstr>Any Questions?</vt:lpstr>
      <vt:lpstr>Any Questions?</vt:lpstr>
      <vt:lpstr>Any Questions?</vt:lpstr>
      <vt:lpstr>Any Questions?</vt:lpstr>
      <vt:lpstr>Any Questions?</vt:lpstr>
      <vt:lpstr>PowerPoint Presentation</vt:lpstr>
      <vt:lpstr>Output</vt:lpstr>
      <vt:lpstr>Research Objectives </vt:lpstr>
      <vt:lpstr>Research Objectives: </vt:lpstr>
      <vt:lpstr>Time Plan </vt:lpstr>
      <vt:lpstr>PowerPoint Presentation</vt:lpstr>
      <vt:lpstr>Conclusion </vt:lpstr>
      <vt:lpstr>Conclusion</vt:lpstr>
      <vt:lpstr>Future Work </vt:lpstr>
      <vt:lpstr>Future Work</vt:lpstr>
      <vt:lpstr>References </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E-store</dc:title>
  <dc:creator>Hekall</dc:creator>
  <cp:lastModifiedBy>shaker shaker shenoda</cp:lastModifiedBy>
  <cp:revision>16</cp:revision>
  <dcterms:modified xsi:type="dcterms:W3CDTF">2024-06-11T22:27:43Z</dcterms:modified>
</cp:coreProperties>
</file>