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security system using Arduino and sensors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Group 4</a:t>
            </a:r>
          </a:p>
          <a:p>
            <a:r>
              <a:rPr lang="en-US" dirty="0" smtClean="0"/>
              <a:t>Under supervision of: Dr. Mostafa </a:t>
            </a:r>
            <a:r>
              <a:rPr lang="en-US" dirty="0" err="1" smtClean="0"/>
              <a:t>Elhosiny</a:t>
            </a:r>
            <a:r>
              <a:rPr lang="en-US" dirty="0" smtClean="0"/>
              <a:t> / Eng. Mohamed </a:t>
            </a:r>
            <a:r>
              <a:rPr lang="en-US" dirty="0" err="1" smtClean="0"/>
              <a:t>Reda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56"/>
            <a:ext cx="12087497" cy="64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68" y="2200465"/>
            <a:ext cx="6629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0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is our system’s eyes to the environment</a:t>
            </a:r>
          </a:p>
          <a:p>
            <a:r>
              <a:rPr lang="en-US" dirty="0" smtClean="0"/>
              <a:t>Arduino is the brain of the system (controller)</a:t>
            </a:r>
          </a:p>
          <a:p>
            <a:r>
              <a:rPr lang="en-US" dirty="0" smtClean="0"/>
              <a:t>System outputs to achieve what we desire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Boiler</a:t>
            </a:r>
          </a:p>
          <a:p>
            <a:r>
              <a:rPr lang="en-US" dirty="0" smtClean="0"/>
              <a:t>Air conditioning system</a:t>
            </a:r>
          </a:p>
          <a:p>
            <a:r>
              <a:rPr lang="en-US" dirty="0" smtClean="0"/>
              <a:t>Hospital, ….etc.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of our project</a:t>
            </a:r>
          </a:p>
          <a:p>
            <a:r>
              <a:rPr lang="en-US" dirty="0" smtClean="0"/>
              <a:t>Sensors used</a:t>
            </a:r>
          </a:p>
          <a:p>
            <a:r>
              <a:rPr lang="en-US" dirty="0" smtClean="0"/>
              <a:t>LabVIEW &amp; Arduino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Applying to 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goal of our project is to build a security system which </a:t>
            </a:r>
            <a:r>
              <a:rPr lang="en-US" b="1" u="sng" dirty="0" smtClean="0">
                <a:solidFill>
                  <a:srgbClr val="FF0000"/>
                </a:solidFill>
              </a:rPr>
              <a:t>detects anyone entered </a:t>
            </a:r>
            <a:r>
              <a:rPr lang="en-US" dirty="0" smtClean="0"/>
              <a:t>and create a warning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b="1" u="sng" dirty="0" smtClean="0">
                <a:solidFill>
                  <a:srgbClr val="92D050"/>
                </a:solidFill>
              </a:rPr>
              <a:t>Indicates the temperature</a:t>
            </a:r>
            <a:r>
              <a:rPr lang="en-US" dirty="0" smtClean="0"/>
              <a:t>, and try to </a:t>
            </a:r>
            <a:r>
              <a:rPr lang="en-US" b="1" u="sng" dirty="0" smtClean="0">
                <a:solidFill>
                  <a:srgbClr val="00B0F0"/>
                </a:solidFill>
              </a:rPr>
              <a:t>remove smoke and gas </a:t>
            </a:r>
            <a:r>
              <a:rPr lang="en-US" dirty="0" smtClean="0"/>
              <a:t>from the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PIR for motion detection (detects who entered)</a:t>
            </a:r>
          </a:p>
          <a:p>
            <a:r>
              <a:rPr lang="en-US" dirty="0" smtClean="0"/>
              <a:t>LM-35 for temperature detection</a:t>
            </a:r>
          </a:p>
          <a:p>
            <a:r>
              <a:rPr lang="en-US" dirty="0" smtClean="0"/>
              <a:t>MQ-2 to read gas and use motor to remove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passive infrared </a:t>
            </a:r>
            <a:r>
              <a:rPr lang="en-US" b="1" dirty="0" smtClean="0"/>
              <a:t>sensor</a:t>
            </a:r>
          </a:p>
          <a:p>
            <a:r>
              <a:rPr lang="en-US" dirty="0"/>
              <a:t>A PIR-based motion detector is used to sense movement of people, animals, or other objects</a:t>
            </a:r>
            <a:r>
              <a:rPr lang="en-US" dirty="0" smtClean="0"/>
              <a:t>.</a:t>
            </a:r>
          </a:p>
          <a:p>
            <a:r>
              <a:rPr lang="en-US" b="1" dirty="0"/>
              <a:t>Sensitivity range</a:t>
            </a:r>
            <a:r>
              <a:rPr lang="en-US" dirty="0"/>
              <a:t>: up to 20 feet (6 meters) 110° x 70° detection range</a:t>
            </a:r>
          </a:p>
          <a:p>
            <a:r>
              <a:rPr lang="en-US" b="1" dirty="0"/>
              <a:t>Power supply</a:t>
            </a:r>
            <a:r>
              <a:rPr lang="en-US" dirty="0"/>
              <a:t>: 5V-12V input voltage for most modules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27" y="2580241"/>
            <a:ext cx="1688374" cy="16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LM-35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integrated-circuit temperature devices with an output </a:t>
            </a:r>
            <a:r>
              <a:rPr lang="en-US" u="sng" dirty="0" smtClean="0"/>
              <a:t>voltage </a:t>
            </a:r>
            <a:r>
              <a:rPr lang="en-US" u="sng" dirty="0"/>
              <a:t>linearly-proportional to the Centigrade temperature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Range</a:t>
            </a:r>
            <a:r>
              <a:rPr lang="en-US" dirty="0" smtClean="0"/>
              <a:t>: -20 – 150 / -40 – 110</a:t>
            </a:r>
          </a:p>
          <a:p>
            <a:r>
              <a:rPr lang="en-US" b="1" dirty="0" smtClean="0"/>
              <a:t>Voltage</a:t>
            </a:r>
            <a:r>
              <a:rPr lang="en-US" dirty="0" smtClean="0"/>
              <a:t>(min/max): 4 / 30 v</a:t>
            </a:r>
          </a:p>
          <a:p>
            <a:r>
              <a:rPr lang="en-US" b="1" dirty="0" smtClean="0"/>
              <a:t>Analog output</a:t>
            </a:r>
            <a:endParaRPr lang="en-US" b="1" dirty="0"/>
          </a:p>
        </p:txBody>
      </p:sp>
      <p:pic>
        <p:nvPicPr>
          <p:cNvPr id="1030" name="Picture 6" descr="Image result for lm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88" y="2711912"/>
            <a:ext cx="1429013" cy="14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Sensor(MQ2) module is useful for </a:t>
            </a:r>
            <a:r>
              <a:rPr lang="en-US" b="1" u="sng" dirty="0"/>
              <a:t>gas leakage </a:t>
            </a:r>
            <a:r>
              <a:rPr lang="en-US" b="1" u="sng" dirty="0" smtClean="0"/>
              <a:t>detection</a:t>
            </a:r>
          </a:p>
          <a:p>
            <a:r>
              <a:rPr lang="en-US" dirty="0"/>
              <a:t>It is suitable for </a:t>
            </a:r>
            <a:r>
              <a:rPr lang="en-US" b="1" u="sng" dirty="0"/>
              <a:t>detecting</a:t>
            </a:r>
            <a:r>
              <a:rPr lang="en-US" dirty="0"/>
              <a:t> H2, LPG, CH4, CO, Alcohol, Smoke or </a:t>
            </a:r>
            <a:r>
              <a:rPr lang="en-US" dirty="0" smtClean="0"/>
              <a:t>Propan9e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Voltage</a:t>
            </a:r>
            <a:r>
              <a:rPr lang="en-US" dirty="0" smtClean="0"/>
              <a:t>(min/max): 4.9 / 5.1</a:t>
            </a:r>
            <a:endParaRPr lang="en-US" dirty="0"/>
          </a:p>
        </p:txBody>
      </p:sp>
      <p:pic>
        <p:nvPicPr>
          <p:cNvPr id="2050" name="Picture 2" descr="https://images-na.ssl-images-amazon.com/images/I/41yk4TUz8HL._SX35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02" y="2884111"/>
            <a:ext cx="1442199" cy="108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and </a:t>
            </a:r>
            <a:r>
              <a:rPr lang="en-US" dirty="0" err="1" smtClean="0"/>
              <a:t>labVIEW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Arduino to </a:t>
            </a:r>
            <a:r>
              <a:rPr lang="en-US" b="1" dirty="0" smtClean="0"/>
              <a:t>read</a:t>
            </a:r>
            <a:r>
              <a:rPr lang="en-US" dirty="0" smtClean="0"/>
              <a:t> from the sensors and </a:t>
            </a:r>
            <a:r>
              <a:rPr lang="en-US" b="1" dirty="0" smtClean="0"/>
              <a:t>control</a:t>
            </a:r>
            <a:r>
              <a:rPr lang="en-US" dirty="0" smtClean="0"/>
              <a:t> the output to make a security system.</a:t>
            </a:r>
          </a:p>
          <a:p>
            <a:r>
              <a:rPr lang="en-US" dirty="0" smtClean="0"/>
              <a:t>LabVIEW is an instrumentation program to simulate projects.</a:t>
            </a:r>
          </a:p>
          <a:p>
            <a:r>
              <a:rPr lang="en-US" dirty="0" smtClean="0"/>
              <a:t>We added the Arduino library to LabVIEW and read the sensors and we created an </a:t>
            </a:r>
            <a:r>
              <a:rPr lang="en-US" b="1" dirty="0" smtClean="0"/>
              <a:t>interface</a:t>
            </a:r>
            <a:r>
              <a:rPr lang="en-US" dirty="0" smtClean="0"/>
              <a:t> to communicate between the Arduino and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259"/>
            <a:ext cx="12161305" cy="63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49</TotalTime>
  <Words>314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Simple security system using Arduino and sensors</vt:lpstr>
      <vt:lpstr>Index</vt:lpstr>
      <vt:lpstr>Idea of our project</vt:lpstr>
      <vt:lpstr>Sensors used</vt:lpstr>
      <vt:lpstr>PIR</vt:lpstr>
      <vt:lpstr>LM-35</vt:lpstr>
      <vt:lpstr>MQ-2</vt:lpstr>
      <vt:lpstr>Arduino and labVIEW</vt:lpstr>
      <vt:lpstr>PowerPoint Presentation</vt:lpstr>
      <vt:lpstr>PowerPoint Presentation</vt:lpstr>
      <vt:lpstr>PCB simulation</vt:lpstr>
      <vt:lpstr>Conclusion</vt:lpstr>
      <vt:lpstr>Other apps.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security system using Arduino and sensors</dc:title>
  <dc:creator>Abdulrahman AbouOuf</dc:creator>
  <cp:lastModifiedBy>Abdulrahman AbouOuf</cp:lastModifiedBy>
  <cp:revision>28</cp:revision>
  <dcterms:created xsi:type="dcterms:W3CDTF">2017-12-19T06:02:53Z</dcterms:created>
  <dcterms:modified xsi:type="dcterms:W3CDTF">2017-12-19T06:55:24Z</dcterms:modified>
</cp:coreProperties>
</file>