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3" r:id="rId5"/>
    <p:sldId id="292" r:id="rId6"/>
    <p:sldId id="268" r:id="rId7"/>
    <p:sldId id="320" r:id="rId8"/>
    <p:sldId id="327" r:id="rId9"/>
    <p:sldId id="324" r:id="rId10"/>
    <p:sldId id="326" r:id="rId11"/>
    <p:sldId id="325" r:id="rId12"/>
    <p:sldId id="328" r:id="rId13"/>
    <p:sldId id="335" r:id="rId14"/>
    <p:sldId id="329" r:id="rId15"/>
    <p:sldId id="330" r:id="rId16"/>
    <p:sldId id="331" r:id="rId17"/>
    <p:sldId id="332" r:id="rId18"/>
    <p:sldId id="333" r:id="rId19"/>
    <p:sldId id="334" r:id="rId20"/>
    <p:sldId id="309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3C7B94-458C-7EBE-813B-4A722EE99B92}" name="Frédéric Vogels" initials="FV" userId="32dc27131c13f3d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86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13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comprehension expression?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en-US" dirty="0"/>
              <a:t>Student can write comprehension expressions.</a:t>
            </a:r>
          </a:p>
          <a:p>
            <a:r>
              <a:rPr lang="en-US" dirty="0"/>
              <a:t>Student understands what a generator is and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>
                <a:cs typeface="Calibri"/>
              </a:rPr>
              <a:t>Generators </a:t>
            </a:r>
          </a:p>
          <a:p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614674-bb2d-4c45-94ea-39f42762d3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1562</TotalTime>
  <Words>1385</Words>
  <Application>Microsoft Office PowerPoint</Application>
  <PresentationFormat>Widescreen</PresentationFormat>
  <Paragraphs>163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 Slab</vt:lpstr>
      <vt:lpstr>Tahoma</vt:lpstr>
      <vt:lpstr>Kantoorthema</vt:lpstr>
      <vt:lpstr>PowerPoint Presentation</vt:lpstr>
      <vt:lpstr>Goals of this lesson</vt:lpstr>
      <vt:lpstr>Content table</vt:lpstr>
      <vt:lpstr>Generators</vt:lpstr>
      <vt:lpstr>Problem</vt:lpstr>
      <vt:lpstr>Generators</vt:lpstr>
      <vt:lpstr>Yield vs Return</vt:lpstr>
      <vt:lpstr>Example range generator</vt:lpstr>
      <vt:lpstr>Infinity sequence example</vt:lpstr>
      <vt:lpstr>Comprehension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67</cp:revision>
  <dcterms:created xsi:type="dcterms:W3CDTF">2022-06-21T13:01:39Z</dcterms:created>
  <dcterms:modified xsi:type="dcterms:W3CDTF">2023-02-17T08:25:04Z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