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3" r:id="rId5"/>
    <p:sldId id="292" r:id="rId6"/>
    <p:sldId id="268" r:id="rId7"/>
    <p:sldId id="322" r:id="rId8"/>
    <p:sldId id="304" r:id="rId9"/>
    <p:sldId id="266" r:id="rId10"/>
    <p:sldId id="302" r:id="rId11"/>
    <p:sldId id="303" r:id="rId12"/>
    <p:sldId id="305" r:id="rId13"/>
    <p:sldId id="306" r:id="rId14"/>
    <p:sldId id="307" r:id="rId15"/>
    <p:sldId id="284" r:id="rId16"/>
    <p:sldId id="309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3C7B94-458C-7EBE-813B-4A722EE99B92}" name="Frédéric Vogels" initials="FV" userId="32dc27131c13f3d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86657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5855" y="5409755"/>
            <a:ext cx="4594995" cy="459582"/>
          </a:xfrm>
        </p:spPr>
        <p:txBody>
          <a:bodyPr>
            <a:normAutofit/>
          </a:bodyPr>
          <a:lstStyle/>
          <a:p>
            <a:r>
              <a:rPr lang="nl-BE" dirty="0" err="1"/>
              <a:t>Dictionaries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Adding &amp; removing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Checking for keys &amp; Iterating over dictionary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Exercise 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chemeClr val="accent2"/>
                </a:solidFill>
              </a:rPr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filter, zip &amp; map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Dictionary </a:t>
            </a:r>
            <a:r>
              <a:rPr lang="nl-BE" sz="3200" dirty="0" err="1"/>
              <a:t>structure</a:t>
            </a:r>
            <a:endParaRPr lang="nl-BE" sz="3200" dirty="0"/>
          </a:p>
          <a:p>
            <a:r>
              <a:rPr lang="nl-BE" sz="3200" dirty="0"/>
              <a:t>Access data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 err="1"/>
              <a:t>Adding</a:t>
            </a:r>
            <a:r>
              <a:rPr lang="nl-BE" sz="3200" dirty="0"/>
              <a:t>/</a:t>
            </a:r>
            <a:r>
              <a:rPr lang="nl-BE" sz="3200" dirty="0" err="1"/>
              <a:t>removing</a:t>
            </a:r>
            <a:r>
              <a:rPr lang="nl-BE" sz="3200" dirty="0"/>
              <a:t> data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 err="1"/>
              <a:t>Iterating</a:t>
            </a:r>
            <a:r>
              <a:rPr lang="nl-BE" sz="3200" dirty="0"/>
              <a:t> over </a:t>
            </a:r>
            <a:r>
              <a:rPr lang="nl-BE" sz="3200"/>
              <a:t>dictionary</a:t>
            </a:r>
            <a:endParaRPr lang="nl-BE" sz="3200" dirty="0"/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numbers, a row in a spreadsheet, or a record in a database. Modeling the data that your program interacts with using the right data structure is often the key to writing simple and effective code</a:t>
            </a:r>
            <a:endParaRPr lang="en-US" dirty="0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 states/capitals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‘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’: ‘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Brussel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‘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France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‘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Paris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‘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Turkey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‘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Ankara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08243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 dirty="0"/>
                        <a:t>“Belgium”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 dirty="0"/>
                        <a:t>Brussel</a:t>
                      </a:r>
                      <a:endParaRPr lang="en-US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 dirty="0"/>
                        <a:t>“France”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 dirty="0"/>
                        <a:t>“Paris”</a:t>
                      </a:r>
                      <a:endParaRPr lang="en-US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 dirty="0"/>
                        <a:t>“Turkey”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 dirty="0"/>
                        <a:t>“Ankara”</a:t>
                      </a:r>
                      <a:endParaRPr lang="en-US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Accessing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Relationship key and value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The relationship between a key and its value in a Python dictionary is well-defined and not arbitrary. Each key is associated with a specific value and cannot be changed once it is created.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 dirty="0"/>
                        <a:t>True</a:t>
                      </a:r>
                      <a:endParaRPr lang="en-US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dirty="0" err="1"/>
                        <a:t>tuples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b614674-bb2d-4c45-94ea-39f42762d3a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1561</TotalTime>
  <Words>953</Words>
  <Application>Microsoft Office PowerPoint</Application>
  <PresentationFormat>Widescreen</PresentationFormat>
  <Paragraphs>161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Goals of this lesson</vt:lpstr>
      <vt:lpstr>Content table</vt:lpstr>
      <vt:lpstr>Data structure: Dictionary</vt:lpstr>
      <vt:lpstr>Data structure</vt:lpstr>
      <vt:lpstr>Dictionary</vt:lpstr>
      <vt:lpstr>Dictionary states/capitals example</vt:lpstr>
      <vt:lpstr>Accessing dictionary values</vt:lpstr>
      <vt:lpstr>Relationship key and value</vt:lpstr>
      <vt:lpstr>Adding &amp; removing dictionary values</vt:lpstr>
      <vt:lpstr>Checking for keys &amp; Iterating over dictionary</vt:lpstr>
      <vt:lpstr>Exercise dictionary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64</cp:revision>
  <dcterms:created xsi:type="dcterms:W3CDTF">2022-06-21T13:01:39Z</dcterms:created>
  <dcterms:modified xsi:type="dcterms:W3CDTF">2023-02-17T08:26:51Z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