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3" r:id="rId5"/>
    <p:sldId id="292" r:id="rId6"/>
    <p:sldId id="268" r:id="rId7"/>
    <p:sldId id="319" r:id="rId8"/>
    <p:sldId id="310" r:id="rId9"/>
    <p:sldId id="315" r:id="rId10"/>
    <p:sldId id="312" r:id="rId11"/>
    <p:sldId id="313" r:id="rId12"/>
    <p:sldId id="314" r:id="rId13"/>
    <p:sldId id="321" r:id="rId14"/>
    <p:sldId id="335" r:id="rId15"/>
    <p:sldId id="317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3C7B94-458C-7EBE-813B-4A722EE99B92}" name="Frédéric Vogels" initials="FV" userId="32dc27131c13f3d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86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superclass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linearization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algorithm used primarily to obtain the order in which methods should be inherited in the presence of multiple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Iterators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73951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“A”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“B”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“C”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print outs: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0:A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1:B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2:C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filter, zip &amp; map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>
                <a:cs typeface="Calibri"/>
              </a:rPr>
              <a:t>Filter</a:t>
            </a:r>
          </a:p>
          <a:p>
            <a:r>
              <a:rPr lang="nl-BE" sz="3200" dirty="0">
                <a:cs typeface="Calibri"/>
              </a:rPr>
              <a:t>Zip </a:t>
            </a:r>
          </a:p>
          <a:p>
            <a:r>
              <a:rPr lang="nl-BE" sz="3200" dirty="0">
                <a:cs typeface="Calibri"/>
              </a:rPr>
              <a:t>Map </a:t>
            </a:r>
          </a:p>
          <a:p>
            <a:r>
              <a:rPr lang="nl-BE" sz="3200" dirty="0" err="1">
                <a:cs typeface="Calibri"/>
              </a:rPr>
              <a:t>Enumerate</a:t>
            </a:r>
            <a:endParaRPr lang="nl-BE" sz="3200" dirty="0"/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8721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you need to use list() to consume the iterator.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69397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614674-bb2d-4c45-94ea-39f42762d3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1561</TotalTime>
  <Words>954</Words>
  <Application>Microsoft Office PowerPoint</Application>
  <PresentationFormat>Widescreen</PresentationFormat>
  <Paragraphs>115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_</vt:lpstr>
      <vt:lpstr>Arial</vt:lpstr>
      <vt:lpstr>Arial</vt:lpstr>
      <vt:lpstr>Calibri</vt:lpstr>
      <vt:lpstr>Calibri Light</vt:lpstr>
      <vt:lpstr>Consolas</vt:lpstr>
      <vt:lpstr>Roboto Slab</vt:lpstr>
      <vt:lpstr>Tahoma</vt:lpstr>
      <vt:lpstr>Kantoorthema</vt:lpstr>
      <vt:lpstr>PowerPoint Presentation</vt:lpstr>
      <vt:lpstr>Goals of this lesson</vt:lpstr>
      <vt:lpstr>Content table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65</cp:revision>
  <dcterms:created xsi:type="dcterms:W3CDTF">2022-06-21T13:01:39Z</dcterms:created>
  <dcterms:modified xsi:type="dcterms:W3CDTF">2023-02-17T08:28:06Z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