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2"/>
  </p:notesMasterIdLst>
  <p:sldIdLst>
    <p:sldId id="257" r:id="rId2"/>
    <p:sldId id="259" r:id="rId3"/>
    <p:sldId id="263" r:id="rId4"/>
    <p:sldId id="260" r:id="rId5"/>
    <p:sldId id="261" r:id="rId6"/>
    <p:sldId id="262" r:id="rId7"/>
    <p:sldId id="269" r:id="rId8"/>
    <p:sldId id="270" r:id="rId9"/>
    <p:sldId id="264" r:id="rId10"/>
    <p:sldId id="265" r:id="rId11"/>
    <p:sldId id="266" r:id="rId12"/>
    <p:sldId id="268" r:id="rId13"/>
    <p:sldId id="267" r:id="rId14"/>
    <p:sldId id="272" r:id="rId15"/>
    <p:sldId id="271" r:id="rId16"/>
    <p:sldId id="273" r:id="rId17"/>
    <p:sldId id="274" r:id="rId18"/>
    <p:sldId id="276" r:id="rId19"/>
    <p:sldId id="275" r:id="rId20"/>
    <p:sldId id="277" r:id="rId21"/>
    <p:sldId id="281" r:id="rId22"/>
    <p:sldId id="282" r:id="rId23"/>
    <p:sldId id="278" r:id="rId24"/>
    <p:sldId id="279" r:id="rId25"/>
    <p:sldId id="280" r:id="rId26"/>
    <p:sldId id="283" r:id="rId27"/>
    <p:sldId id="284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ar-Y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النمط المتوسط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75000" autoAdjust="0"/>
  </p:normalViewPr>
  <p:slideViewPr>
    <p:cSldViewPr snapToGrid="0">
      <p:cViewPr>
        <p:scale>
          <a:sx n="66" d="100"/>
          <a:sy n="66" d="100"/>
        </p:scale>
        <p:origin x="-1330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E2AE0-3CB5-4C8B-86C2-6B7BDAE9E6A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3857B0C-F590-4C0C-A5F6-7A068372A9F0}">
      <dgm:prSet phldrT="[Text]"/>
      <dgm:spPr/>
      <dgm:t>
        <a:bodyPr/>
        <a:lstStyle/>
        <a:p>
          <a:r>
            <a:rPr lang="en-US" b="0" dirty="0"/>
            <a:t>Objects</a:t>
          </a:r>
          <a:r>
            <a:rPr lang="en-US" b="1" dirty="0"/>
            <a:t> </a:t>
          </a:r>
          <a:endParaRPr lang="en-US" dirty="0"/>
        </a:p>
      </dgm:t>
    </dgm:pt>
    <dgm:pt modelId="{ED42023E-CE82-4B40-A21E-EC7E6A5AE4D7}" type="parTrans" cxnId="{C4599940-ECBE-46D6-B589-69AB1A88256E}">
      <dgm:prSet/>
      <dgm:spPr/>
      <dgm:t>
        <a:bodyPr/>
        <a:lstStyle/>
        <a:p>
          <a:endParaRPr lang="en-US"/>
        </a:p>
      </dgm:t>
    </dgm:pt>
    <dgm:pt modelId="{1C8F13A6-5D16-40AE-913D-938485E38357}" type="sibTrans" cxnId="{C4599940-ECBE-46D6-B589-69AB1A88256E}">
      <dgm:prSet/>
      <dgm:spPr/>
      <dgm:t>
        <a:bodyPr/>
        <a:lstStyle/>
        <a:p>
          <a:endParaRPr lang="en-US"/>
        </a:p>
      </dgm:t>
    </dgm:pt>
    <dgm:pt modelId="{309F7728-C4EE-4F46-A84B-96769D17C718}">
      <dgm:prSet phldrT="[Text]"/>
      <dgm:spPr/>
      <dgm:t>
        <a:bodyPr/>
        <a:lstStyle/>
        <a:p>
          <a:r>
            <a:rPr lang="en-US" dirty="0"/>
            <a:t>Values</a:t>
          </a:r>
        </a:p>
      </dgm:t>
    </dgm:pt>
    <dgm:pt modelId="{8F359407-4B02-4390-BC0F-EBA6B7A652A7}" type="parTrans" cxnId="{E8875A90-D2A3-4E5F-BEC2-1EA165404682}">
      <dgm:prSet/>
      <dgm:spPr/>
      <dgm:t>
        <a:bodyPr/>
        <a:lstStyle/>
        <a:p>
          <a:endParaRPr lang="en-US"/>
        </a:p>
      </dgm:t>
    </dgm:pt>
    <dgm:pt modelId="{A911A2CF-2A3A-4A8F-9021-D44386C7AB74}" type="sibTrans" cxnId="{E8875A90-D2A3-4E5F-BEC2-1EA165404682}">
      <dgm:prSet/>
      <dgm:spPr/>
      <dgm:t>
        <a:bodyPr/>
        <a:lstStyle/>
        <a:p>
          <a:endParaRPr lang="en-US"/>
        </a:p>
      </dgm:t>
    </dgm:pt>
    <dgm:pt modelId="{387EE082-314A-4C9E-B7B8-C455F2C83069}">
      <dgm:prSet phldrT="[Text]"/>
      <dgm:spPr/>
      <dgm:t>
        <a:bodyPr/>
        <a:lstStyle/>
        <a:p>
          <a:r>
            <a:rPr lang="en-US" dirty="0"/>
            <a:t>Simple </a:t>
          </a:r>
        </a:p>
      </dgm:t>
    </dgm:pt>
    <dgm:pt modelId="{085D27B7-FED8-464F-BC40-25919B7892D3}" type="parTrans" cxnId="{A3E52564-DBF2-4D65-9310-14E1C5C442DA}">
      <dgm:prSet/>
      <dgm:spPr/>
      <dgm:t>
        <a:bodyPr/>
        <a:lstStyle/>
        <a:p>
          <a:endParaRPr lang="en-US"/>
        </a:p>
      </dgm:t>
    </dgm:pt>
    <dgm:pt modelId="{91561546-DBF5-434C-A87A-A03FB5FD5ED7}" type="sibTrans" cxnId="{A3E52564-DBF2-4D65-9310-14E1C5C442DA}">
      <dgm:prSet/>
      <dgm:spPr/>
      <dgm:t>
        <a:bodyPr/>
        <a:lstStyle/>
        <a:p>
          <a:endParaRPr lang="en-US"/>
        </a:p>
      </dgm:t>
    </dgm:pt>
    <dgm:pt modelId="{93DDA560-BC47-45FA-96C7-A30838C517F8}">
      <dgm:prSet phldrT="[Text]"/>
      <dgm:spPr/>
      <dgm:t>
        <a:bodyPr/>
        <a:lstStyle/>
        <a:p>
          <a:r>
            <a:rPr lang="en-US" dirty="0"/>
            <a:t>Structured</a:t>
          </a:r>
        </a:p>
      </dgm:t>
    </dgm:pt>
    <dgm:pt modelId="{E486DDE1-991C-4908-A416-4715FB683460}" type="parTrans" cxnId="{6E0F48B7-468E-45B9-A430-D75C1E16CC8D}">
      <dgm:prSet/>
      <dgm:spPr/>
      <dgm:t>
        <a:bodyPr/>
        <a:lstStyle/>
        <a:p>
          <a:endParaRPr lang="en-US"/>
        </a:p>
      </dgm:t>
    </dgm:pt>
    <dgm:pt modelId="{7308092A-1726-425F-9B4D-676FDA77D272}" type="sibTrans" cxnId="{6E0F48B7-468E-45B9-A430-D75C1E16CC8D}">
      <dgm:prSet/>
      <dgm:spPr/>
      <dgm:t>
        <a:bodyPr/>
        <a:lstStyle/>
        <a:p>
          <a:endParaRPr lang="en-US"/>
        </a:p>
      </dgm:t>
    </dgm:pt>
    <dgm:pt modelId="{4833177E-F44D-4162-B76C-D897BA1116F1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E49B4183-7982-4CA6-846D-17E0E75A721A}" type="parTrans" cxnId="{7BA82E52-D9D0-410E-A561-5D3DC2B466B0}">
      <dgm:prSet/>
      <dgm:spPr/>
      <dgm:t>
        <a:bodyPr/>
        <a:lstStyle/>
        <a:p>
          <a:endParaRPr lang="en-US"/>
        </a:p>
      </dgm:t>
    </dgm:pt>
    <dgm:pt modelId="{E5051FAC-E27D-43BF-BCB6-AE0F02837837}" type="sibTrans" cxnId="{7BA82E52-D9D0-410E-A561-5D3DC2B466B0}">
      <dgm:prSet/>
      <dgm:spPr/>
      <dgm:t>
        <a:bodyPr/>
        <a:lstStyle/>
        <a:p>
          <a:endParaRPr lang="en-US"/>
        </a:p>
      </dgm:t>
    </dgm:pt>
    <dgm:pt modelId="{A903BFA3-52C5-412D-BE81-022EBD027889}">
      <dgm:prSet phldrT="[Text]"/>
      <dgm:spPr/>
      <dgm:t>
        <a:bodyPr/>
        <a:lstStyle/>
        <a:p>
          <a:r>
            <a:rPr lang="en-US" dirty="0"/>
            <a:t>Free </a:t>
          </a:r>
        </a:p>
      </dgm:t>
    </dgm:pt>
    <dgm:pt modelId="{6559730D-698D-4FAE-B242-BB6AFADFFF85}" type="parTrans" cxnId="{52DCBB47-E358-480D-B7B1-768EB76D19CE}">
      <dgm:prSet/>
      <dgm:spPr/>
      <dgm:t>
        <a:bodyPr/>
        <a:lstStyle/>
        <a:p>
          <a:endParaRPr lang="en-US"/>
        </a:p>
      </dgm:t>
    </dgm:pt>
    <dgm:pt modelId="{1C2B0FC4-6AEF-4A9B-A393-11D9F92033F6}" type="sibTrans" cxnId="{52DCBB47-E358-480D-B7B1-768EB76D19CE}">
      <dgm:prSet/>
      <dgm:spPr/>
      <dgm:t>
        <a:bodyPr/>
        <a:lstStyle/>
        <a:p>
          <a:endParaRPr lang="en-US"/>
        </a:p>
      </dgm:t>
    </dgm:pt>
    <dgm:pt modelId="{72840136-21D9-4316-8680-0D2F065BB2A9}">
      <dgm:prSet/>
      <dgm:spPr/>
      <dgm:t>
        <a:bodyPr/>
        <a:lstStyle/>
        <a:p>
          <a:r>
            <a:rPr lang="en-US"/>
            <a:t>Bound</a:t>
          </a:r>
        </a:p>
      </dgm:t>
    </dgm:pt>
    <dgm:pt modelId="{B7F2DB72-2302-4865-B77A-88BBEA0E2D77}" type="parTrans" cxnId="{9EE9F8D1-2B64-45B5-A1ED-A334A758CB81}">
      <dgm:prSet/>
      <dgm:spPr/>
      <dgm:t>
        <a:bodyPr/>
        <a:lstStyle/>
        <a:p>
          <a:endParaRPr lang="en-US"/>
        </a:p>
      </dgm:t>
    </dgm:pt>
    <dgm:pt modelId="{9E7B4AE7-5B87-453C-9950-9BB6DB667723}" type="sibTrans" cxnId="{9EE9F8D1-2B64-45B5-A1ED-A334A758CB81}">
      <dgm:prSet/>
      <dgm:spPr/>
      <dgm:t>
        <a:bodyPr/>
        <a:lstStyle/>
        <a:p>
          <a:endParaRPr lang="en-US"/>
        </a:p>
      </dgm:t>
    </dgm:pt>
    <dgm:pt modelId="{9A679833-FA10-455A-B70F-52FC17F9D759}" type="pres">
      <dgm:prSet presAssocID="{E58E2AE0-3CB5-4C8B-86C2-6B7BDAE9E6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ar-YE"/>
        </a:p>
      </dgm:t>
    </dgm:pt>
    <dgm:pt modelId="{6A5F0755-757F-483E-9D43-D9BCB0464FC8}" type="pres">
      <dgm:prSet presAssocID="{93857B0C-F590-4C0C-A5F6-7A068372A9F0}" presName="hierRoot1" presStyleCnt="0"/>
      <dgm:spPr/>
      <dgm:t>
        <a:bodyPr/>
        <a:lstStyle/>
        <a:p>
          <a:pPr rtl="1"/>
          <a:endParaRPr lang="ar-YE"/>
        </a:p>
      </dgm:t>
    </dgm:pt>
    <dgm:pt modelId="{8926C582-B7F9-4F86-81CF-1D778087C999}" type="pres">
      <dgm:prSet presAssocID="{93857B0C-F590-4C0C-A5F6-7A068372A9F0}" presName="composite" presStyleCnt="0"/>
      <dgm:spPr/>
      <dgm:t>
        <a:bodyPr/>
        <a:lstStyle/>
        <a:p>
          <a:pPr rtl="1"/>
          <a:endParaRPr lang="ar-YE"/>
        </a:p>
      </dgm:t>
    </dgm:pt>
    <dgm:pt modelId="{63BBEA66-C0E0-4339-81EA-A39D75EBF5EC}" type="pres">
      <dgm:prSet presAssocID="{93857B0C-F590-4C0C-A5F6-7A068372A9F0}" presName="background" presStyleLbl="node0" presStyleIdx="0" presStyleCnt="1"/>
      <dgm:spPr/>
      <dgm:t>
        <a:bodyPr/>
        <a:lstStyle/>
        <a:p>
          <a:pPr rtl="1"/>
          <a:endParaRPr lang="ar-YE"/>
        </a:p>
      </dgm:t>
    </dgm:pt>
    <dgm:pt modelId="{4EE54741-81E0-474E-89F1-C160D1854963}" type="pres">
      <dgm:prSet presAssocID="{93857B0C-F590-4C0C-A5F6-7A068372A9F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YE"/>
        </a:p>
      </dgm:t>
    </dgm:pt>
    <dgm:pt modelId="{3C018F60-9ACE-440B-810E-99134FB07AEE}" type="pres">
      <dgm:prSet presAssocID="{93857B0C-F590-4C0C-A5F6-7A068372A9F0}" presName="hierChild2" presStyleCnt="0"/>
      <dgm:spPr/>
      <dgm:t>
        <a:bodyPr/>
        <a:lstStyle/>
        <a:p>
          <a:pPr rtl="1"/>
          <a:endParaRPr lang="ar-YE"/>
        </a:p>
      </dgm:t>
    </dgm:pt>
    <dgm:pt modelId="{592266C1-0697-4ABD-AA74-40B98D712562}" type="pres">
      <dgm:prSet presAssocID="{8F359407-4B02-4390-BC0F-EBA6B7A652A7}" presName="Name10" presStyleLbl="parChTrans1D2" presStyleIdx="0" presStyleCnt="2"/>
      <dgm:spPr/>
      <dgm:t>
        <a:bodyPr/>
        <a:lstStyle/>
        <a:p>
          <a:pPr rtl="1"/>
          <a:endParaRPr lang="ar-YE"/>
        </a:p>
      </dgm:t>
    </dgm:pt>
    <dgm:pt modelId="{A6967345-21CA-495C-BB17-6F2C3A1C1358}" type="pres">
      <dgm:prSet presAssocID="{309F7728-C4EE-4F46-A84B-96769D17C718}" presName="hierRoot2" presStyleCnt="0"/>
      <dgm:spPr/>
      <dgm:t>
        <a:bodyPr/>
        <a:lstStyle/>
        <a:p>
          <a:pPr rtl="1"/>
          <a:endParaRPr lang="ar-YE"/>
        </a:p>
      </dgm:t>
    </dgm:pt>
    <dgm:pt modelId="{C5A02BEF-B3ED-4B9A-B980-8C47A447A938}" type="pres">
      <dgm:prSet presAssocID="{309F7728-C4EE-4F46-A84B-96769D17C718}" presName="composite2" presStyleCnt="0"/>
      <dgm:spPr/>
      <dgm:t>
        <a:bodyPr/>
        <a:lstStyle/>
        <a:p>
          <a:pPr rtl="1"/>
          <a:endParaRPr lang="ar-YE"/>
        </a:p>
      </dgm:t>
    </dgm:pt>
    <dgm:pt modelId="{0662154B-3AA7-44BF-A01B-78315060556C}" type="pres">
      <dgm:prSet presAssocID="{309F7728-C4EE-4F46-A84B-96769D17C718}" presName="background2" presStyleLbl="node2" presStyleIdx="0" presStyleCnt="2"/>
      <dgm:spPr/>
      <dgm:t>
        <a:bodyPr/>
        <a:lstStyle/>
        <a:p>
          <a:pPr rtl="1"/>
          <a:endParaRPr lang="ar-YE"/>
        </a:p>
      </dgm:t>
    </dgm:pt>
    <dgm:pt modelId="{EE583D0C-448B-4650-9887-3E3035A1F3E7}" type="pres">
      <dgm:prSet presAssocID="{309F7728-C4EE-4F46-A84B-96769D17C718}" presName="text2" presStyleLbl="fgAcc2" presStyleIdx="0" presStyleCnt="2" custLinFactNeighborX="-66124">
        <dgm:presLayoutVars>
          <dgm:chPref val="3"/>
        </dgm:presLayoutVars>
      </dgm:prSet>
      <dgm:spPr/>
      <dgm:t>
        <a:bodyPr/>
        <a:lstStyle/>
        <a:p>
          <a:pPr rtl="1"/>
          <a:endParaRPr lang="ar-YE"/>
        </a:p>
      </dgm:t>
    </dgm:pt>
    <dgm:pt modelId="{5BEA850E-0E07-4E3C-AD25-4EC914712191}" type="pres">
      <dgm:prSet presAssocID="{309F7728-C4EE-4F46-A84B-96769D17C718}" presName="hierChild3" presStyleCnt="0"/>
      <dgm:spPr/>
      <dgm:t>
        <a:bodyPr/>
        <a:lstStyle/>
        <a:p>
          <a:pPr rtl="1"/>
          <a:endParaRPr lang="ar-YE"/>
        </a:p>
      </dgm:t>
    </dgm:pt>
    <dgm:pt modelId="{D6A94AFB-9535-47FA-8B9A-46E45B196A00}" type="pres">
      <dgm:prSet presAssocID="{085D27B7-FED8-464F-BC40-25919B7892D3}" presName="Name17" presStyleLbl="parChTrans1D3" presStyleIdx="0" presStyleCnt="4"/>
      <dgm:spPr/>
      <dgm:t>
        <a:bodyPr/>
        <a:lstStyle/>
        <a:p>
          <a:pPr rtl="1"/>
          <a:endParaRPr lang="ar-YE"/>
        </a:p>
      </dgm:t>
    </dgm:pt>
    <dgm:pt modelId="{9F06214F-46AC-4311-BE61-D5ED8768F58A}" type="pres">
      <dgm:prSet presAssocID="{387EE082-314A-4C9E-B7B8-C455F2C83069}" presName="hierRoot3" presStyleCnt="0"/>
      <dgm:spPr/>
      <dgm:t>
        <a:bodyPr/>
        <a:lstStyle/>
        <a:p>
          <a:pPr rtl="1"/>
          <a:endParaRPr lang="ar-YE"/>
        </a:p>
      </dgm:t>
    </dgm:pt>
    <dgm:pt modelId="{69A6D3C6-1A62-410F-A65A-3F523267CB23}" type="pres">
      <dgm:prSet presAssocID="{387EE082-314A-4C9E-B7B8-C455F2C83069}" presName="composite3" presStyleCnt="0"/>
      <dgm:spPr/>
      <dgm:t>
        <a:bodyPr/>
        <a:lstStyle/>
        <a:p>
          <a:pPr rtl="1"/>
          <a:endParaRPr lang="ar-YE"/>
        </a:p>
      </dgm:t>
    </dgm:pt>
    <dgm:pt modelId="{2F8375CB-E311-4D96-918B-79E8C6D6D774}" type="pres">
      <dgm:prSet presAssocID="{387EE082-314A-4C9E-B7B8-C455F2C83069}" presName="background3" presStyleLbl="node3" presStyleIdx="0" presStyleCnt="4"/>
      <dgm:spPr/>
      <dgm:t>
        <a:bodyPr/>
        <a:lstStyle/>
        <a:p>
          <a:pPr rtl="1"/>
          <a:endParaRPr lang="ar-YE"/>
        </a:p>
      </dgm:t>
    </dgm:pt>
    <dgm:pt modelId="{7AC73FAB-642C-47A5-A7C9-9A05318A7B75}" type="pres">
      <dgm:prSet presAssocID="{387EE082-314A-4C9E-B7B8-C455F2C83069}" presName="text3" presStyleLbl="fgAcc3" presStyleIdx="0" presStyleCnt="4" custLinFactNeighborX="-98164">
        <dgm:presLayoutVars>
          <dgm:chPref val="3"/>
        </dgm:presLayoutVars>
      </dgm:prSet>
      <dgm:spPr/>
      <dgm:t>
        <a:bodyPr/>
        <a:lstStyle/>
        <a:p>
          <a:pPr rtl="1"/>
          <a:endParaRPr lang="ar-YE"/>
        </a:p>
      </dgm:t>
    </dgm:pt>
    <dgm:pt modelId="{501525D0-CA76-474F-B9D4-7A8CBFDEF088}" type="pres">
      <dgm:prSet presAssocID="{387EE082-314A-4C9E-B7B8-C455F2C83069}" presName="hierChild4" presStyleCnt="0"/>
      <dgm:spPr/>
      <dgm:t>
        <a:bodyPr/>
        <a:lstStyle/>
        <a:p>
          <a:pPr rtl="1"/>
          <a:endParaRPr lang="ar-YE"/>
        </a:p>
      </dgm:t>
    </dgm:pt>
    <dgm:pt modelId="{8210FE95-222F-4A1F-BBF9-39B056B5D53D}" type="pres">
      <dgm:prSet presAssocID="{E486DDE1-991C-4908-A416-4715FB683460}" presName="Name17" presStyleLbl="parChTrans1D3" presStyleIdx="1" presStyleCnt="4"/>
      <dgm:spPr/>
      <dgm:t>
        <a:bodyPr/>
        <a:lstStyle/>
        <a:p>
          <a:pPr rtl="1"/>
          <a:endParaRPr lang="ar-YE"/>
        </a:p>
      </dgm:t>
    </dgm:pt>
    <dgm:pt modelId="{427228FE-99DF-43A9-ABCF-865F7A516EC9}" type="pres">
      <dgm:prSet presAssocID="{93DDA560-BC47-45FA-96C7-A30838C517F8}" presName="hierRoot3" presStyleCnt="0"/>
      <dgm:spPr/>
      <dgm:t>
        <a:bodyPr/>
        <a:lstStyle/>
        <a:p>
          <a:pPr rtl="1"/>
          <a:endParaRPr lang="ar-YE"/>
        </a:p>
      </dgm:t>
    </dgm:pt>
    <dgm:pt modelId="{2CD1577A-180C-43A3-91AF-528384F30AEC}" type="pres">
      <dgm:prSet presAssocID="{93DDA560-BC47-45FA-96C7-A30838C517F8}" presName="composite3" presStyleCnt="0"/>
      <dgm:spPr/>
      <dgm:t>
        <a:bodyPr/>
        <a:lstStyle/>
        <a:p>
          <a:pPr rtl="1"/>
          <a:endParaRPr lang="ar-YE"/>
        </a:p>
      </dgm:t>
    </dgm:pt>
    <dgm:pt modelId="{C16C3023-9840-4634-8FDC-6DA325CC9935}" type="pres">
      <dgm:prSet presAssocID="{93DDA560-BC47-45FA-96C7-A30838C517F8}" presName="background3" presStyleLbl="node3" presStyleIdx="1" presStyleCnt="4"/>
      <dgm:spPr/>
      <dgm:t>
        <a:bodyPr/>
        <a:lstStyle/>
        <a:p>
          <a:pPr rtl="1"/>
          <a:endParaRPr lang="ar-YE"/>
        </a:p>
      </dgm:t>
    </dgm:pt>
    <dgm:pt modelId="{5F5D17F1-F61B-4C00-9225-932BC2DFFA64}" type="pres">
      <dgm:prSet presAssocID="{93DDA560-BC47-45FA-96C7-A30838C517F8}" presName="text3" presStyleLbl="fgAcc3" presStyleIdx="1" presStyleCnt="4" custLinFactNeighborX="-33271">
        <dgm:presLayoutVars>
          <dgm:chPref val="3"/>
        </dgm:presLayoutVars>
      </dgm:prSet>
      <dgm:spPr/>
      <dgm:t>
        <a:bodyPr/>
        <a:lstStyle/>
        <a:p>
          <a:pPr rtl="1"/>
          <a:endParaRPr lang="ar-YE"/>
        </a:p>
      </dgm:t>
    </dgm:pt>
    <dgm:pt modelId="{DFC3A20C-32CF-4AA2-8029-949D7B7F0095}" type="pres">
      <dgm:prSet presAssocID="{93DDA560-BC47-45FA-96C7-A30838C517F8}" presName="hierChild4" presStyleCnt="0"/>
      <dgm:spPr/>
      <dgm:t>
        <a:bodyPr/>
        <a:lstStyle/>
        <a:p>
          <a:pPr rtl="1"/>
          <a:endParaRPr lang="ar-YE"/>
        </a:p>
      </dgm:t>
    </dgm:pt>
    <dgm:pt modelId="{C46B645B-2BAF-48BC-A26E-B780415AE133}" type="pres">
      <dgm:prSet presAssocID="{E49B4183-7982-4CA6-846D-17E0E75A721A}" presName="Name10" presStyleLbl="parChTrans1D2" presStyleIdx="1" presStyleCnt="2"/>
      <dgm:spPr/>
      <dgm:t>
        <a:bodyPr/>
        <a:lstStyle/>
        <a:p>
          <a:pPr rtl="1"/>
          <a:endParaRPr lang="ar-YE"/>
        </a:p>
      </dgm:t>
    </dgm:pt>
    <dgm:pt modelId="{6C7A3911-F71F-4F41-A103-09C82C84669C}" type="pres">
      <dgm:prSet presAssocID="{4833177E-F44D-4162-B76C-D897BA1116F1}" presName="hierRoot2" presStyleCnt="0"/>
      <dgm:spPr/>
      <dgm:t>
        <a:bodyPr/>
        <a:lstStyle/>
        <a:p>
          <a:pPr rtl="1"/>
          <a:endParaRPr lang="ar-YE"/>
        </a:p>
      </dgm:t>
    </dgm:pt>
    <dgm:pt modelId="{4B616F89-4890-4466-808E-74D1E58B5CC6}" type="pres">
      <dgm:prSet presAssocID="{4833177E-F44D-4162-B76C-D897BA1116F1}" presName="composite2" presStyleCnt="0"/>
      <dgm:spPr/>
      <dgm:t>
        <a:bodyPr/>
        <a:lstStyle/>
        <a:p>
          <a:pPr rtl="1"/>
          <a:endParaRPr lang="ar-YE"/>
        </a:p>
      </dgm:t>
    </dgm:pt>
    <dgm:pt modelId="{53F88EF1-E472-4037-B386-318C5366DDFA}" type="pres">
      <dgm:prSet presAssocID="{4833177E-F44D-4162-B76C-D897BA1116F1}" presName="background2" presStyleLbl="node2" presStyleIdx="1" presStyleCnt="2"/>
      <dgm:spPr/>
      <dgm:t>
        <a:bodyPr/>
        <a:lstStyle/>
        <a:p>
          <a:pPr rtl="1"/>
          <a:endParaRPr lang="ar-YE"/>
        </a:p>
      </dgm:t>
    </dgm:pt>
    <dgm:pt modelId="{1E47651B-8B1E-45D5-8FD9-2F3B6A3334F1}" type="pres">
      <dgm:prSet presAssocID="{4833177E-F44D-4162-B76C-D897BA1116F1}" presName="text2" presStyleLbl="fgAcc2" presStyleIdx="1" presStyleCnt="2" custLinFactNeighborX="69696">
        <dgm:presLayoutVars>
          <dgm:chPref val="3"/>
        </dgm:presLayoutVars>
      </dgm:prSet>
      <dgm:spPr/>
      <dgm:t>
        <a:bodyPr/>
        <a:lstStyle/>
        <a:p>
          <a:pPr rtl="1"/>
          <a:endParaRPr lang="ar-YE"/>
        </a:p>
      </dgm:t>
    </dgm:pt>
    <dgm:pt modelId="{1A18C567-F9C2-41A8-A10B-82D743FA8A0D}" type="pres">
      <dgm:prSet presAssocID="{4833177E-F44D-4162-B76C-D897BA1116F1}" presName="hierChild3" presStyleCnt="0"/>
      <dgm:spPr/>
      <dgm:t>
        <a:bodyPr/>
        <a:lstStyle/>
        <a:p>
          <a:pPr rtl="1"/>
          <a:endParaRPr lang="ar-YE"/>
        </a:p>
      </dgm:t>
    </dgm:pt>
    <dgm:pt modelId="{9D92DFD8-0252-444C-AFA9-0CC3786B6FDD}" type="pres">
      <dgm:prSet presAssocID="{6559730D-698D-4FAE-B242-BB6AFADFFF85}" presName="Name17" presStyleLbl="parChTrans1D3" presStyleIdx="2" presStyleCnt="4"/>
      <dgm:spPr/>
      <dgm:t>
        <a:bodyPr/>
        <a:lstStyle/>
        <a:p>
          <a:pPr rtl="1"/>
          <a:endParaRPr lang="ar-YE"/>
        </a:p>
      </dgm:t>
    </dgm:pt>
    <dgm:pt modelId="{4FAEA880-571D-444C-830F-86B7B138895C}" type="pres">
      <dgm:prSet presAssocID="{A903BFA3-52C5-412D-BE81-022EBD027889}" presName="hierRoot3" presStyleCnt="0"/>
      <dgm:spPr/>
      <dgm:t>
        <a:bodyPr/>
        <a:lstStyle/>
        <a:p>
          <a:pPr rtl="1"/>
          <a:endParaRPr lang="ar-YE"/>
        </a:p>
      </dgm:t>
    </dgm:pt>
    <dgm:pt modelId="{EEF92F4D-1CC7-4A86-B0BE-195367952580}" type="pres">
      <dgm:prSet presAssocID="{A903BFA3-52C5-412D-BE81-022EBD027889}" presName="composite3" presStyleCnt="0"/>
      <dgm:spPr/>
      <dgm:t>
        <a:bodyPr/>
        <a:lstStyle/>
        <a:p>
          <a:pPr rtl="1"/>
          <a:endParaRPr lang="ar-YE"/>
        </a:p>
      </dgm:t>
    </dgm:pt>
    <dgm:pt modelId="{7CE001A2-68EF-4F79-AE22-1B3859C9C75A}" type="pres">
      <dgm:prSet presAssocID="{A903BFA3-52C5-412D-BE81-022EBD027889}" presName="background3" presStyleLbl="node3" presStyleIdx="2" presStyleCnt="4"/>
      <dgm:spPr/>
      <dgm:t>
        <a:bodyPr/>
        <a:lstStyle/>
        <a:p>
          <a:pPr rtl="1"/>
          <a:endParaRPr lang="ar-YE"/>
        </a:p>
      </dgm:t>
    </dgm:pt>
    <dgm:pt modelId="{BBEE7A5F-73B2-4B17-878A-B5A19B3497DC}" type="pres">
      <dgm:prSet presAssocID="{A903BFA3-52C5-412D-BE81-022EBD027889}" presName="text3" presStyleLbl="fgAcc3" presStyleIdx="2" presStyleCnt="4" custLinFactNeighborX="34232">
        <dgm:presLayoutVars>
          <dgm:chPref val="3"/>
        </dgm:presLayoutVars>
      </dgm:prSet>
      <dgm:spPr/>
      <dgm:t>
        <a:bodyPr/>
        <a:lstStyle/>
        <a:p>
          <a:pPr rtl="1"/>
          <a:endParaRPr lang="ar-YE"/>
        </a:p>
      </dgm:t>
    </dgm:pt>
    <dgm:pt modelId="{857D188E-45DD-46DF-94C8-09D45A9AF4C3}" type="pres">
      <dgm:prSet presAssocID="{A903BFA3-52C5-412D-BE81-022EBD027889}" presName="hierChild4" presStyleCnt="0"/>
      <dgm:spPr/>
      <dgm:t>
        <a:bodyPr/>
        <a:lstStyle/>
        <a:p>
          <a:pPr rtl="1"/>
          <a:endParaRPr lang="ar-YE"/>
        </a:p>
      </dgm:t>
    </dgm:pt>
    <dgm:pt modelId="{07D580F4-E6B2-4FB1-981B-EA27F1D330A0}" type="pres">
      <dgm:prSet presAssocID="{B7F2DB72-2302-4865-B77A-88BBEA0E2D77}" presName="Name17" presStyleLbl="parChTrans1D3" presStyleIdx="3" presStyleCnt="4"/>
      <dgm:spPr/>
      <dgm:t>
        <a:bodyPr/>
        <a:lstStyle/>
        <a:p>
          <a:pPr rtl="1"/>
          <a:endParaRPr lang="ar-YE"/>
        </a:p>
      </dgm:t>
    </dgm:pt>
    <dgm:pt modelId="{FEB5F0BF-04B2-41E7-930A-1A969D232996}" type="pres">
      <dgm:prSet presAssocID="{72840136-21D9-4316-8680-0D2F065BB2A9}" presName="hierRoot3" presStyleCnt="0"/>
      <dgm:spPr/>
      <dgm:t>
        <a:bodyPr/>
        <a:lstStyle/>
        <a:p>
          <a:pPr rtl="1"/>
          <a:endParaRPr lang="ar-YE"/>
        </a:p>
      </dgm:t>
    </dgm:pt>
    <dgm:pt modelId="{844AD429-510C-42BB-989B-3924D240C983}" type="pres">
      <dgm:prSet presAssocID="{72840136-21D9-4316-8680-0D2F065BB2A9}" presName="composite3" presStyleCnt="0"/>
      <dgm:spPr/>
      <dgm:t>
        <a:bodyPr/>
        <a:lstStyle/>
        <a:p>
          <a:pPr rtl="1"/>
          <a:endParaRPr lang="ar-YE"/>
        </a:p>
      </dgm:t>
    </dgm:pt>
    <dgm:pt modelId="{BB8A5FCF-94AA-46ED-9474-04DD05E112EE}" type="pres">
      <dgm:prSet presAssocID="{72840136-21D9-4316-8680-0D2F065BB2A9}" presName="background3" presStyleLbl="node3" presStyleIdx="3" presStyleCnt="4"/>
      <dgm:spPr/>
      <dgm:t>
        <a:bodyPr/>
        <a:lstStyle/>
        <a:p>
          <a:pPr rtl="1"/>
          <a:endParaRPr lang="ar-YE"/>
        </a:p>
      </dgm:t>
    </dgm:pt>
    <dgm:pt modelId="{803D7301-06D3-48CA-A185-3A24FCDA1FAD}" type="pres">
      <dgm:prSet presAssocID="{72840136-21D9-4316-8680-0D2F065BB2A9}" presName="text3" presStyleLbl="fgAcc3" presStyleIdx="3" presStyleCnt="4" custLinFactX="5161" custLinFactNeighborX="100000">
        <dgm:presLayoutVars>
          <dgm:chPref val="3"/>
        </dgm:presLayoutVars>
      </dgm:prSet>
      <dgm:spPr/>
      <dgm:t>
        <a:bodyPr/>
        <a:lstStyle/>
        <a:p>
          <a:pPr rtl="1"/>
          <a:endParaRPr lang="ar-YE"/>
        </a:p>
      </dgm:t>
    </dgm:pt>
    <dgm:pt modelId="{64FFA8EC-295F-456C-BAAA-AE48E1C66A27}" type="pres">
      <dgm:prSet presAssocID="{72840136-21D9-4316-8680-0D2F065BB2A9}" presName="hierChild4" presStyleCnt="0"/>
      <dgm:spPr/>
      <dgm:t>
        <a:bodyPr/>
        <a:lstStyle/>
        <a:p>
          <a:pPr rtl="1"/>
          <a:endParaRPr lang="ar-YE"/>
        </a:p>
      </dgm:t>
    </dgm:pt>
  </dgm:ptLst>
  <dgm:cxnLst>
    <dgm:cxn modelId="{91F7BCA1-019D-4B21-9F51-C916DC23CCD0}" type="presOf" srcId="{B7F2DB72-2302-4865-B77A-88BBEA0E2D77}" destId="{07D580F4-E6B2-4FB1-981B-EA27F1D330A0}" srcOrd="0" destOrd="0" presId="urn:microsoft.com/office/officeart/2005/8/layout/hierarchy1"/>
    <dgm:cxn modelId="{1AFBA93C-9D54-41A7-B009-2F53EA2722FF}" type="presOf" srcId="{93DDA560-BC47-45FA-96C7-A30838C517F8}" destId="{5F5D17F1-F61B-4C00-9225-932BC2DFFA64}" srcOrd="0" destOrd="0" presId="urn:microsoft.com/office/officeart/2005/8/layout/hierarchy1"/>
    <dgm:cxn modelId="{9EE9F8D1-2B64-45B5-A1ED-A334A758CB81}" srcId="{4833177E-F44D-4162-B76C-D897BA1116F1}" destId="{72840136-21D9-4316-8680-0D2F065BB2A9}" srcOrd="1" destOrd="0" parTransId="{B7F2DB72-2302-4865-B77A-88BBEA0E2D77}" sibTransId="{9E7B4AE7-5B87-453C-9950-9BB6DB667723}"/>
    <dgm:cxn modelId="{B2F6F540-A718-4C88-A712-3086B9C5695B}" type="presOf" srcId="{E49B4183-7982-4CA6-846D-17E0E75A721A}" destId="{C46B645B-2BAF-48BC-A26E-B780415AE133}" srcOrd="0" destOrd="0" presId="urn:microsoft.com/office/officeart/2005/8/layout/hierarchy1"/>
    <dgm:cxn modelId="{7066810E-7686-4B2F-982F-A2CFCB29F142}" type="presOf" srcId="{085D27B7-FED8-464F-BC40-25919B7892D3}" destId="{D6A94AFB-9535-47FA-8B9A-46E45B196A00}" srcOrd="0" destOrd="0" presId="urn:microsoft.com/office/officeart/2005/8/layout/hierarchy1"/>
    <dgm:cxn modelId="{ADF9D82B-FC63-4CA6-872E-3A80671676E8}" type="presOf" srcId="{387EE082-314A-4C9E-B7B8-C455F2C83069}" destId="{7AC73FAB-642C-47A5-A7C9-9A05318A7B75}" srcOrd="0" destOrd="0" presId="urn:microsoft.com/office/officeart/2005/8/layout/hierarchy1"/>
    <dgm:cxn modelId="{E551CE05-6E77-43C9-8644-30749F3B2D52}" type="presOf" srcId="{E58E2AE0-3CB5-4C8B-86C2-6B7BDAE9E6A5}" destId="{9A679833-FA10-455A-B70F-52FC17F9D759}" srcOrd="0" destOrd="0" presId="urn:microsoft.com/office/officeart/2005/8/layout/hierarchy1"/>
    <dgm:cxn modelId="{25BF2B02-8EC8-45AB-B8F4-DABC23C55DE4}" type="presOf" srcId="{309F7728-C4EE-4F46-A84B-96769D17C718}" destId="{EE583D0C-448B-4650-9887-3E3035A1F3E7}" srcOrd="0" destOrd="0" presId="urn:microsoft.com/office/officeart/2005/8/layout/hierarchy1"/>
    <dgm:cxn modelId="{C4599940-ECBE-46D6-B589-69AB1A88256E}" srcId="{E58E2AE0-3CB5-4C8B-86C2-6B7BDAE9E6A5}" destId="{93857B0C-F590-4C0C-A5F6-7A068372A9F0}" srcOrd="0" destOrd="0" parTransId="{ED42023E-CE82-4B40-A21E-EC7E6A5AE4D7}" sibTransId="{1C8F13A6-5D16-40AE-913D-938485E38357}"/>
    <dgm:cxn modelId="{8C7B7D0E-FD2B-4239-BD02-046E666DB826}" type="presOf" srcId="{E486DDE1-991C-4908-A416-4715FB683460}" destId="{8210FE95-222F-4A1F-BBF9-39B056B5D53D}" srcOrd="0" destOrd="0" presId="urn:microsoft.com/office/officeart/2005/8/layout/hierarchy1"/>
    <dgm:cxn modelId="{52DCBB47-E358-480D-B7B1-768EB76D19CE}" srcId="{4833177E-F44D-4162-B76C-D897BA1116F1}" destId="{A903BFA3-52C5-412D-BE81-022EBD027889}" srcOrd="0" destOrd="0" parTransId="{6559730D-698D-4FAE-B242-BB6AFADFFF85}" sibTransId="{1C2B0FC4-6AEF-4A9B-A393-11D9F92033F6}"/>
    <dgm:cxn modelId="{7BA82E52-D9D0-410E-A561-5D3DC2B466B0}" srcId="{93857B0C-F590-4C0C-A5F6-7A068372A9F0}" destId="{4833177E-F44D-4162-B76C-D897BA1116F1}" srcOrd="1" destOrd="0" parTransId="{E49B4183-7982-4CA6-846D-17E0E75A721A}" sibTransId="{E5051FAC-E27D-43BF-BCB6-AE0F02837837}"/>
    <dgm:cxn modelId="{A3E52564-DBF2-4D65-9310-14E1C5C442DA}" srcId="{309F7728-C4EE-4F46-A84B-96769D17C718}" destId="{387EE082-314A-4C9E-B7B8-C455F2C83069}" srcOrd="0" destOrd="0" parTransId="{085D27B7-FED8-464F-BC40-25919B7892D3}" sibTransId="{91561546-DBF5-434C-A87A-A03FB5FD5ED7}"/>
    <dgm:cxn modelId="{6E0F48B7-468E-45B9-A430-D75C1E16CC8D}" srcId="{309F7728-C4EE-4F46-A84B-96769D17C718}" destId="{93DDA560-BC47-45FA-96C7-A30838C517F8}" srcOrd="1" destOrd="0" parTransId="{E486DDE1-991C-4908-A416-4715FB683460}" sibTransId="{7308092A-1726-425F-9B4D-676FDA77D272}"/>
    <dgm:cxn modelId="{DEB78505-9FD0-4E88-A03D-8F587BC6FED4}" type="presOf" srcId="{72840136-21D9-4316-8680-0D2F065BB2A9}" destId="{803D7301-06D3-48CA-A185-3A24FCDA1FAD}" srcOrd="0" destOrd="0" presId="urn:microsoft.com/office/officeart/2005/8/layout/hierarchy1"/>
    <dgm:cxn modelId="{2849C4A0-DE6F-4A58-9B8E-7E6953F8AB92}" type="presOf" srcId="{4833177E-F44D-4162-B76C-D897BA1116F1}" destId="{1E47651B-8B1E-45D5-8FD9-2F3B6A3334F1}" srcOrd="0" destOrd="0" presId="urn:microsoft.com/office/officeart/2005/8/layout/hierarchy1"/>
    <dgm:cxn modelId="{E8875A90-D2A3-4E5F-BEC2-1EA165404682}" srcId="{93857B0C-F590-4C0C-A5F6-7A068372A9F0}" destId="{309F7728-C4EE-4F46-A84B-96769D17C718}" srcOrd="0" destOrd="0" parTransId="{8F359407-4B02-4390-BC0F-EBA6B7A652A7}" sibTransId="{A911A2CF-2A3A-4A8F-9021-D44386C7AB74}"/>
    <dgm:cxn modelId="{DCC2E7D3-B29F-4812-8865-E3C3FCA5036B}" type="presOf" srcId="{6559730D-698D-4FAE-B242-BB6AFADFFF85}" destId="{9D92DFD8-0252-444C-AFA9-0CC3786B6FDD}" srcOrd="0" destOrd="0" presId="urn:microsoft.com/office/officeart/2005/8/layout/hierarchy1"/>
    <dgm:cxn modelId="{92BCAF72-4B16-478F-9B57-4EC66BF518BB}" type="presOf" srcId="{8F359407-4B02-4390-BC0F-EBA6B7A652A7}" destId="{592266C1-0697-4ABD-AA74-40B98D712562}" srcOrd="0" destOrd="0" presId="urn:microsoft.com/office/officeart/2005/8/layout/hierarchy1"/>
    <dgm:cxn modelId="{BBE95B4F-0BFB-4165-B0C8-3D9B9143FFCE}" type="presOf" srcId="{A903BFA3-52C5-412D-BE81-022EBD027889}" destId="{BBEE7A5F-73B2-4B17-878A-B5A19B3497DC}" srcOrd="0" destOrd="0" presId="urn:microsoft.com/office/officeart/2005/8/layout/hierarchy1"/>
    <dgm:cxn modelId="{B9E12FC9-8AD3-4BCD-BB50-676823DA71D5}" type="presOf" srcId="{93857B0C-F590-4C0C-A5F6-7A068372A9F0}" destId="{4EE54741-81E0-474E-89F1-C160D1854963}" srcOrd="0" destOrd="0" presId="urn:microsoft.com/office/officeart/2005/8/layout/hierarchy1"/>
    <dgm:cxn modelId="{2F6D0328-3C11-49EB-A768-4E86DF7B010A}" type="presParOf" srcId="{9A679833-FA10-455A-B70F-52FC17F9D759}" destId="{6A5F0755-757F-483E-9D43-D9BCB0464FC8}" srcOrd="0" destOrd="0" presId="urn:microsoft.com/office/officeart/2005/8/layout/hierarchy1"/>
    <dgm:cxn modelId="{E6E6F83E-CA03-419C-847A-AA32BD683AB1}" type="presParOf" srcId="{6A5F0755-757F-483E-9D43-D9BCB0464FC8}" destId="{8926C582-B7F9-4F86-81CF-1D778087C999}" srcOrd="0" destOrd="0" presId="urn:microsoft.com/office/officeart/2005/8/layout/hierarchy1"/>
    <dgm:cxn modelId="{BBD0D455-B553-46A8-831C-5DD1298E0EB8}" type="presParOf" srcId="{8926C582-B7F9-4F86-81CF-1D778087C999}" destId="{63BBEA66-C0E0-4339-81EA-A39D75EBF5EC}" srcOrd="0" destOrd="0" presId="urn:microsoft.com/office/officeart/2005/8/layout/hierarchy1"/>
    <dgm:cxn modelId="{1838E947-863A-42B0-91EA-384667B7000B}" type="presParOf" srcId="{8926C582-B7F9-4F86-81CF-1D778087C999}" destId="{4EE54741-81E0-474E-89F1-C160D1854963}" srcOrd="1" destOrd="0" presId="urn:microsoft.com/office/officeart/2005/8/layout/hierarchy1"/>
    <dgm:cxn modelId="{CF2C1830-EB9D-4E74-A2C5-4F50D00B07C1}" type="presParOf" srcId="{6A5F0755-757F-483E-9D43-D9BCB0464FC8}" destId="{3C018F60-9ACE-440B-810E-99134FB07AEE}" srcOrd="1" destOrd="0" presId="urn:microsoft.com/office/officeart/2005/8/layout/hierarchy1"/>
    <dgm:cxn modelId="{C505C8CD-4A89-444B-9CBD-5239C9A14DD6}" type="presParOf" srcId="{3C018F60-9ACE-440B-810E-99134FB07AEE}" destId="{592266C1-0697-4ABD-AA74-40B98D712562}" srcOrd="0" destOrd="0" presId="urn:microsoft.com/office/officeart/2005/8/layout/hierarchy1"/>
    <dgm:cxn modelId="{3496EC5D-7ECF-4A87-8C3B-8D07E24C2776}" type="presParOf" srcId="{3C018F60-9ACE-440B-810E-99134FB07AEE}" destId="{A6967345-21CA-495C-BB17-6F2C3A1C1358}" srcOrd="1" destOrd="0" presId="urn:microsoft.com/office/officeart/2005/8/layout/hierarchy1"/>
    <dgm:cxn modelId="{530C2AD7-6F17-493D-BAC2-2899BA99C523}" type="presParOf" srcId="{A6967345-21CA-495C-BB17-6F2C3A1C1358}" destId="{C5A02BEF-B3ED-4B9A-B980-8C47A447A938}" srcOrd="0" destOrd="0" presId="urn:microsoft.com/office/officeart/2005/8/layout/hierarchy1"/>
    <dgm:cxn modelId="{82D044E0-3B91-4C65-B4C3-064A58456DD5}" type="presParOf" srcId="{C5A02BEF-B3ED-4B9A-B980-8C47A447A938}" destId="{0662154B-3AA7-44BF-A01B-78315060556C}" srcOrd="0" destOrd="0" presId="urn:microsoft.com/office/officeart/2005/8/layout/hierarchy1"/>
    <dgm:cxn modelId="{C346FE7D-4124-45C3-957D-9F912DB816D6}" type="presParOf" srcId="{C5A02BEF-B3ED-4B9A-B980-8C47A447A938}" destId="{EE583D0C-448B-4650-9887-3E3035A1F3E7}" srcOrd="1" destOrd="0" presId="urn:microsoft.com/office/officeart/2005/8/layout/hierarchy1"/>
    <dgm:cxn modelId="{AFD68A8F-5FEB-462D-9E22-CAFA64F4AE84}" type="presParOf" srcId="{A6967345-21CA-495C-BB17-6F2C3A1C1358}" destId="{5BEA850E-0E07-4E3C-AD25-4EC914712191}" srcOrd="1" destOrd="0" presId="urn:microsoft.com/office/officeart/2005/8/layout/hierarchy1"/>
    <dgm:cxn modelId="{25BA7F25-BED8-4623-B5B0-F20B32384326}" type="presParOf" srcId="{5BEA850E-0E07-4E3C-AD25-4EC914712191}" destId="{D6A94AFB-9535-47FA-8B9A-46E45B196A00}" srcOrd="0" destOrd="0" presId="urn:microsoft.com/office/officeart/2005/8/layout/hierarchy1"/>
    <dgm:cxn modelId="{D0AE32DB-7A29-4F7B-BA30-9A601F86F4D9}" type="presParOf" srcId="{5BEA850E-0E07-4E3C-AD25-4EC914712191}" destId="{9F06214F-46AC-4311-BE61-D5ED8768F58A}" srcOrd="1" destOrd="0" presId="urn:microsoft.com/office/officeart/2005/8/layout/hierarchy1"/>
    <dgm:cxn modelId="{CBCEDCF3-BCBF-484C-8F14-0A3D159CA074}" type="presParOf" srcId="{9F06214F-46AC-4311-BE61-D5ED8768F58A}" destId="{69A6D3C6-1A62-410F-A65A-3F523267CB23}" srcOrd="0" destOrd="0" presId="urn:microsoft.com/office/officeart/2005/8/layout/hierarchy1"/>
    <dgm:cxn modelId="{A3BDB120-B58A-4D37-AFE1-C9658B66824A}" type="presParOf" srcId="{69A6D3C6-1A62-410F-A65A-3F523267CB23}" destId="{2F8375CB-E311-4D96-918B-79E8C6D6D774}" srcOrd="0" destOrd="0" presId="urn:microsoft.com/office/officeart/2005/8/layout/hierarchy1"/>
    <dgm:cxn modelId="{104DDFB6-4AC1-45C8-B623-E476018CD544}" type="presParOf" srcId="{69A6D3C6-1A62-410F-A65A-3F523267CB23}" destId="{7AC73FAB-642C-47A5-A7C9-9A05318A7B75}" srcOrd="1" destOrd="0" presId="urn:microsoft.com/office/officeart/2005/8/layout/hierarchy1"/>
    <dgm:cxn modelId="{09257CFE-0672-4DB4-BF29-17018CF58898}" type="presParOf" srcId="{9F06214F-46AC-4311-BE61-D5ED8768F58A}" destId="{501525D0-CA76-474F-B9D4-7A8CBFDEF088}" srcOrd="1" destOrd="0" presId="urn:microsoft.com/office/officeart/2005/8/layout/hierarchy1"/>
    <dgm:cxn modelId="{7A658636-91A1-47BE-8EA4-8A7078B6639C}" type="presParOf" srcId="{5BEA850E-0E07-4E3C-AD25-4EC914712191}" destId="{8210FE95-222F-4A1F-BBF9-39B056B5D53D}" srcOrd="2" destOrd="0" presId="urn:microsoft.com/office/officeart/2005/8/layout/hierarchy1"/>
    <dgm:cxn modelId="{276360E6-9696-4DF3-B1FD-C3175D850B55}" type="presParOf" srcId="{5BEA850E-0E07-4E3C-AD25-4EC914712191}" destId="{427228FE-99DF-43A9-ABCF-865F7A516EC9}" srcOrd="3" destOrd="0" presId="urn:microsoft.com/office/officeart/2005/8/layout/hierarchy1"/>
    <dgm:cxn modelId="{696D18BF-EA8F-446D-9E87-8B41835C10F1}" type="presParOf" srcId="{427228FE-99DF-43A9-ABCF-865F7A516EC9}" destId="{2CD1577A-180C-43A3-91AF-528384F30AEC}" srcOrd="0" destOrd="0" presId="urn:microsoft.com/office/officeart/2005/8/layout/hierarchy1"/>
    <dgm:cxn modelId="{063A154C-CADE-4C04-A41A-519B1CE9B549}" type="presParOf" srcId="{2CD1577A-180C-43A3-91AF-528384F30AEC}" destId="{C16C3023-9840-4634-8FDC-6DA325CC9935}" srcOrd="0" destOrd="0" presId="urn:microsoft.com/office/officeart/2005/8/layout/hierarchy1"/>
    <dgm:cxn modelId="{18E77C08-466C-4132-A4FD-647E71C5316E}" type="presParOf" srcId="{2CD1577A-180C-43A3-91AF-528384F30AEC}" destId="{5F5D17F1-F61B-4C00-9225-932BC2DFFA64}" srcOrd="1" destOrd="0" presId="urn:microsoft.com/office/officeart/2005/8/layout/hierarchy1"/>
    <dgm:cxn modelId="{73231CB9-54A9-46D6-A3EE-F096921D0FFC}" type="presParOf" srcId="{427228FE-99DF-43A9-ABCF-865F7A516EC9}" destId="{DFC3A20C-32CF-4AA2-8029-949D7B7F0095}" srcOrd="1" destOrd="0" presId="urn:microsoft.com/office/officeart/2005/8/layout/hierarchy1"/>
    <dgm:cxn modelId="{EE09E47B-6DAB-43A2-AE00-352DB1ABD56D}" type="presParOf" srcId="{3C018F60-9ACE-440B-810E-99134FB07AEE}" destId="{C46B645B-2BAF-48BC-A26E-B780415AE133}" srcOrd="2" destOrd="0" presId="urn:microsoft.com/office/officeart/2005/8/layout/hierarchy1"/>
    <dgm:cxn modelId="{22316E04-4D40-43DE-A20F-6BB5F3C22BE7}" type="presParOf" srcId="{3C018F60-9ACE-440B-810E-99134FB07AEE}" destId="{6C7A3911-F71F-4F41-A103-09C82C84669C}" srcOrd="3" destOrd="0" presId="urn:microsoft.com/office/officeart/2005/8/layout/hierarchy1"/>
    <dgm:cxn modelId="{89F31242-3FAE-4810-A14B-6AC500D1655B}" type="presParOf" srcId="{6C7A3911-F71F-4F41-A103-09C82C84669C}" destId="{4B616F89-4890-4466-808E-74D1E58B5CC6}" srcOrd="0" destOrd="0" presId="urn:microsoft.com/office/officeart/2005/8/layout/hierarchy1"/>
    <dgm:cxn modelId="{D9F3F587-E30E-4B8D-99E1-BA4992FA9DD5}" type="presParOf" srcId="{4B616F89-4890-4466-808E-74D1E58B5CC6}" destId="{53F88EF1-E472-4037-B386-318C5366DDFA}" srcOrd="0" destOrd="0" presId="urn:microsoft.com/office/officeart/2005/8/layout/hierarchy1"/>
    <dgm:cxn modelId="{44EFA7ED-8B96-476E-BE39-072E5CB10FDB}" type="presParOf" srcId="{4B616F89-4890-4466-808E-74D1E58B5CC6}" destId="{1E47651B-8B1E-45D5-8FD9-2F3B6A3334F1}" srcOrd="1" destOrd="0" presId="urn:microsoft.com/office/officeart/2005/8/layout/hierarchy1"/>
    <dgm:cxn modelId="{25614E2E-8F99-431C-B78A-14F809C71B01}" type="presParOf" srcId="{6C7A3911-F71F-4F41-A103-09C82C84669C}" destId="{1A18C567-F9C2-41A8-A10B-82D743FA8A0D}" srcOrd="1" destOrd="0" presId="urn:microsoft.com/office/officeart/2005/8/layout/hierarchy1"/>
    <dgm:cxn modelId="{146FDB27-AB90-4633-899D-F1107B17E6A1}" type="presParOf" srcId="{1A18C567-F9C2-41A8-A10B-82D743FA8A0D}" destId="{9D92DFD8-0252-444C-AFA9-0CC3786B6FDD}" srcOrd="0" destOrd="0" presId="urn:microsoft.com/office/officeart/2005/8/layout/hierarchy1"/>
    <dgm:cxn modelId="{AE088C0A-9F96-492A-A372-B4DAA0EC7B9B}" type="presParOf" srcId="{1A18C567-F9C2-41A8-A10B-82D743FA8A0D}" destId="{4FAEA880-571D-444C-830F-86B7B138895C}" srcOrd="1" destOrd="0" presId="urn:microsoft.com/office/officeart/2005/8/layout/hierarchy1"/>
    <dgm:cxn modelId="{D7E51F87-51DF-479D-BD46-10D49ED74043}" type="presParOf" srcId="{4FAEA880-571D-444C-830F-86B7B138895C}" destId="{EEF92F4D-1CC7-4A86-B0BE-195367952580}" srcOrd="0" destOrd="0" presId="urn:microsoft.com/office/officeart/2005/8/layout/hierarchy1"/>
    <dgm:cxn modelId="{42D98223-6988-4664-9745-AF412D4D9830}" type="presParOf" srcId="{EEF92F4D-1CC7-4A86-B0BE-195367952580}" destId="{7CE001A2-68EF-4F79-AE22-1B3859C9C75A}" srcOrd="0" destOrd="0" presId="urn:microsoft.com/office/officeart/2005/8/layout/hierarchy1"/>
    <dgm:cxn modelId="{7BF98E3D-F1F1-4485-8481-ADE6CF698D89}" type="presParOf" srcId="{EEF92F4D-1CC7-4A86-B0BE-195367952580}" destId="{BBEE7A5F-73B2-4B17-878A-B5A19B3497DC}" srcOrd="1" destOrd="0" presId="urn:microsoft.com/office/officeart/2005/8/layout/hierarchy1"/>
    <dgm:cxn modelId="{4CFC5524-5296-4E8F-9285-51B347CB4B1A}" type="presParOf" srcId="{4FAEA880-571D-444C-830F-86B7B138895C}" destId="{857D188E-45DD-46DF-94C8-09D45A9AF4C3}" srcOrd="1" destOrd="0" presId="urn:microsoft.com/office/officeart/2005/8/layout/hierarchy1"/>
    <dgm:cxn modelId="{C360A7BC-B816-4E03-8F34-5770E39FAB7F}" type="presParOf" srcId="{1A18C567-F9C2-41A8-A10B-82D743FA8A0D}" destId="{07D580F4-E6B2-4FB1-981B-EA27F1D330A0}" srcOrd="2" destOrd="0" presId="urn:microsoft.com/office/officeart/2005/8/layout/hierarchy1"/>
    <dgm:cxn modelId="{73321765-840B-471C-A0E7-DCA63D55A3AC}" type="presParOf" srcId="{1A18C567-F9C2-41A8-A10B-82D743FA8A0D}" destId="{FEB5F0BF-04B2-41E7-930A-1A969D232996}" srcOrd="3" destOrd="0" presId="urn:microsoft.com/office/officeart/2005/8/layout/hierarchy1"/>
    <dgm:cxn modelId="{4B82887F-7786-4E59-A2B9-C0BA0F5A6F8F}" type="presParOf" srcId="{FEB5F0BF-04B2-41E7-930A-1A969D232996}" destId="{844AD429-510C-42BB-989B-3924D240C983}" srcOrd="0" destOrd="0" presId="urn:microsoft.com/office/officeart/2005/8/layout/hierarchy1"/>
    <dgm:cxn modelId="{C8E316EA-BE7F-4351-8422-E5AACC9DE230}" type="presParOf" srcId="{844AD429-510C-42BB-989B-3924D240C983}" destId="{BB8A5FCF-94AA-46ED-9474-04DD05E112EE}" srcOrd="0" destOrd="0" presId="urn:microsoft.com/office/officeart/2005/8/layout/hierarchy1"/>
    <dgm:cxn modelId="{C820CDF9-FE55-46A5-8651-B2AA60B289A9}" type="presParOf" srcId="{844AD429-510C-42BB-989B-3924D240C983}" destId="{803D7301-06D3-48CA-A185-3A24FCDA1FAD}" srcOrd="1" destOrd="0" presId="urn:microsoft.com/office/officeart/2005/8/layout/hierarchy1"/>
    <dgm:cxn modelId="{F6272B7D-2095-4201-9EAA-C383742D846A}" type="presParOf" srcId="{FEB5F0BF-04B2-41E7-930A-1A969D232996}" destId="{64FFA8EC-295F-456C-BAAA-AE48E1C66A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580F4-E6B2-4FB1-981B-EA27F1D330A0}">
      <dsp:nvSpPr>
        <dsp:cNvPr id="0" name=""/>
        <dsp:cNvSpPr/>
      </dsp:nvSpPr>
      <dsp:spPr>
        <a:xfrm>
          <a:off x="6772306" y="1972494"/>
          <a:ext cx="1219210" cy="36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07"/>
              </a:lnTo>
              <a:lnTo>
                <a:pt x="1219210" y="250207"/>
              </a:lnTo>
              <a:lnTo>
                <a:pt x="1219210" y="36715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2DFD8-0252-444C-AFA9-0CC3786B6FDD}">
      <dsp:nvSpPr>
        <dsp:cNvPr id="0" name=""/>
        <dsp:cNvSpPr/>
      </dsp:nvSpPr>
      <dsp:spPr>
        <a:xfrm>
          <a:off x="5553109" y="1972494"/>
          <a:ext cx="1219197" cy="367158"/>
        </a:xfrm>
        <a:custGeom>
          <a:avLst/>
          <a:gdLst/>
          <a:ahLst/>
          <a:cxnLst/>
          <a:rect l="0" t="0" r="0" b="0"/>
          <a:pathLst>
            <a:path>
              <a:moveTo>
                <a:pt x="1219197" y="0"/>
              </a:moveTo>
              <a:lnTo>
                <a:pt x="1219197" y="250207"/>
              </a:lnTo>
              <a:lnTo>
                <a:pt x="0" y="250207"/>
              </a:lnTo>
              <a:lnTo>
                <a:pt x="0" y="36715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B645B-2BAF-48BC-A26E-B780415AE133}">
      <dsp:nvSpPr>
        <dsp:cNvPr id="0" name=""/>
        <dsp:cNvSpPr/>
      </dsp:nvSpPr>
      <dsp:spPr>
        <a:xfrm>
          <a:off x="4349464" y="803690"/>
          <a:ext cx="2422841" cy="36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07"/>
              </a:lnTo>
              <a:lnTo>
                <a:pt x="2422841" y="250207"/>
              </a:lnTo>
              <a:lnTo>
                <a:pt x="2422841" y="36715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0FE95-222F-4A1F-BBF9-39B056B5D53D}">
      <dsp:nvSpPr>
        <dsp:cNvPr id="0" name=""/>
        <dsp:cNvSpPr/>
      </dsp:nvSpPr>
      <dsp:spPr>
        <a:xfrm>
          <a:off x="1971716" y="1972494"/>
          <a:ext cx="1186235" cy="36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07"/>
              </a:lnTo>
              <a:lnTo>
                <a:pt x="1186235" y="250207"/>
              </a:lnTo>
              <a:lnTo>
                <a:pt x="1186235" y="36715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94AFB-9535-47FA-8B9A-46E45B196A00}">
      <dsp:nvSpPr>
        <dsp:cNvPr id="0" name=""/>
        <dsp:cNvSpPr/>
      </dsp:nvSpPr>
      <dsp:spPr>
        <a:xfrm>
          <a:off x="795745" y="1972494"/>
          <a:ext cx="1175971" cy="367158"/>
        </a:xfrm>
        <a:custGeom>
          <a:avLst/>
          <a:gdLst/>
          <a:ahLst/>
          <a:cxnLst/>
          <a:rect l="0" t="0" r="0" b="0"/>
          <a:pathLst>
            <a:path>
              <a:moveTo>
                <a:pt x="1175971" y="0"/>
              </a:moveTo>
              <a:lnTo>
                <a:pt x="1175971" y="250207"/>
              </a:lnTo>
              <a:lnTo>
                <a:pt x="0" y="250207"/>
              </a:lnTo>
              <a:lnTo>
                <a:pt x="0" y="36715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266C1-0697-4ABD-AA74-40B98D712562}">
      <dsp:nvSpPr>
        <dsp:cNvPr id="0" name=""/>
        <dsp:cNvSpPr/>
      </dsp:nvSpPr>
      <dsp:spPr>
        <a:xfrm>
          <a:off x="1971716" y="803690"/>
          <a:ext cx="2377747" cy="367158"/>
        </a:xfrm>
        <a:custGeom>
          <a:avLst/>
          <a:gdLst/>
          <a:ahLst/>
          <a:cxnLst/>
          <a:rect l="0" t="0" r="0" b="0"/>
          <a:pathLst>
            <a:path>
              <a:moveTo>
                <a:pt x="2377747" y="0"/>
              </a:moveTo>
              <a:lnTo>
                <a:pt x="2377747" y="250207"/>
              </a:lnTo>
              <a:lnTo>
                <a:pt x="0" y="250207"/>
              </a:lnTo>
              <a:lnTo>
                <a:pt x="0" y="36715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BEA66-C0E0-4339-81EA-A39D75EBF5EC}">
      <dsp:nvSpPr>
        <dsp:cNvPr id="0" name=""/>
        <dsp:cNvSpPr/>
      </dsp:nvSpPr>
      <dsp:spPr>
        <a:xfrm>
          <a:off x="3718247" y="2044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54741-81E0-474E-89F1-C160D1854963}">
      <dsp:nvSpPr>
        <dsp:cNvPr id="0" name=""/>
        <dsp:cNvSpPr/>
      </dsp:nvSpPr>
      <dsp:spPr>
        <a:xfrm>
          <a:off x="3858517" y="135301"/>
          <a:ext cx="1262434" cy="80164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Objects</a:t>
          </a:r>
          <a:r>
            <a:rPr lang="en-US" sz="1800" b="1" kern="1200" dirty="0"/>
            <a:t> </a:t>
          </a:r>
          <a:endParaRPr lang="en-US" sz="1800" kern="1200" dirty="0"/>
        </a:p>
      </dsp:txBody>
      <dsp:txXfrm>
        <a:off x="3881996" y="158780"/>
        <a:ext cx="1215476" cy="754687"/>
      </dsp:txXfrm>
    </dsp:sp>
    <dsp:sp modelId="{0662154B-3AA7-44BF-A01B-78315060556C}">
      <dsp:nvSpPr>
        <dsp:cNvPr id="0" name=""/>
        <dsp:cNvSpPr/>
      </dsp:nvSpPr>
      <dsp:spPr>
        <a:xfrm>
          <a:off x="1340499" y="1170848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83D0C-448B-4650-9887-3E3035A1F3E7}">
      <dsp:nvSpPr>
        <dsp:cNvPr id="0" name=""/>
        <dsp:cNvSpPr/>
      </dsp:nvSpPr>
      <dsp:spPr>
        <a:xfrm>
          <a:off x="1480770" y="1304105"/>
          <a:ext cx="1262434" cy="80164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Values</a:t>
          </a:r>
        </a:p>
      </dsp:txBody>
      <dsp:txXfrm>
        <a:off x="1504249" y="1327584"/>
        <a:ext cx="1215476" cy="754687"/>
      </dsp:txXfrm>
    </dsp:sp>
    <dsp:sp modelId="{2F8375CB-E311-4D96-918B-79E8C6D6D774}">
      <dsp:nvSpPr>
        <dsp:cNvPr id="0" name=""/>
        <dsp:cNvSpPr/>
      </dsp:nvSpPr>
      <dsp:spPr>
        <a:xfrm>
          <a:off x="164527" y="2339652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73FAB-642C-47A5-A7C9-9A05318A7B75}">
      <dsp:nvSpPr>
        <dsp:cNvPr id="0" name=""/>
        <dsp:cNvSpPr/>
      </dsp:nvSpPr>
      <dsp:spPr>
        <a:xfrm>
          <a:off x="304798" y="2472909"/>
          <a:ext cx="1262434" cy="80164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Simple </a:t>
          </a:r>
        </a:p>
      </dsp:txBody>
      <dsp:txXfrm>
        <a:off x="328277" y="2496388"/>
        <a:ext cx="1215476" cy="754687"/>
      </dsp:txXfrm>
    </dsp:sp>
    <dsp:sp modelId="{C16C3023-9840-4634-8FDC-6DA325CC9935}">
      <dsp:nvSpPr>
        <dsp:cNvPr id="0" name=""/>
        <dsp:cNvSpPr/>
      </dsp:nvSpPr>
      <dsp:spPr>
        <a:xfrm>
          <a:off x="2526735" y="2339652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D17F1-F61B-4C00-9225-932BC2DFFA64}">
      <dsp:nvSpPr>
        <dsp:cNvPr id="0" name=""/>
        <dsp:cNvSpPr/>
      </dsp:nvSpPr>
      <dsp:spPr>
        <a:xfrm>
          <a:off x="2667005" y="2472909"/>
          <a:ext cx="1262434" cy="80164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Structured</a:t>
          </a:r>
        </a:p>
      </dsp:txBody>
      <dsp:txXfrm>
        <a:off x="2690484" y="2496388"/>
        <a:ext cx="1215476" cy="754687"/>
      </dsp:txXfrm>
    </dsp:sp>
    <dsp:sp modelId="{53F88EF1-E472-4037-B386-318C5366DDFA}">
      <dsp:nvSpPr>
        <dsp:cNvPr id="0" name=""/>
        <dsp:cNvSpPr/>
      </dsp:nvSpPr>
      <dsp:spPr>
        <a:xfrm>
          <a:off x="6141089" y="1170848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7651B-8B1E-45D5-8FD9-2F3B6A3334F1}">
      <dsp:nvSpPr>
        <dsp:cNvPr id="0" name=""/>
        <dsp:cNvSpPr/>
      </dsp:nvSpPr>
      <dsp:spPr>
        <a:xfrm>
          <a:off x="6281359" y="1304105"/>
          <a:ext cx="1262434" cy="80164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Variables</a:t>
          </a:r>
        </a:p>
      </dsp:txBody>
      <dsp:txXfrm>
        <a:off x="6304838" y="1327584"/>
        <a:ext cx="1215476" cy="754687"/>
      </dsp:txXfrm>
    </dsp:sp>
    <dsp:sp modelId="{7CE001A2-68EF-4F79-AE22-1B3859C9C75A}">
      <dsp:nvSpPr>
        <dsp:cNvPr id="0" name=""/>
        <dsp:cNvSpPr/>
      </dsp:nvSpPr>
      <dsp:spPr>
        <a:xfrm>
          <a:off x="4921891" y="2339652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E7A5F-73B2-4B17-878A-B5A19B3497DC}">
      <dsp:nvSpPr>
        <dsp:cNvPr id="0" name=""/>
        <dsp:cNvSpPr/>
      </dsp:nvSpPr>
      <dsp:spPr>
        <a:xfrm>
          <a:off x="5062162" y="2472909"/>
          <a:ext cx="1262434" cy="80164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Free </a:t>
          </a:r>
        </a:p>
      </dsp:txBody>
      <dsp:txXfrm>
        <a:off x="5085641" y="2496388"/>
        <a:ext cx="1215476" cy="754687"/>
      </dsp:txXfrm>
    </dsp:sp>
    <dsp:sp modelId="{BB8A5FCF-94AA-46ED-9474-04DD05E112EE}">
      <dsp:nvSpPr>
        <dsp:cNvPr id="0" name=""/>
        <dsp:cNvSpPr/>
      </dsp:nvSpPr>
      <dsp:spPr>
        <a:xfrm>
          <a:off x="7360299" y="2339652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D7301-06D3-48CA-A185-3A24FCDA1FAD}">
      <dsp:nvSpPr>
        <dsp:cNvPr id="0" name=""/>
        <dsp:cNvSpPr/>
      </dsp:nvSpPr>
      <dsp:spPr>
        <a:xfrm>
          <a:off x="7500570" y="2472909"/>
          <a:ext cx="1262434" cy="80164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Bound</a:t>
          </a:r>
        </a:p>
      </dsp:txBody>
      <dsp:txXfrm>
        <a:off x="7524049" y="2496388"/>
        <a:ext cx="1215476" cy="75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4910E2C-B016-4921-ACA8-BF42C93A55E7}" type="datetimeFigureOut">
              <a:rPr lang="ar-YE" smtClean="0"/>
              <a:t>23/02/1446</a:t>
            </a:fld>
            <a:endParaRPr lang="ar-YE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YE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26E584-4DDC-40D9-8D93-B2812057C3C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72295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smtClean="0"/>
              <a:t>عن لغة</a:t>
            </a:r>
            <a:r>
              <a:rPr lang="ar-SA" baseline="0" dirty="0" smtClean="0"/>
              <a:t> </a:t>
            </a:r>
            <a:r>
              <a:rPr lang="ar-SA" baseline="0" dirty="0" err="1" smtClean="0"/>
              <a:t>البرولو</a:t>
            </a:r>
            <a:endParaRPr lang="ar-SA" baseline="0" dirty="0" smtClean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baseline="0" dirty="0" smtClean="0"/>
              <a:t>ج حيث انه تم انشاء هذه اللغة عام 1972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435027922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435027922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smtClean="0"/>
              <a:t>مكونات نص الكود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ar-SA" baseline="0" dirty="0" smtClean="0"/>
              <a:t>تعريف القواعد والحقائق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ar-SA" baseline="0" dirty="0" smtClean="0"/>
              <a:t>تطبيق </a:t>
            </a:r>
            <a:r>
              <a:rPr lang="ar-SA" baseline="0" dirty="0" err="1" smtClean="0"/>
              <a:t>للبرديكيت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e435027922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e435027922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smtClean="0"/>
              <a:t>هي </a:t>
            </a:r>
            <a:r>
              <a:rPr lang="ar-SA" dirty="0" err="1" smtClean="0"/>
              <a:t>لغةبرمجيه</a:t>
            </a:r>
            <a:r>
              <a:rPr lang="ar-SA" dirty="0" smtClean="0"/>
              <a:t> منطقيه واسمها </a:t>
            </a:r>
            <a:r>
              <a:rPr lang="ar-SA" dirty="0" err="1" smtClean="0"/>
              <a:t>ماخوذ</a:t>
            </a:r>
            <a:r>
              <a:rPr lang="ar-SA" dirty="0" smtClean="0"/>
              <a:t> من </a:t>
            </a:r>
            <a:r>
              <a:rPr lang="ar-SA" dirty="0" err="1" smtClean="0"/>
              <a:t>الفرنسيه</a:t>
            </a:r>
            <a:r>
              <a:rPr lang="en-US" dirty="0" err="1" smtClean="0"/>
              <a:t>PROgramming</a:t>
            </a:r>
            <a:r>
              <a:rPr lang="en-US" dirty="0" smtClean="0"/>
              <a:t> in </a:t>
            </a:r>
            <a:r>
              <a:rPr lang="en-US" dirty="0" err="1" smtClean="0"/>
              <a:t>LOGics</a:t>
            </a:r>
            <a:r>
              <a:rPr lang="en-US" dirty="0" smtClean="0"/>
              <a:t> </a:t>
            </a:r>
            <a:r>
              <a:rPr lang="ar-SA" dirty="0" smtClean="0"/>
              <a:t> وتعني برمجة المنطق </a:t>
            </a:r>
            <a:r>
              <a:rPr lang="ar-SA" baseline="0" dirty="0" smtClean="0"/>
              <a:t>تم ابتكار لغة البرمجة المنطقية البرولوج</a:t>
            </a:r>
            <a:r>
              <a:rPr lang="ar-SA" dirty="0" smtClean="0"/>
              <a:t> على يد العالم</a:t>
            </a:r>
            <a:r>
              <a:rPr lang="ar-SA" baseline="0" dirty="0" smtClean="0"/>
              <a:t> ( الين </a:t>
            </a:r>
            <a:r>
              <a:rPr lang="ar-SA" baseline="0" dirty="0" err="1" smtClean="0"/>
              <a:t>كولميرايور</a:t>
            </a:r>
            <a:r>
              <a:rPr lang="ar-SA" baseline="0" dirty="0" smtClean="0"/>
              <a:t> ) في جامعة </a:t>
            </a:r>
            <a:r>
              <a:rPr lang="ar-SA" baseline="0" dirty="0" err="1" smtClean="0"/>
              <a:t>إيكس</a:t>
            </a:r>
            <a:r>
              <a:rPr lang="ar-SA" baseline="0" dirty="0" smtClean="0"/>
              <a:t> مرسيليا، فرنسا، حوالي عام1972 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baseline="0" dirty="0" smtClean="0"/>
              <a:t>تم تطوير </a:t>
            </a:r>
            <a:r>
              <a:rPr lang="en-US" baseline="0" dirty="0" smtClean="0"/>
              <a:t>PROLOG </a:t>
            </a:r>
            <a:r>
              <a:rPr lang="ar-SA" baseline="0" dirty="0" smtClean="0"/>
              <a:t>بشكل أكبر بواسطة المنطقي روبرت </a:t>
            </a:r>
            <a:r>
              <a:rPr lang="ar-SA" baseline="0" dirty="0" err="1" smtClean="0"/>
              <a:t>كوالسكي</a:t>
            </a:r>
            <a:r>
              <a:rPr lang="ar-SA" baseline="0" dirty="0" smtClean="0"/>
              <a:t>، أحد أعضاء مجموعة الذكاء الاصطناعي في جامعة </a:t>
            </a:r>
            <a:r>
              <a:rPr lang="ar-SA" baseline="0" dirty="0" err="1" smtClean="0"/>
              <a:t>إدنبرة</a:t>
            </a:r>
            <a:r>
              <a:rPr lang="ar-SA" baseline="0" dirty="0" smtClean="0"/>
              <a:t>. هذه اللغة 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baseline="0" dirty="0" smtClean="0"/>
              <a:t>وهي تعتبر مثال للجيل الرابع من نماذج </a:t>
            </a:r>
            <a:r>
              <a:rPr lang="ar-SA" baseline="0" dirty="0" err="1" smtClean="0"/>
              <a:t>البرمجه</a:t>
            </a:r>
            <a:r>
              <a:rPr lang="ar-SA" baseline="0" dirty="0" smtClean="0"/>
              <a:t> </a:t>
            </a:r>
            <a:r>
              <a:rPr lang="ar-YE" baseline="0" dirty="0" smtClean="0"/>
              <a:t>وهي من لغات </a:t>
            </a:r>
            <a:r>
              <a:rPr lang="ar-YE" dirty="0" smtClean="0"/>
              <a:t>البرمجة التصريحية — </a:t>
            </a:r>
            <a:r>
              <a:rPr lang="en-US" dirty="0" smtClean="0"/>
              <a:t>deductive language (</a:t>
            </a:r>
            <a:r>
              <a:rPr lang="en-US" dirty="0" err="1" smtClean="0"/>
              <a:t>en</a:t>
            </a:r>
            <a:r>
              <a:rPr lang="en-US" dirty="0" smtClean="0"/>
              <a:t>)</a:t>
            </a:r>
            <a:endParaRPr lang="ar-SA" baseline="0" dirty="0" smtClean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YE" dirty="0" smtClean="0"/>
              <a:t>وهي تصف البرنامج كمجموعة من العلاقات المنطقية (على سبيل المثال، الجد هو والد أحد الوالدين لشخص ما). هذه اللغات تشبه لغة قاعدة بيانات </a:t>
            </a:r>
            <a:r>
              <a:rPr lang="en-US" dirty="0" smtClean="0"/>
              <a:t>SQL. </a:t>
            </a:r>
            <a:r>
              <a:rPr lang="ar-YE" dirty="0" smtClean="0"/>
              <a:t>يتم تنفيذ البرنامج بواسطة "محرك استدلال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YE" dirty="0" err="1" smtClean="0"/>
              <a:t>كذالك</a:t>
            </a:r>
            <a:r>
              <a:rPr lang="ar-YE" dirty="0" smtClean="0"/>
              <a:t> </a:t>
            </a:r>
            <a:r>
              <a:rPr lang="ar-YE" dirty="0" smtClean="0"/>
              <a:t>كانت محاولة لجعل لغة البرمجة قادرة على استخدام عبارات منطقية بدل أن تكون تعليمات محددة تلقن إلى الحاسوب</a:t>
            </a:r>
            <a:endParaRPr lang="ar-YE" dirty="0" smtClean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/>
            <a:r>
              <a:rPr lang="en-US" dirty="0" smtClean="0"/>
              <a:t>Get all possible solutions for a variable to make the goal true, we test all combinations of the conditions of a certain rule, so we get all possible solutions that make the rule true.</a:t>
            </a:r>
          </a:p>
          <a:p>
            <a:pPr algn="just" rtl="0"/>
            <a:endParaRPr lang="en-US" dirty="0" smtClean="0"/>
          </a:p>
          <a:p>
            <a:pPr algn="just" rtl="0"/>
            <a:r>
              <a:rPr lang="en-US" dirty="0" smtClean="0"/>
              <a:t>NB: To allow the program to backtrack on a certain clause and be able to give more then one value for the same variable we should declare its predicate as ‘</a:t>
            </a:r>
            <a:r>
              <a:rPr lang="en-US" dirty="0" err="1" smtClean="0"/>
              <a:t>nondeterm</a:t>
            </a:r>
            <a:r>
              <a:rPr lang="en-US" dirty="0" smtClean="0"/>
              <a:t>’.</a:t>
            </a:r>
          </a:p>
          <a:p>
            <a:pPr algn="just" rtl="0"/>
            <a:endParaRPr lang="en-US" dirty="0" smtClean="0"/>
          </a:p>
          <a:p>
            <a:pPr algn="just" rtl="0"/>
            <a:r>
              <a:rPr lang="en-US" dirty="0" smtClean="0"/>
              <a:t>Prolog handles nondeterminism by backtracking: undoing all work done since a tentative choice was made so an alternative choice can be tried.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smtClean="0"/>
              <a:t>تطبيقاتها 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smtClean="0"/>
              <a:t>تم استخدام لغة </a:t>
            </a:r>
            <a:r>
              <a:rPr lang="en-US" dirty="0" smtClean="0"/>
              <a:t>Prolog </a:t>
            </a:r>
            <a:r>
              <a:rPr lang="ar-SA" dirty="0" smtClean="0"/>
              <a:t>على نطاق واسع في البرمجة المنطقية، وتشمل تطبيقاتها فهم اللغة الطبيعية وأنظمة الخبراء مثل </a:t>
            </a:r>
            <a:r>
              <a:rPr lang="en-US" dirty="0" smtClean="0"/>
              <a:t>MYCIN. </a:t>
            </a:r>
            <a:r>
              <a:rPr lang="ar-SA" dirty="0" smtClean="0"/>
              <a:t>تعتبر لغة </a:t>
            </a:r>
            <a:r>
              <a:rPr lang="en-US" dirty="0" smtClean="0"/>
              <a:t>Prolog </a:t>
            </a:r>
            <a:r>
              <a:rPr lang="ar-SA" dirty="0" smtClean="0"/>
              <a:t>لغة غير إجرائية أو إعلانية بمعنى أن المبرمج يحدد الأهداف التي يجب تحقيقها </a:t>
            </a:r>
            <a:r>
              <a:rPr lang="ar-SA" baseline="0" dirty="0" smtClean="0"/>
              <a:t> ومن اهم التطبيقات </a:t>
            </a:r>
            <a:endParaRPr lang="ar-SA" dirty="0" smtClean="0"/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ar-SA" baseline="0" dirty="0" smtClean="0"/>
              <a:t>قواعد البيانات </a:t>
            </a:r>
            <a:r>
              <a:rPr lang="ar-SA" baseline="0" dirty="0" err="1" smtClean="0"/>
              <a:t>الذكيه</a:t>
            </a:r>
            <a:r>
              <a:rPr lang="ar-SA" baseline="0" dirty="0" smtClean="0"/>
              <a:t> : تستخدم في بناء نماذج الذكاء </a:t>
            </a:r>
            <a:r>
              <a:rPr lang="ar-SA" baseline="0" dirty="0" err="1" smtClean="0"/>
              <a:t>الاصتناعي</a:t>
            </a:r>
            <a:r>
              <a:rPr lang="ar-SA" baseline="0" dirty="0" smtClean="0"/>
              <a:t> 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ar-SA" baseline="0" dirty="0" smtClean="0"/>
              <a:t>فهم اللغات </a:t>
            </a:r>
            <a:r>
              <a:rPr lang="ar-SA" baseline="0" dirty="0" err="1" smtClean="0"/>
              <a:t>الطبيعيه</a:t>
            </a:r>
            <a:r>
              <a:rPr lang="ar-SA" baseline="0" dirty="0" smtClean="0"/>
              <a:t>: تستخدم في بناء التشات </a:t>
            </a:r>
            <a:r>
              <a:rPr lang="ar-SA" baseline="0" dirty="0" err="1" smtClean="0"/>
              <a:t>بوتس</a:t>
            </a:r>
            <a:r>
              <a:rPr lang="ar-SA" baseline="0" dirty="0" smtClean="0"/>
              <a:t> </a:t>
            </a:r>
            <a:r>
              <a:rPr lang="ar-YE" dirty="0" smtClean="0"/>
              <a:t>صممت اللغة أساًسا لتستخدم في عمل برامج معالجة تحقق</a:t>
            </a:r>
            <a:r>
              <a:rPr lang="ar-YE" baseline="0" dirty="0" smtClean="0"/>
              <a:t> هذاء الهدف</a:t>
            </a:r>
            <a:endParaRPr lang="ar-SA" baseline="0" dirty="0" smtClean="0"/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ar-SA" baseline="0" dirty="0" smtClean="0"/>
              <a:t>روبوت </a:t>
            </a:r>
            <a:r>
              <a:rPr lang="ar-SA" baseline="0" dirty="0" err="1" smtClean="0"/>
              <a:t>بلاننج</a:t>
            </a:r>
            <a:r>
              <a:rPr lang="ar-SA" baseline="0" dirty="0" smtClean="0"/>
              <a:t>: في عمليات </a:t>
            </a:r>
            <a:r>
              <a:rPr lang="ar-SA" baseline="0" dirty="0" err="1" smtClean="0"/>
              <a:t>الاتمته</a:t>
            </a:r>
            <a:r>
              <a:rPr lang="ar-SA" baseline="0" dirty="0" smtClean="0"/>
              <a:t> </a:t>
            </a:r>
            <a:r>
              <a:rPr lang="ar-SA" baseline="0" dirty="0" err="1" smtClean="0"/>
              <a:t>الصناعيه</a:t>
            </a:r>
            <a:r>
              <a:rPr lang="ar-SA" baseline="0" dirty="0" smtClean="0"/>
              <a:t> 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ar-SA" baseline="0" dirty="0" smtClean="0"/>
              <a:t>تعليم الاله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err="1" smtClean="0"/>
              <a:t>الخصاءص</a:t>
            </a:r>
            <a:r>
              <a:rPr lang="ar-SA" dirty="0" smtClean="0"/>
              <a:t> 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ar-SA" baseline="0" dirty="0" smtClean="0"/>
              <a:t>المتغيرات </a:t>
            </a:r>
            <a:r>
              <a:rPr lang="ar-SA" baseline="0" dirty="0" err="1" smtClean="0"/>
              <a:t>المنطقيه</a:t>
            </a:r>
            <a:r>
              <a:rPr lang="ar-SA" baseline="0" dirty="0" smtClean="0"/>
              <a:t> والتي تختلف عن المتغيرات </a:t>
            </a:r>
            <a:r>
              <a:rPr lang="ar-SA" baseline="0" dirty="0" err="1" smtClean="0"/>
              <a:t>المعروفه</a:t>
            </a:r>
            <a:r>
              <a:rPr lang="ar-SA" baseline="0" dirty="0" smtClean="0"/>
              <a:t> في لغات </a:t>
            </a:r>
            <a:r>
              <a:rPr lang="ar-SA" baseline="0" dirty="0" err="1" smtClean="0"/>
              <a:t>البرمجه</a:t>
            </a:r>
            <a:r>
              <a:rPr lang="ar-SA" baseline="0" dirty="0" smtClean="0"/>
              <a:t> الاخرى 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ar-SA" baseline="0" dirty="0" smtClean="0"/>
              <a:t>قواعد البينات </a:t>
            </a:r>
            <a:r>
              <a:rPr lang="ar-SA" baseline="0" dirty="0" err="1" smtClean="0"/>
              <a:t>العلاقيه</a:t>
            </a:r>
            <a:r>
              <a:rPr lang="ar-SA" baseline="0" dirty="0" smtClean="0"/>
              <a:t> 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ar-SA" baseline="0" dirty="0" smtClean="0"/>
              <a:t>تستخدم التوحيد كاليه تحليل البيانات 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ar-SA" baseline="0" dirty="0" err="1" smtClean="0"/>
              <a:t>القدره</a:t>
            </a:r>
            <a:r>
              <a:rPr lang="ar-SA" baseline="0" dirty="0" smtClean="0"/>
              <a:t> على تعريف العمليات لعكسيه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YE" dirty="0" smtClean="0"/>
              <a:t>هذاء مثال على نص </a:t>
            </a:r>
            <a:r>
              <a:rPr lang="ar-YE" dirty="0" err="1" smtClean="0"/>
              <a:t>البولوج</a:t>
            </a:r>
            <a:r>
              <a:rPr lang="ar-YE" dirty="0" smtClean="0"/>
              <a:t> وسنطلع عليه فيما </a:t>
            </a:r>
            <a:r>
              <a:rPr lang="ar-YE" dirty="0" err="1" smtClean="0"/>
              <a:t>بعدبشكل</a:t>
            </a:r>
            <a:r>
              <a:rPr lang="ar-YE" dirty="0" smtClean="0"/>
              <a:t> اوضح</a:t>
            </a:r>
            <a:r>
              <a:rPr lang="ar-YE" baseline="0" dirty="0" smtClean="0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e435027922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e435027922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smtClean="0"/>
              <a:t>المقارنة بين </a:t>
            </a:r>
            <a:r>
              <a:rPr lang="ar-SA" dirty="0" err="1" smtClean="0"/>
              <a:t>لغةات</a:t>
            </a:r>
            <a:r>
              <a:rPr lang="ar-SA" dirty="0" smtClean="0"/>
              <a:t> البرمجة </a:t>
            </a:r>
            <a:r>
              <a:rPr lang="ar-SA" dirty="0" err="1" smtClean="0"/>
              <a:t>الفاكشنل</a:t>
            </a:r>
            <a:r>
              <a:rPr lang="ar-SA" dirty="0" smtClean="0"/>
              <a:t> والمنطقية 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smtClean="0"/>
              <a:t> </a:t>
            </a:r>
            <a:r>
              <a:rPr lang="ar-SA" dirty="0" err="1" smtClean="0"/>
              <a:t>الفاكشنال</a:t>
            </a:r>
            <a:r>
              <a:rPr lang="ar-SA" baseline="0" dirty="0" smtClean="0"/>
              <a:t> </a:t>
            </a:r>
            <a:r>
              <a:rPr lang="ar-SA" baseline="0" dirty="0" err="1" smtClean="0"/>
              <a:t>فارسيس</a:t>
            </a:r>
            <a:r>
              <a:rPr lang="ar-SA" baseline="0" dirty="0" smtClean="0"/>
              <a:t> </a:t>
            </a:r>
            <a:r>
              <a:rPr lang="ar-SA" baseline="0" dirty="0" err="1" smtClean="0"/>
              <a:t>لوجيكل</a:t>
            </a:r>
            <a:r>
              <a:rPr lang="ar-SA" baseline="0" dirty="0" smtClean="0"/>
              <a:t> </a:t>
            </a:r>
            <a:r>
              <a:rPr lang="ar-SA" baseline="0" dirty="0" err="1" smtClean="0"/>
              <a:t>الباراديجم</a:t>
            </a:r>
            <a:r>
              <a:rPr lang="ar-SA" baseline="0" dirty="0" smtClean="0"/>
              <a:t> 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baseline="0" dirty="0" smtClean="0"/>
              <a:t>يكون لدينا هنا مشين تستقبل قاعدة معرفية او </a:t>
            </a:r>
            <a:r>
              <a:rPr lang="ar-SA" baseline="0" dirty="0" err="1" smtClean="0"/>
              <a:t>مايعرف</a:t>
            </a:r>
            <a:r>
              <a:rPr lang="ar-SA" baseline="0" dirty="0" smtClean="0"/>
              <a:t> </a:t>
            </a:r>
            <a:r>
              <a:rPr lang="ar-SA" baseline="0" dirty="0" err="1" smtClean="0"/>
              <a:t>نيولدج</a:t>
            </a:r>
            <a:r>
              <a:rPr lang="ar-SA" baseline="0" dirty="0" smtClean="0"/>
              <a:t>  بيس 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baseline="0" dirty="0" smtClean="0"/>
              <a:t>وايضا تستقبل كواري او اسئلة من </a:t>
            </a:r>
            <a:r>
              <a:rPr lang="ar-SA" baseline="0" dirty="0" err="1" smtClean="0"/>
              <a:t>المستقيبل</a:t>
            </a:r>
            <a:r>
              <a:rPr lang="ar-SA" baseline="0" dirty="0" smtClean="0"/>
              <a:t> او الاسئلة وبنا على القاعدة تقوم </a:t>
            </a:r>
            <a:r>
              <a:rPr lang="ar-SA" baseline="0" dirty="0" err="1" smtClean="0"/>
              <a:t>بايجاد</a:t>
            </a:r>
            <a:r>
              <a:rPr lang="ar-SA" baseline="0" dirty="0" smtClean="0"/>
              <a:t> حلول لهذه </a:t>
            </a:r>
            <a:r>
              <a:rPr lang="ar-SA" baseline="0" dirty="0" err="1" smtClean="0"/>
              <a:t>الكواريز</a:t>
            </a:r>
            <a:r>
              <a:rPr lang="ar-SA" baseline="0" dirty="0" smtClean="0"/>
              <a:t> 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baseline="0" dirty="0" err="1" smtClean="0"/>
              <a:t>الفاكشنل</a:t>
            </a:r>
            <a:r>
              <a:rPr lang="ar-SA" baseline="0" dirty="0" smtClean="0"/>
              <a:t> </a:t>
            </a:r>
            <a:r>
              <a:rPr lang="ar-SA" baseline="0" dirty="0" err="1" smtClean="0"/>
              <a:t>بروجرامينج</a:t>
            </a:r>
            <a:r>
              <a:rPr lang="ar-SA" baseline="0" dirty="0" smtClean="0"/>
              <a:t> هو عبارة عن مجموعة من </a:t>
            </a:r>
            <a:r>
              <a:rPr lang="ar-SA" baseline="0" dirty="0" err="1" smtClean="0"/>
              <a:t>البروسيجر</a:t>
            </a:r>
            <a:r>
              <a:rPr lang="ar-SA" baseline="0" dirty="0" smtClean="0"/>
              <a:t> المرتبة بشكل متسلسل لحل مشكلة </a:t>
            </a:r>
            <a:r>
              <a:rPr lang="ar-SA" baseline="0" dirty="0" err="1" smtClean="0"/>
              <a:t>معنة</a:t>
            </a:r>
            <a:r>
              <a:rPr lang="ar-SA" baseline="0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smtClean="0"/>
              <a:t>انواع </a:t>
            </a:r>
            <a:r>
              <a:rPr lang="ar-SA" dirty="0" err="1" smtClean="0"/>
              <a:t>الاوبجكس</a:t>
            </a:r>
            <a:r>
              <a:rPr lang="ar-SA" dirty="0" smtClean="0"/>
              <a:t> في البرولوج</a:t>
            </a:r>
            <a:r>
              <a:rPr lang="ar-SA" baseline="0" dirty="0" smtClean="0"/>
              <a:t> </a:t>
            </a:r>
          </a:p>
          <a:p>
            <a:endParaRPr lang="ar-YE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E584-4DDC-40D9-8D93-B2812057C3C2}" type="slidenum">
              <a:rPr lang="ar-YE" smtClean="0"/>
              <a:t>7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334593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smtClean="0"/>
              <a:t>المتغيرات</a:t>
            </a:r>
            <a:r>
              <a:rPr lang="ar-SA" baseline="0" dirty="0" smtClean="0"/>
              <a:t> في البرولوج الفري </a:t>
            </a:r>
            <a:r>
              <a:rPr lang="ar-SA" baseline="0" dirty="0" err="1" smtClean="0"/>
              <a:t>والبوندري</a:t>
            </a:r>
            <a:r>
              <a:rPr lang="ar-SA" baseline="0" dirty="0" smtClean="0"/>
              <a:t> المحدود</a:t>
            </a:r>
          </a:p>
          <a:p>
            <a:endParaRPr lang="ar-YE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E584-4DDC-40D9-8D93-B2812057C3C2}" type="slidenum">
              <a:rPr lang="ar-YE" smtClean="0"/>
              <a:t>8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543427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 smtClean="0"/>
              <a:t>العناصر </a:t>
            </a:r>
            <a:r>
              <a:rPr lang="ar-SA" dirty="0" err="1" smtClean="0"/>
              <a:t>الاساسيه</a:t>
            </a:r>
            <a:r>
              <a:rPr lang="ar-SA" dirty="0" smtClean="0"/>
              <a:t> في بناء برنامج </a:t>
            </a:r>
            <a:r>
              <a:rPr lang="ar-SA" dirty="0" err="1" smtClean="0"/>
              <a:t>البروولوج</a:t>
            </a:r>
            <a:endParaRPr lang="ar-SA" dirty="0" smtClean="0"/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ar-SA" dirty="0" err="1" smtClean="0"/>
              <a:t>الحقائق:هي</a:t>
            </a:r>
            <a:r>
              <a:rPr lang="ar-SA" dirty="0" smtClean="0"/>
              <a:t> عبارة </a:t>
            </a:r>
            <a:r>
              <a:rPr lang="ar-SA" dirty="0" err="1" smtClean="0"/>
              <a:t>عنعللاقات</a:t>
            </a:r>
            <a:r>
              <a:rPr lang="ar-SA" baseline="0" dirty="0" smtClean="0"/>
              <a:t> غير مشروطه 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ar-SA" baseline="0" dirty="0" smtClean="0"/>
              <a:t>القواعد : عن علاقات مشروطه بحقائق او قواعد اخرى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ar-SA" baseline="0" dirty="0" smtClean="0"/>
              <a:t>الاسئلة هي </a:t>
            </a:r>
            <a:r>
              <a:rPr lang="ar-SA" baseline="0" dirty="0" err="1" smtClean="0"/>
              <a:t>لاسئلة</a:t>
            </a:r>
            <a:r>
              <a:rPr lang="ar-SA" baseline="0" dirty="0" smtClean="0"/>
              <a:t> التي نريد الاجابة عنها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ar-SA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543480" y="341334"/>
            <a:ext cx="5648504" cy="1701205"/>
            <a:chOff x="4049654" y="323050"/>
            <a:chExt cx="5094250" cy="1534276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10800000">
            <a:off x="15" y="4774676"/>
            <a:ext cx="5648504" cy="1701205"/>
            <a:chOff x="4049654" y="323050"/>
            <a:chExt cx="5094250" cy="1534276"/>
          </a:xfrm>
        </p:grpSpPr>
        <p:sp>
          <p:nvSpPr>
            <p:cNvPr id="18" name="Google Shape;18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2"/>
          <p:cNvSpPr/>
          <p:nvPr/>
        </p:nvSpPr>
        <p:spPr>
          <a:xfrm flipH="1">
            <a:off x="9585401" y="5691734"/>
            <a:ext cx="2606433" cy="690429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 flipH="1">
            <a:off x="10138269" y="6382167"/>
            <a:ext cx="2053732" cy="475832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1" y="690433"/>
            <a:ext cx="2053732" cy="475832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168" y="0"/>
            <a:ext cx="2606433" cy="690429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2161567" y="2412717"/>
            <a:ext cx="7868800" cy="1871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2161636" y="4671900"/>
            <a:ext cx="7868800" cy="57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77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66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121897" tIns="0" rIns="121897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121897" tIns="0" rIns="121897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121897" tIns="0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121897" tIns="0" rIns="121897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121897" tIns="0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121897" tIns="0" rIns="121897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121897" tIns="0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121897" tIns="0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794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50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121897" tIns="121897" rIns="121897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121897" tIns="0" rIns="121897" bIns="121897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121897" tIns="121897" rIns="121897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121897" tIns="0" rIns="121897" bIns="121897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121897" tIns="121897" rIns="121897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121897" tIns="0" rIns="121897" bIns="121897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9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121897" tIns="121897" rIns="121897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121897" tIns="121897" rIns="121897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7132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7261133" y="1813300"/>
            <a:ext cx="4929664" cy="1611435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1199" y="3424700"/>
            <a:ext cx="4929664" cy="161139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1207" y="-4289"/>
            <a:ext cx="4929664" cy="476032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1207" y="4779497"/>
            <a:ext cx="556288" cy="513152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10690121" y="1548138"/>
            <a:ext cx="1500672" cy="513109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</p:spPr>
        <p:txBody>
          <a:bodyPr spcFirstLastPara="1" wrap="square" lIns="121897" tIns="0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</p:spPr>
        <p:txBody>
          <a:bodyPr spcFirstLastPara="1" wrap="square" lIns="121897" tIns="0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</p:spPr>
        <p:txBody>
          <a:bodyPr spcFirstLastPara="1" wrap="square" lIns="121897" tIns="0" rIns="121897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</p:spPr>
        <p:txBody>
          <a:bodyPr spcFirstLastPara="1" wrap="square" lIns="121897" tIns="0" rIns="121897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756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1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spcBef>
                <a:spcPts val="13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spcBef>
                <a:spcPts val="13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spcBef>
                <a:spcPts val="13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spcBef>
                <a:spcPts val="13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spcBef>
                <a:spcPts val="13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spcBef>
                <a:spcPts val="13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spcBef>
                <a:spcPts val="1333"/>
              </a:spcBef>
              <a:spcAft>
                <a:spcPts val="13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184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4863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960000" y="457600"/>
            <a:ext cx="10272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500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7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502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 flipH="1">
            <a:off x="36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8"/>
          <p:cNvSpPr/>
          <p:nvPr/>
        </p:nvSpPr>
        <p:spPr>
          <a:xfrm flipH="1">
            <a:off x="4" y="1216701"/>
            <a:ext cx="4102093" cy="47373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8"/>
          <p:cNvSpPr/>
          <p:nvPr/>
        </p:nvSpPr>
        <p:spPr>
          <a:xfrm flipH="1">
            <a:off x="39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8"/>
          <p:cNvSpPr/>
          <p:nvPr/>
        </p:nvSpPr>
        <p:spPr>
          <a:xfrm flipH="1">
            <a:off x="1733256" y="4358367"/>
            <a:ext cx="654345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8"/>
          <p:cNvSpPr/>
          <p:nvPr/>
        </p:nvSpPr>
        <p:spPr>
          <a:xfrm flipH="1">
            <a:off x="18" y="5144333"/>
            <a:ext cx="1943081" cy="47376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8"/>
          <p:cNvSpPr/>
          <p:nvPr/>
        </p:nvSpPr>
        <p:spPr>
          <a:xfrm flipH="1">
            <a:off x="9836270" y="5144333"/>
            <a:ext cx="2355605" cy="47376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8"/>
          <p:cNvSpPr/>
          <p:nvPr/>
        </p:nvSpPr>
        <p:spPr>
          <a:xfrm flipH="1">
            <a:off x="9984809" y="3572400"/>
            <a:ext cx="220705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8"/>
          <p:cNvSpPr/>
          <p:nvPr/>
        </p:nvSpPr>
        <p:spPr>
          <a:xfrm flipH="1">
            <a:off x="5194310" y="430700"/>
            <a:ext cx="6426191" cy="473763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8"/>
          <p:cNvSpPr/>
          <p:nvPr/>
        </p:nvSpPr>
        <p:spPr>
          <a:xfrm flipH="1">
            <a:off x="3481658" y="5928268"/>
            <a:ext cx="8710343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8"/>
          <p:cNvSpPr/>
          <p:nvPr/>
        </p:nvSpPr>
        <p:spPr>
          <a:xfrm>
            <a:off x="2792091" y="1497524"/>
            <a:ext cx="6607452" cy="4016455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8"/>
          <p:cNvSpPr/>
          <p:nvPr/>
        </p:nvSpPr>
        <p:spPr>
          <a:xfrm>
            <a:off x="5703651" y="2060967"/>
            <a:ext cx="254691" cy="397895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8"/>
          <p:cNvSpPr/>
          <p:nvPr/>
        </p:nvSpPr>
        <p:spPr>
          <a:xfrm>
            <a:off x="6232725" y="2060967"/>
            <a:ext cx="255257" cy="397895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8"/>
          <p:cNvSpPr/>
          <p:nvPr/>
        </p:nvSpPr>
        <p:spPr>
          <a:xfrm>
            <a:off x="6010708" y="2021540"/>
            <a:ext cx="169648" cy="477273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8"/>
          <p:cNvSpPr/>
          <p:nvPr/>
        </p:nvSpPr>
        <p:spPr>
          <a:xfrm flipH="1">
            <a:off x="2197083" y="5144333"/>
            <a:ext cx="2355584" cy="47376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8"/>
          <p:cNvSpPr/>
          <p:nvPr/>
        </p:nvSpPr>
        <p:spPr>
          <a:xfrm flipH="1">
            <a:off x="8890023" y="4358367"/>
            <a:ext cx="1662511" cy="47393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8"/>
          <p:cNvSpPr/>
          <p:nvPr/>
        </p:nvSpPr>
        <p:spPr>
          <a:xfrm flipH="1">
            <a:off x="7639223" y="1216701"/>
            <a:ext cx="1314271" cy="47373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8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None/>
              <a:defRPr sz="2133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18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9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311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10571520" y="2"/>
            <a:ext cx="1620473" cy="536015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0"/>
          <p:cNvSpPr/>
          <p:nvPr/>
        </p:nvSpPr>
        <p:spPr>
          <a:xfrm>
            <a:off x="4682033" y="1044934"/>
            <a:ext cx="7509880" cy="3138489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0"/>
          <p:cNvSpPr/>
          <p:nvPr/>
        </p:nvSpPr>
        <p:spPr>
          <a:xfrm>
            <a:off x="7820097" y="4572734"/>
            <a:ext cx="1620456" cy="346220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0"/>
          <p:cNvSpPr/>
          <p:nvPr/>
        </p:nvSpPr>
        <p:spPr>
          <a:xfrm>
            <a:off x="10691916" y="4572733"/>
            <a:ext cx="1499985" cy="34624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0"/>
          <p:cNvSpPr/>
          <p:nvPr/>
        </p:nvSpPr>
        <p:spPr>
          <a:xfrm>
            <a:off x="9445099" y="4572734"/>
            <a:ext cx="346303" cy="346220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0"/>
          <p:cNvSpPr/>
          <p:nvPr/>
        </p:nvSpPr>
        <p:spPr>
          <a:xfrm>
            <a:off x="9995477" y="4572733"/>
            <a:ext cx="346276" cy="34624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5016500" y="1349733"/>
            <a:ext cx="6553600" cy="258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66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1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1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1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1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1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1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1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1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1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1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1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13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13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13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13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13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13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13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1333"/>
              </a:spcBef>
              <a:spcAft>
                <a:spcPts val="13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633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9771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/>
          </p:nvPr>
        </p:nvSpPr>
        <p:spPr>
          <a:xfrm>
            <a:off x="2161567" y="2412717"/>
            <a:ext cx="7868800" cy="1871200"/>
          </a:xfrm>
          <a:prstGeom prst="rect">
            <a:avLst/>
          </a:prstGeom>
        </p:spPr>
        <p:txBody>
          <a:bodyPr spcFirstLastPara="1" wrap="square" lIns="121900" tIns="121900" rIns="121900" bIns="0" anchor="b" anchorCtr="0">
            <a:noAutofit/>
          </a:bodyPr>
          <a:lstStyle/>
          <a:p>
            <a:r>
              <a:rPr lang="en-US" sz="8666" dirty="0"/>
              <a:t>Prolog</a:t>
            </a:r>
            <a:endParaRPr sz="8666" dirty="0"/>
          </a:p>
          <a:p>
            <a:r>
              <a:rPr lang="es" sz="4933" dirty="0"/>
              <a:t>Progaming </a:t>
            </a:r>
            <a:endParaRPr dirty="0"/>
          </a:p>
        </p:txBody>
      </p:sp>
      <p:pic>
        <p:nvPicPr>
          <p:cNvPr id="5" name="رسم 4">
            <a:extLst>
              <a:ext uri="{FF2B5EF4-FFF2-40B4-BE49-F238E27FC236}">
                <a16:creationId xmlns="" xmlns:a16="http://schemas.microsoft.com/office/drawing/2014/main" id="{F5006AAF-0671-8E2B-0AEF-EB3827496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9581" y="498279"/>
            <a:ext cx="2232837" cy="2232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dirty="0" smtClean="0">
                <a:solidFill>
                  <a:schemeClr val="dk2"/>
                </a:solidFill>
              </a:rPr>
              <a:t>Facts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0033001" y="5183401"/>
            <a:ext cx="2159048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grpSp>
        <p:nvGrpSpPr>
          <p:cNvPr id="6" name="Google Shape;5592;p64"/>
          <p:cNvGrpSpPr/>
          <p:nvPr/>
        </p:nvGrpSpPr>
        <p:grpSpPr>
          <a:xfrm>
            <a:off x="8307591" y="2650111"/>
            <a:ext cx="3319044" cy="2401385"/>
            <a:chOff x="6863329" y="2297710"/>
            <a:chExt cx="391460" cy="370127"/>
          </a:xfrm>
        </p:grpSpPr>
        <p:sp>
          <p:nvSpPr>
            <p:cNvPr id="7" name="Google Shape;5593;p64"/>
            <p:cNvSpPr/>
            <p:nvPr/>
          </p:nvSpPr>
          <p:spPr>
            <a:xfrm>
              <a:off x="6979033" y="2297710"/>
              <a:ext cx="272603" cy="342961"/>
            </a:xfrm>
            <a:custGeom>
              <a:avLst/>
              <a:gdLst/>
              <a:ahLst/>
              <a:cxnLst/>
              <a:rect l="l" t="t" r="r" b="b"/>
              <a:pathLst>
                <a:path w="10376" h="13054" extrusionOk="0">
                  <a:moveTo>
                    <a:pt x="3589" y="0"/>
                  </a:moveTo>
                  <a:cubicBezTo>
                    <a:pt x="3379" y="0"/>
                    <a:pt x="3193" y="25"/>
                    <a:pt x="3060" y="48"/>
                  </a:cubicBezTo>
                  <a:cubicBezTo>
                    <a:pt x="2942" y="69"/>
                    <a:pt x="2851" y="180"/>
                    <a:pt x="2851" y="305"/>
                  </a:cubicBezTo>
                  <a:lnTo>
                    <a:pt x="2851" y="3468"/>
                  </a:lnTo>
                  <a:lnTo>
                    <a:pt x="1" y="7089"/>
                  </a:lnTo>
                  <a:lnTo>
                    <a:pt x="1" y="12270"/>
                  </a:lnTo>
                  <a:lnTo>
                    <a:pt x="1554" y="13054"/>
                  </a:lnTo>
                  <a:lnTo>
                    <a:pt x="8525" y="13054"/>
                  </a:lnTo>
                  <a:cubicBezTo>
                    <a:pt x="9101" y="13054"/>
                    <a:pt x="9573" y="12596"/>
                    <a:pt x="9587" y="12027"/>
                  </a:cubicBezTo>
                  <a:cubicBezTo>
                    <a:pt x="9587" y="11521"/>
                    <a:pt x="9233" y="11091"/>
                    <a:pt x="8740" y="11001"/>
                  </a:cubicBezTo>
                  <a:lnTo>
                    <a:pt x="8740" y="10980"/>
                  </a:lnTo>
                  <a:lnTo>
                    <a:pt x="8803" y="10980"/>
                  </a:lnTo>
                  <a:cubicBezTo>
                    <a:pt x="9351" y="10973"/>
                    <a:pt x="9802" y="10550"/>
                    <a:pt x="9836" y="10009"/>
                  </a:cubicBezTo>
                  <a:cubicBezTo>
                    <a:pt x="9864" y="9461"/>
                    <a:pt x="9476" y="8982"/>
                    <a:pt x="8935" y="8913"/>
                  </a:cubicBezTo>
                  <a:lnTo>
                    <a:pt x="8935" y="8899"/>
                  </a:lnTo>
                  <a:cubicBezTo>
                    <a:pt x="8976" y="8899"/>
                    <a:pt x="9025" y="8906"/>
                    <a:pt x="9066" y="8906"/>
                  </a:cubicBezTo>
                  <a:cubicBezTo>
                    <a:pt x="9621" y="8899"/>
                    <a:pt x="10079" y="8455"/>
                    <a:pt x="10093" y="7900"/>
                  </a:cubicBezTo>
                  <a:cubicBezTo>
                    <a:pt x="10114" y="7345"/>
                    <a:pt x="9684" y="6874"/>
                    <a:pt x="9129" y="6832"/>
                  </a:cubicBezTo>
                  <a:lnTo>
                    <a:pt x="9129" y="6811"/>
                  </a:lnTo>
                  <a:cubicBezTo>
                    <a:pt x="9196" y="6824"/>
                    <a:pt x="9262" y="6830"/>
                    <a:pt x="9328" y="6830"/>
                  </a:cubicBezTo>
                  <a:cubicBezTo>
                    <a:pt x="9897" y="6830"/>
                    <a:pt x="10375" y="6361"/>
                    <a:pt x="10356" y="5764"/>
                  </a:cubicBezTo>
                  <a:cubicBezTo>
                    <a:pt x="10336" y="5202"/>
                    <a:pt x="9871" y="4758"/>
                    <a:pt x="9302" y="4758"/>
                  </a:cubicBezTo>
                  <a:lnTo>
                    <a:pt x="5439" y="4758"/>
                  </a:lnTo>
                  <a:lnTo>
                    <a:pt x="5439" y="2171"/>
                  </a:lnTo>
                  <a:cubicBezTo>
                    <a:pt x="5439" y="324"/>
                    <a:pt x="4356" y="0"/>
                    <a:pt x="3589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594;p64"/>
            <p:cNvSpPr/>
            <p:nvPr/>
          </p:nvSpPr>
          <p:spPr>
            <a:xfrm>
              <a:off x="6979033" y="2606386"/>
              <a:ext cx="255342" cy="34286"/>
            </a:xfrm>
            <a:custGeom>
              <a:avLst/>
              <a:gdLst/>
              <a:ahLst/>
              <a:cxnLst/>
              <a:rect l="l" t="t" r="r" b="b"/>
              <a:pathLst>
                <a:path w="9719" h="1305" extrusionOk="0">
                  <a:moveTo>
                    <a:pt x="1" y="1"/>
                  </a:moveTo>
                  <a:lnTo>
                    <a:pt x="1" y="521"/>
                  </a:lnTo>
                  <a:lnTo>
                    <a:pt x="1554" y="1305"/>
                  </a:lnTo>
                  <a:lnTo>
                    <a:pt x="8546" y="1305"/>
                  </a:lnTo>
                  <a:cubicBezTo>
                    <a:pt x="9226" y="1298"/>
                    <a:pt x="9718" y="660"/>
                    <a:pt x="9552" y="8"/>
                  </a:cubicBezTo>
                  <a:lnTo>
                    <a:pt x="9552" y="8"/>
                  </a:lnTo>
                  <a:cubicBezTo>
                    <a:pt x="9434" y="465"/>
                    <a:pt x="9018" y="778"/>
                    <a:pt x="8546" y="785"/>
                  </a:cubicBezTo>
                  <a:lnTo>
                    <a:pt x="1554" y="785"/>
                  </a:lnTo>
                  <a:lnTo>
                    <a:pt x="1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95;p64"/>
            <p:cNvSpPr/>
            <p:nvPr/>
          </p:nvSpPr>
          <p:spPr>
            <a:xfrm>
              <a:off x="7176392" y="2552081"/>
              <a:ext cx="64709" cy="34102"/>
            </a:xfrm>
            <a:custGeom>
              <a:avLst/>
              <a:gdLst/>
              <a:ahLst/>
              <a:cxnLst/>
              <a:rect l="l" t="t" r="r" b="b"/>
              <a:pathLst>
                <a:path w="2463" h="1298" extrusionOk="0">
                  <a:moveTo>
                    <a:pt x="2296" y="1"/>
                  </a:moveTo>
                  <a:cubicBezTo>
                    <a:pt x="2179" y="459"/>
                    <a:pt x="1769" y="778"/>
                    <a:pt x="1298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298" y="1298"/>
                  </a:lnTo>
                  <a:cubicBezTo>
                    <a:pt x="1970" y="1291"/>
                    <a:pt x="2463" y="653"/>
                    <a:pt x="229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96;p64"/>
            <p:cNvSpPr/>
            <p:nvPr/>
          </p:nvSpPr>
          <p:spPr>
            <a:xfrm>
              <a:off x="7176392" y="2497591"/>
              <a:ext cx="71461" cy="34102"/>
            </a:xfrm>
            <a:custGeom>
              <a:avLst/>
              <a:gdLst/>
              <a:ahLst/>
              <a:cxnLst/>
              <a:rect l="l" t="t" r="r" b="b"/>
              <a:pathLst>
                <a:path w="2720" h="1298" extrusionOk="0">
                  <a:moveTo>
                    <a:pt x="2560" y="1"/>
                  </a:moveTo>
                  <a:lnTo>
                    <a:pt x="2560" y="1"/>
                  </a:lnTo>
                  <a:cubicBezTo>
                    <a:pt x="2435" y="459"/>
                    <a:pt x="2026" y="778"/>
                    <a:pt x="1554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554" y="1298"/>
                  </a:lnTo>
                  <a:cubicBezTo>
                    <a:pt x="2227" y="1291"/>
                    <a:pt x="2720" y="660"/>
                    <a:pt x="2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97;p64"/>
            <p:cNvSpPr/>
            <p:nvPr/>
          </p:nvSpPr>
          <p:spPr>
            <a:xfrm>
              <a:off x="7176392" y="2443286"/>
              <a:ext cx="78397" cy="33944"/>
            </a:xfrm>
            <a:custGeom>
              <a:avLst/>
              <a:gdLst/>
              <a:ahLst/>
              <a:cxnLst/>
              <a:rect l="l" t="t" r="r" b="b"/>
              <a:pathLst>
                <a:path w="2984" h="1292" extrusionOk="0">
                  <a:moveTo>
                    <a:pt x="2817" y="1"/>
                  </a:moveTo>
                  <a:lnTo>
                    <a:pt x="2817" y="1"/>
                  </a:lnTo>
                  <a:cubicBezTo>
                    <a:pt x="2699" y="452"/>
                    <a:pt x="2283" y="771"/>
                    <a:pt x="1811" y="771"/>
                  </a:cubicBezTo>
                  <a:lnTo>
                    <a:pt x="1" y="771"/>
                  </a:lnTo>
                  <a:lnTo>
                    <a:pt x="1" y="1291"/>
                  </a:lnTo>
                  <a:lnTo>
                    <a:pt x="1811" y="1291"/>
                  </a:lnTo>
                  <a:cubicBezTo>
                    <a:pt x="2491" y="1291"/>
                    <a:pt x="2983" y="653"/>
                    <a:pt x="2817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98;p64"/>
            <p:cNvSpPr/>
            <p:nvPr/>
          </p:nvSpPr>
          <p:spPr>
            <a:xfrm>
              <a:off x="6863329" y="2450038"/>
              <a:ext cx="122666" cy="217799"/>
            </a:xfrm>
            <a:custGeom>
              <a:avLst/>
              <a:gdLst/>
              <a:ahLst/>
              <a:cxnLst/>
              <a:rect l="l" t="t" r="r" b="b"/>
              <a:pathLst>
                <a:path w="4669" h="8290" extrusionOk="0">
                  <a:moveTo>
                    <a:pt x="3897" y="0"/>
                  </a:moveTo>
                  <a:cubicBezTo>
                    <a:pt x="3893" y="0"/>
                    <a:pt x="3889" y="0"/>
                    <a:pt x="3884" y="1"/>
                  </a:cubicBezTo>
                  <a:lnTo>
                    <a:pt x="777" y="1"/>
                  </a:lnTo>
                  <a:cubicBezTo>
                    <a:pt x="347" y="1"/>
                    <a:pt x="0" y="347"/>
                    <a:pt x="0" y="777"/>
                  </a:cubicBezTo>
                  <a:lnTo>
                    <a:pt x="0" y="7512"/>
                  </a:lnTo>
                  <a:cubicBezTo>
                    <a:pt x="0" y="7942"/>
                    <a:pt x="347" y="8289"/>
                    <a:pt x="777" y="8289"/>
                  </a:cubicBezTo>
                  <a:lnTo>
                    <a:pt x="3884" y="8289"/>
                  </a:lnTo>
                  <a:cubicBezTo>
                    <a:pt x="4321" y="8289"/>
                    <a:pt x="4668" y="7942"/>
                    <a:pt x="4668" y="7512"/>
                  </a:cubicBezTo>
                  <a:lnTo>
                    <a:pt x="4668" y="777"/>
                  </a:lnTo>
                  <a:cubicBezTo>
                    <a:pt x="4668" y="351"/>
                    <a:pt x="4321" y="0"/>
                    <a:pt x="389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99;p64"/>
            <p:cNvSpPr/>
            <p:nvPr/>
          </p:nvSpPr>
          <p:spPr>
            <a:xfrm>
              <a:off x="6863329" y="2449854"/>
              <a:ext cx="41011" cy="217983"/>
            </a:xfrm>
            <a:custGeom>
              <a:avLst/>
              <a:gdLst/>
              <a:ahLst/>
              <a:cxnLst/>
              <a:rect l="l" t="t" r="r" b="b"/>
              <a:pathLst>
                <a:path w="1561" h="8297" extrusionOk="0">
                  <a:moveTo>
                    <a:pt x="777" y="1"/>
                  </a:moveTo>
                  <a:cubicBezTo>
                    <a:pt x="347" y="1"/>
                    <a:pt x="0" y="347"/>
                    <a:pt x="0" y="784"/>
                  </a:cubicBezTo>
                  <a:lnTo>
                    <a:pt x="0" y="7519"/>
                  </a:lnTo>
                  <a:cubicBezTo>
                    <a:pt x="0" y="7949"/>
                    <a:pt x="347" y="8296"/>
                    <a:pt x="777" y="8296"/>
                  </a:cubicBezTo>
                  <a:lnTo>
                    <a:pt x="1561" y="8296"/>
                  </a:lnTo>
                  <a:cubicBezTo>
                    <a:pt x="1131" y="8296"/>
                    <a:pt x="777" y="7949"/>
                    <a:pt x="777" y="7519"/>
                  </a:cubicBezTo>
                  <a:lnTo>
                    <a:pt x="777" y="784"/>
                  </a:lnTo>
                  <a:cubicBezTo>
                    <a:pt x="777" y="347"/>
                    <a:pt x="1131" y="1"/>
                    <a:pt x="156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00;p64"/>
            <p:cNvSpPr/>
            <p:nvPr/>
          </p:nvSpPr>
          <p:spPr>
            <a:xfrm>
              <a:off x="6917818" y="2599660"/>
              <a:ext cx="40827" cy="40827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77" y="0"/>
                  </a:moveTo>
                  <a:cubicBezTo>
                    <a:pt x="347" y="0"/>
                    <a:pt x="0" y="347"/>
                    <a:pt x="0" y="777"/>
                  </a:cubicBezTo>
                  <a:cubicBezTo>
                    <a:pt x="0" y="1207"/>
                    <a:pt x="347" y="1554"/>
                    <a:pt x="777" y="1554"/>
                  </a:cubicBezTo>
                  <a:cubicBezTo>
                    <a:pt x="1207" y="1554"/>
                    <a:pt x="1554" y="1207"/>
                    <a:pt x="1554" y="777"/>
                  </a:cubicBezTo>
                  <a:cubicBezTo>
                    <a:pt x="1554" y="347"/>
                    <a:pt x="1207" y="0"/>
                    <a:pt x="77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601;p64"/>
            <p:cNvSpPr/>
            <p:nvPr/>
          </p:nvSpPr>
          <p:spPr>
            <a:xfrm>
              <a:off x="6924544" y="2606386"/>
              <a:ext cx="27376" cy="27376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1" y="1"/>
                  </a:moveTo>
                  <a:cubicBezTo>
                    <a:pt x="237" y="1"/>
                    <a:pt x="1" y="237"/>
                    <a:pt x="1" y="521"/>
                  </a:cubicBezTo>
                  <a:cubicBezTo>
                    <a:pt x="1" y="805"/>
                    <a:pt x="237" y="1041"/>
                    <a:pt x="521" y="1041"/>
                  </a:cubicBezTo>
                  <a:cubicBezTo>
                    <a:pt x="805" y="1041"/>
                    <a:pt x="1041" y="805"/>
                    <a:pt x="1041" y="521"/>
                  </a:cubicBezTo>
                  <a:cubicBezTo>
                    <a:pt x="1041" y="237"/>
                    <a:pt x="805" y="1"/>
                    <a:pt x="52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1849" y="238982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None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40256" algn="l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dirty="0" smtClean="0"/>
              <a:t> </a:t>
            </a:r>
            <a:r>
              <a:rPr lang="en-US" dirty="0"/>
              <a:t>implicit relationship between </a:t>
            </a:r>
            <a:r>
              <a:rPr lang="en-US" dirty="0" err="1"/>
              <a:t>objectsis</a:t>
            </a:r>
            <a:r>
              <a:rPr lang="en-US" dirty="0"/>
              <a:t> </a:t>
            </a:r>
            <a:r>
              <a:rPr lang="en-US" dirty="0" smtClean="0"/>
              <a:t>that is always </a:t>
            </a:r>
            <a:r>
              <a:rPr lang="en-US" dirty="0"/>
              <a:t>unconditionally true.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/>
              <a:t>Ali is a boy.</a:t>
            </a:r>
          </a:p>
          <a:p>
            <a:pPr lvl="1"/>
            <a:r>
              <a:rPr lang="en-US" dirty="0"/>
              <a:t>Ahmed likes Ali.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boy(</a:t>
            </a:r>
            <a:r>
              <a:rPr lang="en-US" dirty="0" err="1"/>
              <a:t>ali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likes(</a:t>
            </a:r>
            <a:r>
              <a:rPr lang="en-US" dirty="0" err="1"/>
              <a:t>ahmed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).</a:t>
            </a:r>
          </a:p>
          <a:p>
            <a:r>
              <a:rPr lang="en-US" dirty="0" err="1"/>
              <a:t>ahmed</a:t>
            </a:r>
            <a:r>
              <a:rPr lang="en-US" dirty="0"/>
              <a:t> and </a:t>
            </a:r>
            <a:r>
              <a:rPr lang="en-US" dirty="0" err="1"/>
              <a:t>ali</a:t>
            </a:r>
            <a:r>
              <a:rPr lang="en-US" dirty="0"/>
              <a:t> are values of type symbol.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dirty="0" smtClean="0"/>
              <a:t>Rules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0033001" y="5183401"/>
            <a:ext cx="2159048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0" y="25010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40256" algn="l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just"/>
            <a:r>
              <a:rPr lang="en-US" kern="0" dirty="0" smtClean="0"/>
              <a:t>True if some conditions satisfied.</a:t>
            </a:r>
            <a:endParaRPr lang="en-US" sz="2400" kern="0" dirty="0" smtClean="0"/>
          </a:p>
          <a:p>
            <a:pPr algn="just"/>
            <a:r>
              <a:rPr lang="en-US" kern="0" dirty="0" smtClean="0"/>
              <a:t>Ex:</a:t>
            </a:r>
            <a:endParaRPr lang="en-US" sz="2400" kern="0" dirty="0" smtClean="0"/>
          </a:p>
          <a:p>
            <a:pPr lvl="1" algn="just"/>
            <a:r>
              <a:rPr lang="en-US" kern="0" dirty="0" smtClean="0"/>
              <a:t>Ahmed likes X(someone), if X is a boy and Ali likes X.</a:t>
            </a:r>
            <a:endParaRPr lang="en-US" sz="2000" kern="0" dirty="0" smtClean="0"/>
          </a:p>
          <a:p>
            <a:pPr algn="just"/>
            <a:r>
              <a:rPr lang="en-US" kern="0" dirty="0" smtClean="0"/>
              <a:t>Syntax:</a:t>
            </a:r>
            <a:endParaRPr lang="en-US" sz="2400" kern="0" dirty="0" smtClean="0"/>
          </a:p>
          <a:p>
            <a:pPr lvl="1" algn="just"/>
            <a:r>
              <a:rPr lang="en-US" kern="0" dirty="0" smtClean="0"/>
              <a:t>likes (</a:t>
            </a:r>
            <a:r>
              <a:rPr lang="en-US" kern="0" dirty="0" err="1" smtClean="0"/>
              <a:t>ahmed</a:t>
            </a:r>
            <a:r>
              <a:rPr lang="en-US" kern="0" dirty="0" smtClean="0"/>
              <a:t>, X):-</a:t>
            </a:r>
            <a:endParaRPr lang="en-US" sz="2000" kern="0" dirty="0" smtClean="0"/>
          </a:p>
          <a:p>
            <a:pPr marL="457200" lvl="1" indent="0" algn="just">
              <a:buFont typeface="Nunito Light"/>
              <a:buNone/>
            </a:pPr>
            <a:r>
              <a:rPr lang="en-US" sz="2000" kern="0" dirty="0" smtClean="0"/>
              <a:t>	</a:t>
            </a:r>
            <a:r>
              <a:rPr lang="en-US" kern="0" dirty="0" smtClean="0"/>
              <a:t>boy(X),  </a:t>
            </a: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</a:rPr>
              <a:t>% between conditions ( , means and)       						    ( ;  means or)</a:t>
            </a:r>
            <a:endParaRPr lang="en-US" sz="24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 algn="just">
              <a:buFont typeface="Nunito Light"/>
              <a:buNone/>
            </a:pPr>
            <a:r>
              <a:rPr lang="en-US" sz="2400" kern="0" dirty="0" smtClean="0"/>
              <a:t>	</a:t>
            </a:r>
            <a:r>
              <a:rPr lang="en-US" kern="0" dirty="0" smtClean="0"/>
              <a:t>likes(</a:t>
            </a:r>
            <a:r>
              <a:rPr lang="en-US" kern="0" dirty="0" err="1" smtClean="0"/>
              <a:t>ali</a:t>
            </a:r>
            <a:r>
              <a:rPr lang="en-US" kern="0" dirty="0" smtClean="0"/>
              <a:t>, X).</a:t>
            </a:r>
            <a:endParaRPr lang="en-US" sz="2400" kern="0" dirty="0" smtClean="0"/>
          </a:p>
          <a:p>
            <a:pPr algn="just"/>
            <a:endParaRPr lang="en-US" kern="0" dirty="0"/>
          </a:p>
        </p:txBody>
      </p:sp>
      <p:grpSp>
        <p:nvGrpSpPr>
          <p:cNvPr id="18" name="Google Shape;483;p37"/>
          <p:cNvGrpSpPr/>
          <p:nvPr/>
        </p:nvGrpSpPr>
        <p:grpSpPr>
          <a:xfrm>
            <a:off x="8704571" y="1543445"/>
            <a:ext cx="3078480" cy="3442555"/>
            <a:chOff x="-2128678" y="-581024"/>
            <a:chExt cx="858761" cy="774103"/>
          </a:xfrm>
        </p:grpSpPr>
        <p:sp>
          <p:nvSpPr>
            <p:cNvPr id="19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20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21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22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23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24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25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26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27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28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47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dirty="0" smtClean="0"/>
              <a:t>Knowledge Base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0033001" y="5183401"/>
            <a:ext cx="2159048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0" y="2734724"/>
            <a:ext cx="544576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40256" algn="l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just"/>
            <a:r>
              <a:rPr lang="en-US" dirty="0" smtClean="0"/>
              <a:t> </a:t>
            </a:r>
            <a:r>
              <a:rPr lang="en-US" dirty="0"/>
              <a:t>if we collect the facts and rules as a whole then that forms a Knowledge Base.</a:t>
            </a:r>
            <a:endParaRPr lang="en-US" kern="0" dirty="0"/>
          </a:p>
        </p:txBody>
      </p:sp>
      <p:grpSp>
        <p:nvGrpSpPr>
          <p:cNvPr id="16" name="Google Shape;7027;p65"/>
          <p:cNvGrpSpPr/>
          <p:nvPr/>
        </p:nvGrpSpPr>
        <p:grpSpPr>
          <a:xfrm>
            <a:off x="9367710" y="2542066"/>
            <a:ext cx="2177530" cy="2350324"/>
            <a:chOff x="3512070" y="1956222"/>
            <a:chExt cx="373983" cy="363622"/>
          </a:xfrm>
        </p:grpSpPr>
        <p:sp>
          <p:nvSpPr>
            <p:cNvPr id="29" name="Google Shape;7028;p65"/>
            <p:cNvSpPr/>
            <p:nvPr/>
          </p:nvSpPr>
          <p:spPr>
            <a:xfrm>
              <a:off x="3547316" y="2232314"/>
              <a:ext cx="316069" cy="53841"/>
            </a:xfrm>
            <a:custGeom>
              <a:avLst/>
              <a:gdLst/>
              <a:ahLst/>
              <a:cxnLst/>
              <a:rect l="l" t="t" r="r" b="b"/>
              <a:pathLst>
                <a:path w="21110" h="3596" extrusionOk="0">
                  <a:moveTo>
                    <a:pt x="1809" y="1"/>
                  </a:moveTo>
                  <a:cubicBezTo>
                    <a:pt x="800" y="1"/>
                    <a:pt x="1" y="799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029;p65"/>
            <p:cNvSpPr/>
            <p:nvPr/>
          </p:nvSpPr>
          <p:spPr>
            <a:xfrm>
              <a:off x="3548903" y="2232314"/>
              <a:ext cx="314482" cy="53841"/>
            </a:xfrm>
            <a:custGeom>
              <a:avLst/>
              <a:gdLst/>
              <a:ahLst/>
              <a:cxnLst/>
              <a:rect l="l" t="t" r="r" b="b"/>
              <a:pathLst>
                <a:path w="21004" h="3596" extrusionOk="0">
                  <a:moveTo>
                    <a:pt x="19805" y="1"/>
                  </a:moveTo>
                  <a:lnTo>
                    <a:pt x="19805" y="1640"/>
                  </a:lnTo>
                  <a:cubicBezTo>
                    <a:pt x="19805" y="2061"/>
                    <a:pt x="19469" y="2397"/>
                    <a:pt x="19048" y="2397"/>
                  </a:cubicBezTo>
                  <a:lnTo>
                    <a:pt x="0" y="2397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030;p65"/>
            <p:cNvSpPr/>
            <p:nvPr/>
          </p:nvSpPr>
          <p:spPr>
            <a:xfrm>
              <a:off x="3515215" y="2198312"/>
              <a:ext cx="370524" cy="121217"/>
            </a:xfrm>
            <a:custGeom>
              <a:avLst/>
              <a:gdLst/>
              <a:ahLst/>
              <a:cxnLst/>
              <a:rect l="l" t="t" r="r" b="b"/>
              <a:pathLst>
                <a:path w="24747" h="8096" extrusionOk="0">
                  <a:moveTo>
                    <a:pt x="3953" y="1"/>
                  </a:moveTo>
                  <a:cubicBezTo>
                    <a:pt x="1746" y="64"/>
                    <a:pt x="0" y="1851"/>
                    <a:pt x="0" y="4038"/>
                  </a:cubicBezTo>
                  <a:cubicBezTo>
                    <a:pt x="0" y="6245"/>
                    <a:pt x="1746" y="8032"/>
                    <a:pt x="3953" y="8095"/>
                  </a:cubicBezTo>
                  <a:lnTo>
                    <a:pt x="24010" y="8095"/>
                  </a:lnTo>
                  <a:cubicBezTo>
                    <a:pt x="24410" y="8095"/>
                    <a:pt x="24746" y="7759"/>
                    <a:pt x="24746" y="7338"/>
                  </a:cubicBezTo>
                  <a:lnTo>
                    <a:pt x="24746" y="6582"/>
                  </a:lnTo>
                  <a:cubicBezTo>
                    <a:pt x="24746" y="6182"/>
                    <a:pt x="24410" y="5846"/>
                    <a:pt x="24010" y="5846"/>
                  </a:cubicBezTo>
                  <a:lnTo>
                    <a:pt x="3953" y="5867"/>
                  </a:lnTo>
                  <a:cubicBezTo>
                    <a:pt x="2965" y="5867"/>
                    <a:pt x="2166" y="5068"/>
                    <a:pt x="2145" y="4101"/>
                  </a:cubicBezTo>
                  <a:cubicBezTo>
                    <a:pt x="2145" y="3070"/>
                    <a:pt x="2965" y="2251"/>
                    <a:pt x="3995" y="2251"/>
                  </a:cubicBezTo>
                  <a:lnTo>
                    <a:pt x="24010" y="2251"/>
                  </a:lnTo>
                  <a:cubicBezTo>
                    <a:pt x="24410" y="2251"/>
                    <a:pt x="24746" y="1914"/>
                    <a:pt x="24746" y="1515"/>
                  </a:cubicBezTo>
                  <a:lnTo>
                    <a:pt x="24746" y="758"/>
                  </a:lnTo>
                  <a:cubicBezTo>
                    <a:pt x="24746" y="337"/>
                    <a:pt x="24410" y="1"/>
                    <a:pt x="24010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031;p65"/>
            <p:cNvSpPr/>
            <p:nvPr/>
          </p:nvSpPr>
          <p:spPr>
            <a:xfrm>
              <a:off x="3864628" y="2198626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58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032;p65"/>
            <p:cNvSpPr/>
            <p:nvPr/>
          </p:nvSpPr>
          <p:spPr>
            <a:xfrm>
              <a:off x="3864628" y="2286141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29"/>
                    <a:pt x="1430" y="1914"/>
                    <a:pt x="1430" y="1493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033;p65"/>
            <p:cNvSpPr/>
            <p:nvPr/>
          </p:nvSpPr>
          <p:spPr>
            <a:xfrm>
              <a:off x="3574401" y="2259070"/>
              <a:ext cx="52583" cy="52838"/>
            </a:xfrm>
            <a:custGeom>
              <a:avLst/>
              <a:gdLst/>
              <a:ahLst/>
              <a:cxnLst/>
              <a:rect l="l" t="t" r="r" b="b"/>
              <a:pathLst>
                <a:path w="3512" h="3529" extrusionOk="0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0"/>
                    <a:pt x="343" y="3529"/>
                    <a:pt x="740" y="3529"/>
                  </a:cubicBezTo>
                  <a:cubicBezTo>
                    <a:pt x="835" y="3529"/>
                    <a:pt x="933" y="3510"/>
                    <a:pt x="1030" y="3470"/>
                  </a:cubicBezTo>
                  <a:lnTo>
                    <a:pt x="1787" y="3154"/>
                  </a:lnTo>
                  <a:lnTo>
                    <a:pt x="2460" y="3449"/>
                  </a:lnTo>
                  <a:cubicBezTo>
                    <a:pt x="2560" y="3490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034;p65"/>
            <p:cNvSpPr/>
            <p:nvPr/>
          </p:nvSpPr>
          <p:spPr>
            <a:xfrm>
              <a:off x="3547316" y="1990239"/>
              <a:ext cx="316069" cy="53841"/>
            </a:xfrm>
            <a:custGeom>
              <a:avLst/>
              <a:gdLst/>
              <a:ahLst/>
              <a:cxnLst/>
              <a:rect l="l" t="t" r="r" b="b"/>
              <a:pathLst>
                <a:path w="21110" h="3596" extrusionOk="0">
                  <a:moveTo>
                    <a:pt x="1809" y="1"/>
                  </a:moveTo>
                  <a:cubicBezTo>
                    <a:pt x="800" y="1"/>
                    <a:pt x="1" y="800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035;p65"/>
            <p:cNvSpPr/>
            <p:nvPr/>
          </p:nvSpPr>
          <p:spPr>
            <a:xfrm>
              <a:off x="3548903" y="1990239"/>
              <a:ext cx="314482" cy="53841"/>
            </a:xfrm>
            <a:custGeom>
              <a:avLst/>
              <a:gdLst/>
              <a:ahLst/>
              <a:cxnLst/>
              <a:rect l="l" t="t" r="r" b="b"/>
              <a:pathLst>
                <a:path w="21004" h="3596" extrusionOk="0">
                  <a:moveTo>
                    <a:pt x="19805" y="1"/>
                  </a:moveTo>
                  <a:lnTo>
                    <a:pt x="19805" y="1641"/>
                  </a:lnTo>
                  <a:cubicBezTo>
                    <a:pt x="19805" y="2061"/>
                    <a:pt x="19469" y="2398"/>
                    <a:pt x="19048" y="2398"/>
                  </a:cubicBezTo>
                  <a:lnTo>
                    <a:pt x="0" y="2398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036;p65"/>
            <p:cNvSpPr/>
            <p:nvPr/>
          </p:nvSpPr>
          <p:spPr>
            <a:xfrm>
              <a:off x="3512070" y="1956222"/>
              <a:ext cx="373669" cy="121247"/>
            </a:xfrm>
            <a:custGeom>
              <a:avLst/>
              <a:gdLst/>
              <a:ahLst/>
              <a:cxnLst/>
              <a:rect l="l" t="t" r="r" b="b"/>
              <a:pathLst>
                <a:path w="24957" h="8098" extrusionOk="0">
                  <a:moveTo>
                    <a:pt x="4049" y="1"/>
                  </a:moveTo>
                  <a:cubicBezTo>
                    <a:pt x="1829" y="1"/>
                    <a:pt x="0" y="1806"/>
                    <a:pt x="0" y="4039"/>
                  </a:cubicBezTo>
                  <a:cubicBezTo>
                    <a:pt x="0" y="6284"/>
                    <a:pt x="1850" y="8097"/>
                    <a:pt x="4086" y="8097"/>
                  </a:cubicBezTo>
                  <a:cubicBezTo>
                    <a:pt x="4112" y="8097"/>
                    <a:pt x="4137" y="8097"/>
                    <a:pt x="4163" y="8097"/>
                  </a:cubicBezTo>
                  <a:lnTo>
                    <a:pt x="24220" y="8097"/>
                  </a:lnTo>
                  <a:cubicBezTo>
                    <a:pt x="24620" y="8097"/>
                    <a:pt x="24956" y="7760"/>
                    <a:pt x="24956" y="7340"/>
                  </a:cubicBezTo>
                  <a:lnTo>
                    <a:pt x="24956" y="6583"/>
                  </a:lnTo>
                  <a:cubicBezTo>
                    <a:pt x="24956" y="6183"/>
                    <a:pt x="24620" y="5847"/>
                    <a:pt x="24220" y="5847"/>
                  </a:cubicBezTo>
                  <a:lnTo>
                    <a:pt x="4163" y="5847"/>
                  </a:lnTo>
                  <a:lnTo>
                    <a:pt x="4163" y="5868"/>
                  </a:lnTo>
                  <a:cubicBezTo>
                    <a:pt x="3175" y="5847"/>
                    <a:pt x="2376" y="5069"/>
                    <a:pt x="2355" y="4102"/>
                  </a:cubicBezTo>
                  <a:cubicBezTo>
                    <a:pt x="2355" y="3072"/>
                    <a:pt x="3175" y="2252"/>
                    <a:pt x="4205" y="2252"/>
                  </a:cubicBezTo>
                  <a:lnTo>
                    <a:pt x="24220" y="2252"/>
                  </a:lnTo>
                  <a:cubicBezTo>
                    <a:pt x="24620" y="2252"/>
                    <a:pt x="24956" y="1915"/>
                    <a:pt x="24956" y="1495"/>
                  </a:cubicBezTo>
                  <a:lnTo>
                    <a:pt x="24956" y="759"/>
                  </a:lnTo>
                  <a:cubicBezTo>
                    <a:pt x="24956" y="339"/>
                    <a:pt x="24620" y="2"/>
                    <a:pt x="24220" y="2"/>
                  </a:cubicBezTo>
                  <a:lnTo>
                    <a:pt x="4163" y="2"/>
                  </a:lnTo>
                  <a:cubicBezTo>
                    <a:pt x="4125" y="1"/>
                    <a:pt x="4087" y="1"/>
                    <a:pt x="4049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037;p65"/>
            <p:cNvSpPr/>
            <p:nvPr/>
          </p:nvSpPr>
          <p:spPr>
            <a:xfrm>
              <a:off x="3864628" y="1956566"/>
              <a:ext cx="21426" cy="33688"/>
            </a:xfrm>
            <a:custGeom>
              <a:avLst/>
              <a:gdLst/>
              <a:ahLst/>
              <a:cxnLst/>
              <a:rect l="l" t="t" r="r" b="b"/>
              <a:pathLst>
                <a:path w="1431" h="2250" extrusionOk="0">
                  <a:moveTo>
                    <a:pt x="0" y="0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50"/>
                    <a:pt x="1430" y="1913"/>
                    <a:pt x="1430" y="1493"/>
                  </a:cubicBezTo>
                  <a:lnTo>
                    <a:pt x="1430" y="757"/>
                  </a:lnTo>
                  <a:cubicBezTo>
                    <a:pt x="1430" y="337"/>
                    <a:pt x="1094" y="0"/>
                    <a:pt x="673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38;p65"/>
            <p:cNvSpPr/>
            <p:nvPr/>
          </p:nvSpPr>
          <p:spPr>
            <a:xfrm>
              <a:off x="3864628" y="2044065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039;p65"/>
            <p:cNvSpPr/>
            <p:nvPr/>
          </p:nvSpPr>
          <p:spPr>
            <a:xfrm>
              <a:off x="3574401" y="2016995"/>
              <a:ext cx="52583" cy="52733"/>
            </a:xfrm>
            <a:custGeom>
              <a:avLst/>
              <a:gdLst/>
              <a:ahLst/>
              <a:cxnLst/>
              <a:rect l="l" t="t" r="r" b="b"/>
              <a:pathLst>
                <a:path w="3512" h="3522" extrusionOk="0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5"/>
                    <a:pt x="349" y="3521"/>
                    <a:pt x="752" y="3521"/>
                  </a:cubicBezTo>
                  <a:cubicBezTo>
                    <a:pt x="843" y="3521"/>
                    <a:pt x="937" y="3505"/>
                    <a:pt x="1030" y="3470"/>
                  </a:cubicBezTo>
                  <a:lnTo>
                    <a:pt x="1787" y="3155"/>
                  </a:lnTo>
                  <a:lnTo>
                    <a:pt x="2460" y="3449"/>
                  </a:lnTo>
                  <a:cubicBezTo>
                    <a:pt x="2560" y="3491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040;p65"/>
            <p:cNvSpPr/>
            <p:nvPr/>
          </p:nvSpPr>
          <p:spPr>
            <a:xfrm>
              <a:off x="3536311" y="2111127"/>
              <a:ext cx="315740" cy="53841"/>
            </a:xfrm>
            <a:custGeom>
              <a:avLst/>
              <a:gdLst/>
              <a:ahLst/>
              <a:cxnLst/>
              <a:rect l="l" t="t" r="r" b="b"/>
              <a:pathLst>
                <a:path w="21088" h="3596" extrusionOk="0">
                  <a:moveTo>
                    <a:pt x="0" y="0"/>
                  </a:move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041;p65"/>
            <p:cNvSpPr/>
            <p:nvPr/>
          </p:nvSpPr>
          <p:spPr>
            <a:xfrm>
              <a:off x="3536311" y="2111127"/>
              <a:ext cx="315740" cy="53841"/>
            </a:xfrm>
            <a:custGeom>
              <a:avLst/>
              <a:gdLst/>
              <a:ahLst/>
              <a:cxnLst/>
              <a:rect l="l" t="t" r="r" b="b"/>
              <a:pathLst>
                <a:path w="21088" h="3596" extrusionOk="0">
                  <a:moveTo>
                    <a:pt x="19279" y="0"/>
                  </a:moveTo>
                  <a:cubicBezTo>
                    <a:pt x="19679" y="1178"/>
                    <a:pt x="18817" y="2397"/>
                    <a:pt x="17576" y="2397"/>
                  </a:cubicBezTo>
                  <a:lnTo>
                    <a:pt x="0" y="2397"/>
                  </a:ln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042;p65"/>
            <p:cNvSpPr/>
            <p:nvPr/>
          </p:nvSpPr>
          <p:spPr>
            <a:xfrm>
              <a:off x="3513642" y="2077439"/>
              <a:ext cx="370509" cy="120888"/>
            </a:xfrm>
            <a:custGeom>
              <a:avLst/>
              <a:gdLst/>
              <a:ahLst/>
              <a:cxnLst/>
              <a:rect l="l" t="t" r="r" b="b"/>
              <a:pathLst>
                <a:path w="24746" h="8074" extrusionOk="0">
                  <a:moveTo>
                    <a:pt x="757" y="1"/>
                  </a:moveTo>
                  <a:cubicBezTo>
                    <a:pt x="337" y="1"/>
                    <a:pt x="0" y="337"/>
                    <a:pt x="0" y="757"/>
                  </a:cubicBezTo>
                  <a:lnTo>
                    <a:pt x="0" y="1493"/>
                  </a:lnTo>
                  <a:cubicBezTo>
                    <a:pt x="0" y="1914"/>
                    <a:pt x="337" y="2250"/>
                    <a:pt x="757" y="2250"/>
                  </a:cubicBezTo>
                  <a:lnTo>
                    <a:pt x="20772" y="2250"/>
                  </a:lnTo>
                  <a:cubicBezTo>
                    <a:pt x="21782" y="2250"/>
                    <a:pt x="22602" y="3070"/>
                    <a:pt x="22602" y="4079"/>
                  </a:cubicBezTo>
                  <a:cubicBezTo>
                    <a:pt x="22602" y="5067"/>
                    <a:pt x="21803" y="5845"/>
                    <a:pt x="20814" y="5845"/>
                  </a:cubicBezTo>
                  <a:lnTo>
                    <a:pt x="20814" y="5824"/>
                  </a:lnTo>
                  <a:lnTo>
                    <a:pt x="757" y="5824"/>
                  </a:lnTo>
                  <a:cubicBezTo>
                    <a:pt x="337" y="5824"/>
                    <a:pt x="0" y="6161"/>
                    <a:pt x="0" y="6581"/>
                  </a:cubicBezTo>
                  <a:lnTo>
                    <a:pt x="0" y="7338"/>
                  </a:lnTo>
                  <a:cubicBezTo>
                    <a:pt x="0" y="7738"/>
                    <a:pt x="337" y="8074"/>
                    <a:pt x="757" y="8074"/>
                  </a:cubicBezTo>
                  <a:lnTo>
                    <a:pt x="20814" y="8074"/>
                  </a:lnTo>
                  <a:cubicBezTo>
                    <a:pt x="23001" y="8032"/>
                    <a:pt x="24746" y="6224"/>
                    <a:pt x="24746" y="4037"/>
                  </a:cubicBezTo>
                  <a:cubicBezTo>
                    <a:pt x="24746" y="1851"/>
                    <a:pt x="23001" y="64"/>
                    <a:pt x="20814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043;p65"/>
            <p:cNvSpPr/>
            <p:nvPr/>
          </p:nvSpPr>
          <p:spPr>
            <a:xfrm>
              <a:off x="3806385" y="2077753"/>
              <a:ext cx="77767" cy="120888"/>
            </a:xfrm>
            <a:custGeom>
              <a:avLst/>
              <a:gdLst/>
              <a:ahLst/>
              <a:cxnLst/>
              <a:rect l="l" t="t" r="r" b="b"/>
              <a:pathLst>
                <a:path w="5194" h="8074" extrusionOk="0">
                  <a:moveTo>
                    <a:pt x="1" y="1"/>
                  </a:moveTo>
                  <a:cubicBezTo>
                    <a:pt x="2188" y="43"/>
                    <a:pt x="3933" y="1851"/>
                    <a:pt x="3933" y="4037"/>
                  </a:cubicBezTo>
                  <a:cubicBezTo>
                    <a:pt x="3933" y="6224"/>
                    <a:pt x="2188" y="8011"/>
                    <a:pt x="1" y="8074"/>
                  </a:cubicBezTo>
                  <a:lnTo>
                    <a:pt x="1262" y="8074"/>
                  </a:lnTo>
                  <a:cubicBezTo>
                    <a:pt x="3449" y="8011"/>
                    <a:pt x="5194" y="6224"/>
                    <a:pt x="5194" y="4037"/>
                  </a:cubicBezTo>
                  <a:cubicBezTo>
                    <a:pt x="5194" y="1851"/>
                    <a:pt x="3449" y="43"/>
                    <a:pt x="1262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044;p65"/>
            <p:cNvSpPr/>
            <p:nvPr/>
          </p:nvSpPr>
          <p:spPr>
            <a:xfrm>
              <a:off x="3772397" y="2138182"/>
              <a:ext cx="52898" cy="52568"/>
            </a:xfrm>
            <a:custGeom>
              <a:avLst/>
              <a:gdLst/>
              <a:ahLst/>
              <a:cxnLst/>
              <a:rect l="l" t="t" r="r" b="b"/>
              <a:pathLst>
                <a:path w="3533" h="3511" extrusionOk="0">
                  <a:moveTo>
                    <a:pt x="720" y="0"/>
                  </a:moveTo>
                  <a:cubicBezTo>
                    <a:pt x="317" y="0"/>
                    <a:pt x="0" y="329"/>
                    <a:pt x="0" y="737"/>
                  </a:cubicBezTo>
                  <a:lnTo>
                    <a:pt x="0" y="2734"/>
                  </a:lnTo>
                  <a:cubicBezTo>
                    <a:pt x="0" y="3173"/>
                    <a:pt x="365" y="3489"/>
                    <a:pt x="759" y="3489"/>
                  </a:cubicBezTo>
                  <a:cubicBezTo>
                    <a:pt x="856" y="3489"/>
                    <a:pt x="956" y="3470"/>
                    <a:pt x="1052" y="3428"/>
                  </a:cubicBezTo>
                  <a:lnTo>
                    <a:pt x="1745" y="3134"/>
                  </a:lnTo>
                  <a:lnTo>
                    <a:pt x="2502" y="3449"/>
                  </a:lnTo>
                  <a:cubicBezTo>
                    <a:pt x="2599" y="3491"/>
                    <a:pt x="2697" y="3510"/>
                    <a:pt x="2794" y="3510"/>
                  </a:cubicBezTo>
                  <a:cubicBezTo>
                    <a:pt x="3182" y="3510"/>
                    <a:pt x="3532" y="3197"/>
                    <a:pt x="3532" y="2776"/>
                  </a:cubicBezTo>
                  <a:lnTo>
                    <a:pt x="3532" y="737"/>
                  </a:lnTo>
                  <a:cubicBezTo>
                    <a:pt x="3532" y="349"/>
                    <a:pt x="3215" y="0"/>
                    <a:pt x="2811" y="0"/>
                  </a:cubicBezTo>
                  <a:cubicBezTo>
                    <a:pt x="2799" y="0"/>
                    <a:pt x="2787" y="1"/>
                    <a:pt x="2776" y="1"/>
                  </a:cubicBezTo>
                  <a:lnTo>
                    <a:pt x="757" y="1"/>
                  </a:lnTo>
                  <a:cubicBezTo>
                    <a:pt x="745" y="1"/>
                    <a:pt x="732" y="0"/>
                    <a:pt x="720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25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dirty="0" smtClean="0"/>
              <a:t>Queries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0033001" y="5183401"/>
            <a:ext cx="2159048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0" y="25010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40256" algn="l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just"/>
            <a:r>
              <a:rPr lang="en-US" dirty="0"/>
              <a:t>Queries are some questions on the relationships between objects and object properties. </a:t>
            </a:r>
            <a:r>
              <a:rPr lang="en-US" kern="0" dirty="0" smtClean="0"/>
              <a:t>Ex:</a:t>
            </a:r>
          </a:p>
          <a:p>
            <a:pPr marL="169329" indent="0" algn="just">
              <a:buNone/>
            </a:pPr>
            <a:endParaRPr lang="en-US" sz="2400" kern="0" dirty="0" smtClean="0"/>
          </a:p>
          <a:p>
            <a:pPr lvl="1" algn="just"/>
            <a:r>
              <a:rPr lang="en-US" dirty="0"/>
              <a:t>Is tom a </a:t>
            </a:r>
            <a:r>
              <a:rPr lang="en-US" dirty="0" smtClean="0"/>
              <a:t>cat?</a:t>
            </a:r>
            <a:endParaRPr lang="en-US" sz="2000" kern="0" dirty="0" smtClean="0"/>
          </a:p>
          <a:p>
            <a:pPr algn="just"/>
            <a:r>
              <a:rPr lang="en-US" kern="0" dirty="0" smtClean="0"/>
              <a:t>Syntax:</a:t>
            </a:r>
            <a:endParaRPr lang="en-US" sz="2400" kern="0" dirty="0" smtClean="0"/>
          </a:p>
          <a:p>
            <a:pPr lvl="1" algn="just"/>
            <a:r>
              <a:rPr lang="en-US" dirty="0"/>
              <a:t>| ?- </a:t>
            </a:r>
            <a:r>
              <a:rPr lang="en-US" dirty="0" smtClean="0"/>
              <a:t>girl(</a:t>
            </a:r>
            <a:r>
              <a:rPr lang="en-US" dirty="0" err="1" smtClean="0"/>
              <a:t>priya</a:t>
            </a:r>
            <a:r>
              <a:rPr lang="en-US" dirty="0" smtClean="0"/>
              <a:t>)</a:t>
            </a:r>
            <a:r>
              <a:rPr lang="en-US" kern="0" dirty="0"/>
              <a:t>.</a:t>
            </a:r>
            <a:endParaRPr lang="en-US" sz="2400" kern="0" dirty="0" smtClean="0"/>
          </a:p>
          <a:p>
            <a:pPr algn="just"/>
            <a:endParaRPr lang="en-US" kern="0" dirty="0"/>
          </a:p>
        </p:txBody>
      </p:sp>
      <p:grpSp>
        <p:nvGrpSpPr>
          <p:cNvPr id="16" name="Google Shape;10719;p67"/>
          <p:cNvGrpSpPr/>
          <p:nvPr/>
        </p:nvGrpSpPr>
        <p:grpSpPr>
          <a:xfrm>
            <a:off x="8867147" y="1910081"/>
            <a:ext cx="3324853" cy="2691718"/>
            <a:chOff x="3973186" y="3353231"/>
            <a:chExt cx="378661" cy="346558"/>
          </a:xfrm>
        </p:grpSpPr>
        <p:sp>
          <p:nvSpPr>
            <p:cNvPr id="29" name="Google Shape;10720;p67"/>
            <p:cNvSpPr/>
            <p:nvPr/>
          </p:nvSpPr>
          <p:spPr>
            <a:xfrm>
              <a:off x="4033882" y="3477190"/>
              <a:ext cx="34486" cy="34512"/>
            </a:xfrm>
            <a:custGeom>
              <a:avLst/>
              <a:gdLst/>
              <a:ahLst/>
              <a:cxnLst/>
              <a:rect l="l" t="t" r="r" b="b"/>
              <a:pathLst>
                <a:path w="1317" h="1318" extrusionOk="0">
                  <a:moveTo>
                    <a:pt x="659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9" y="1317"/>
                  </a:cubicBezTo>
                  <a:cubicBezTo>
                    <a:pt x="1021" y="1317"/>
                    <a:pt x="1317" y="1022"/>
                    <a:pt x="1317" y="659"/>
                  </a:cubicBezTo>
                  <a:cubicBezTo>
                    <a:pt x="1317" y="297"/>
                    <a:pt x="1021" y="1"/>
                    <a:pt x="659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21;p67"/>
            <p:cNvSpPr/>
            <p:nvPr/>
          </p:nvSpPr>
          <p:spPr>
            <a:xfrm>
              <a:off x="4144278" y="3477190"/>
              <a:ext cx="34512" cy="34512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659" y="1"/>
                  </a:moveTo>
                  <a:cubicBezTo>
                    <a:pt x="297" y="1"/>
                    <a:pt x="1" y="297"/>
                    <a:pt x="1" y="659"/>
                  </a:cubicBezTo>
                  <a:cubicBezTo>
                    <a:pt x="1" y="1022"/>
                    <a:pt x="297" y="1317"/>
                    <a:pt x="659" y="1317"/>
                  </a:cubicBezTo>
                  <a:cubicBezTo>
                    <a:pt x="1022" y="1317"/>
                    <a:pt x="1317" y="1022"/>
                    <a:pt x="1317" y="659"/>
                  </a:cubicBezTo>
                  <a:cubicBezTo>
                    <a:pt x="1317" y="297"/>
                    <a:pt x="1022" y="1"/>
                    <a:pt x="659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22;p67"/>
            <p:cNvSpPr/>
            <p:nvPr/>
          </p:nvSpPr>
          <p:spPr>
            <a:xfrm>
              <a:off x="4172768" y="3353231"/>
              <a:ext cx="179079" cy="150852"/>
            </a:xfrm>
            <a:custGeom>
              <a:avLst/>
              <a:gdLst/>
              <a:ahLst/>
              <a:cxnLst/>
              <a:rect l="l" t="t" r="r" b="b"/>
              <a:pathLst>
                <a:path w="6839" h="5761" extrusionOk="0">
                  <a:moveTo>
                    <a:pt x="3442" y="1"/>
                  </a:moveTo>
                  <a:cubicBezTo>
                    <a:pt x="3405" y="1"/>
                    <a:pt x="3368" y="1"/>
                    <a:pt x="3330" y="3"/>
                  </a:cubicBezTo>
                  <a:cubicBezTo>
                    <a:pt x="1155" y="98"/>
                    <a:pt x="1" y="2617"/>
                    <a:pt x="1355" y="4325"/>
                  </a:cubicBezTo>
                  <a:lnTo>
                    <a:pt x="1298" y="5527"/>
                  </a:lnTo>
                  <a:cubicBezTo>
                    <a:pt x="1290" y="5661"/>
                    <a:pt x="1394" y="5761"/>
                    <a:pt x="1513" y="5761"/>
                  </a:cubicBezTo>
                  <a:cubicBezTo>
                    <a:pt x="1546" y="5761"/>
                    <a:pt x="1580" y="5753"/>
                    <a:pt x="1613" y="5736"/>
                  </a:cubicBezTo>
                  <a:lnTo>
                    <a:pt x="2710" y="5231"/>
                  </a:lnTo>
                  <a:cubicBezTo>
                    <a:pt x="2949" y="5299"/>
                    <a:pt x="3192" y="5332"/>
                    <a:pt x="3432" y="5332"/>
                  </a:cubicBezTo>
                  <a:cubicBezTo>
                    <a:pt x="4306" y="5332"/>
                    <a:pt x="5147" y="4899"/>
                    <a:pt x="5648" y="4143"/>
                  </a:cubicBezTo>
                  <a:cubicBezTo>
                    <a:pt x="6839" y="2371"/>
                    <a:pt x="5551" y="1"/>
                    <a:pt x="3442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23;p67"/>
            <p:cNvSpPr/>
            <p:nvPr/>
          </p:nvSpPr>
          <p:spPr>
            <a:xfrm>
              <a:off x="4080335" y="3527649"/>
              <a:ext cx="52003" cy="93952"/>
            </a:xfrm>
            <a:custGeom>
              <a:avLst/>
              <a:gdLst/>
              <a:ahLst/>
              <a:cxnLst/>
              <a:rect l="l" t="t" r="r" b="b"/>
              <a:pathLst>
                <a:path w="1986" h="3588" extrusionOk="0">
                  <a:moveTo>
                    <a:pt x="1" y="1"/>
                  </a:moveTo>
                  <a:lnTo>
                    <a:pt x="1" y="2729"/>
                  </a:lnTo>
                  <a:lnTo>
                    <a:pt x="993" y="3588"/>
                  </a:lnTo>
                  <a:lnTo>
                    <a:pt x="1985" y="2729"/>
                  </a:lnTo>
                  <a:lnTo>
                    <a:pt x="1985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24;p67"/>
            <p:cNvSpPr/>
            <p:nvPr/>
          </p:nvSpPr>
          <p:spPr>
            <a:xfrm>
              <a:off x="3973186" y="3585858"/>
              <a:ext cx="265804" cy="113695"/>
            </a:xfrm>
            <a:custGeom>
              <a:avLst/>
              <a:gdLst/>
              <a:ahLst/>
              <a:cxnLst/>
              <a:rect l="l" t="t" r="r" b="b"/>
              <a:pathLst>
                <a:path w="10151" h="4342" extrusionOk="0">
                  <a:moveTo>
                    <a:pt x="4083" y="1"/>
                  </a:moveTo>
                  <a:lnTo>
                    <a:pt x="1822" y="726"/>
                  </a:lnTo>
                  <a:cubicBezTo>
                    <a:pt x="735" y="1069"/>
                    <a:pt x="0" y="2080"/>
                    <a:pt x="0" y="3216"/>
                  </a:cubicBezTo>
                  <a:lnTo>
                    <a:pt x="0" y="4122"/>
                  </a:lnTo>
                  <a:cubicBezTo>
                    <a:pt x="0" y="4236"/>
                    <a:pt x="95" y="4341"/>
                    <a:pt x="220" y="4341"/>
                  </a:cubicBezTo>
                  <a:lnTo>
                    <a:pt x="9931" y="4341"/>
                  </a:lnTo>
                  <a:cubicBezTo>
                    <a:pt x="10046" y="4341"/>
                    <a:pt x="10151" y="4236"/>
                    <a:pt x="10151" y="4122"/>
                  </a:cubicBezTo>
                  <a:lnTo>
                    <a:pt x="10151" y="3216"/>
                  </a:lnTo>
                  <a:cubicBezTo>
                    <a:pt x="10151" y="2080"/>
                    <a:pt x="9416" y="1079"/>
                    <a:pt x="8338" y="726"/>
                  </a:cubicBezTo>
                  <a:lnTo>
                    <a:pt x="6077" y="1"/>
                  </a:lnTo>
                  <a:lnTo>
                    <a:pt x="5085" y="697"/>
                  </a:lnTo>
                  <a:lnTo>
                    <a:pt x="4083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725;p67"/>
            <p:cNvSpPr/>
            <p:nvPr/>
          </p:nvSpPr>
          <p:spPr>
            <a:xfrm>
              <a:off x="4051112" y="3405260"/>
              <a:ext cx="110448" cy="151768"/>
            </a:xfrm>
            <a:custGeom>
              <a:avLst/>
              <a:gdLst/>
              <a:ahLst/>
              <a:cxnLst/>
              <a:rect l="l" t="t" r="r" b="b"/>
              <a:pathLst>
                <a:path w="4218" h="5796" extrusionOk="0">
                  <a:moveTo>
                    <a:pt x="1651" y="0"/>
                  </a:moveTo>
                  <a:cubicBezTo>
                    <a:pt x="1584" y="0"/>
                    <a:pt x="1517" y="0"/>
                    <a:pt x="1460" y="10"/>
                  </a:cubicBezTo>
                  <a:cubicBezTo>
                    <a:pt x="630" y="105"/>
                    <a:pt x="1" y="811"/>
                    <a:pt x="1" y="1641"/>
                  </a:cubicBezTo>
                  <a:lnTo>
                    <a:pt x="1" y="3320"/>
                  </a:lnTo>
                  <a:cubicBezTo>
                    <a:pt x="1" y="4198"/>
                    <a:pt x="468" y="5009"/>
                    <a:pt x="1222" y="5457"/>
                  </a:cubicBezTo>
                  <a:lnTo>
                    <a:pt x="1527" y="5638"/>
                  </a:lnTo>
                  <a:cubicBezTo>
                    <a:pt x="1708" y="5743"/>
                    <a:pt x="1909" y="5796"/>
                    <a:pt x="2109" y="5796"/>
                  </a:cubicBezTo>
                  <a:cubicBezTo>
                    <a:pt x="2309" y="5796"/>
                    <a:pt x="2510" y="5743"/>
                    <a:pt x="2691" y="5638"/>
                  </a:cubicBezTo>
                  <a:lnTo>
                    <a:pt x="2996" y="5457"/>
                  </a:lnTo>
                  <a:cubicBezTo>
                    <a:pt x="3750" y="5009"/>
                    <a:pt x="4217" y="4198"/>
                    <a:pt x="4217" y="3320"/>
                  </a:cubicBezTo>
                  <a:lnTo>
                    <a:pt x="4217" y="1641"/>
                  </a:lnTo>
                  <a:cubicBezTo>
                    <a:pt x="4217" y="735"/>
                    <a:pt x="3483" y="0"/>
                    <a:pt x="2576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26;p67"/>
            <p:cNvSpPr/>
            <p:nvPr/>
          </p:nvSpPr>
          <p:spPr>
            <a:xfrm>
              <a:off x="4051112" y="3405496"/>
              <a:ext cx="37994" cy="49987"/>
            </a:xfrm>
            <a:custGeom>
              <a:avLst/>
              <a:gdLst/>
              <a:ahLst/>
              <a:cxnLst/>
              <a:rect l="l" t="t" r="r" b="b"/>
              <a:pathLst>
                <a:path w="1451" h="1909" extrusionOk="0">
                  <a:moveTo>
                    <a:pt x="1451" y="1"/>
                  </a:moveTo>
                  <a:lnTo>
                    <a:pt x="1451" y="1"/>
                  </a:lnTo>
                  <a:cubicBezTo>
                    <a:pt x="621" y="96"/>
                    <a:pt x="1" y="802"/>
                    <a:pt x="1" y="1642"/>
                  </a:cubicBezTo>
                  <a:lnTo>
                    <a:pt x="1" y="1909"/>
                  </a:lnTo>
                  <a:cubicBezTo>
                    <a:pt x="1" y="1909"/>
                    <a:pt x="1069" y="1584"/>
                    <a:pt x="145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27;p67"/>
            <p:cNvSpPr/>
            <p:nvPr/>
          </p:nvSpPr>
          <p:spPr>
            <a:xfrm>
              <a:off x="4089080" y="3405260"/>
              <a:ext cx="72480" cy="71956"/>
            </a:xfrm>
            <a:custGeom>
              <a:avLst/>
              <a:gdLst/>
              <a:ahLst/>
              <a:cxnLst/>
              <a:rect l="l" t="t" r="r" b="b"/>
              <a:pathLst>
                <a:path w="2768" h="2748" extrusionOk="0">
                  <a:moveTo>
                    <a:pt x="191" y="0"/>
                  </a:moveTo>
                  <a:cubicBezTo>
                    <a:pt x="134" y="0"/>
                    <a:pt x="67" y="0"/>
                    <a:pt x="1" y="10"/>
                  </a:cubicBezTo>
                  <a:cubicBezTo>
                    <a:pt x="1" y="10"/>
                    <a:pt x="296" y="2748"/>
                    <a:pt x="2767" y="2748"/>
                  </a:cubicBezTo>
                  <a:lnTo>
                    <a:pt x="2767" y="1641"/>
                  </a:lnTo>
                  <a:cubicBezTo>
                    <a:pt x="2767" y="735"/>
                    <a:pt x="2033" y="0"/>
                    <a:pt x="1126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28;p67"/>
            <p:cNvSpPr/>
            <p:nvPr/>
          </p:nvSpPr>
          <p:spPr>
            <a:xfrm>
              <a:off x="4094317" y="3475384"/>
              <a:ext cx="24012" cy="37811"/>
            </a:xfrm>
            <a:custGeom>
              <a:avLst/>
              <a:gdLst/>
              <a:ahLst/>
              <a:cxnLst/>
              <a:rect l="l" t="t" r="r" b="b"/>
              <a:pathLst>
                <a:path w="917" h="1444" extrusionOk="0">
                  <a:moveTo>
                    <a:pt x="219" y="1"/>
                  </a:moveTo>
                  <a:cubicBezTo>
                    <a:pt x="111" y="1"/>
                    <a:pt x="1" y="75"/>
                    <a:pt x="11" y="222"/>
                  </a:cubicBezTo>
                  <a:lnTo>
                    <a:pt x="11" y="1234"/>
                  </a:lnTo>
                  <a:cubicBezTo>
                    <a:pt x="11" y="1348"/>
                    <a:pt x="106" y="1444"/>
                    <a:pt x="220" y="1444"/>
                  </a:cubicBezTo>
                  <a:lnTo>
                    <a:pt x="659" y="1444"/>
                  </a:lnTo>
                  <a:cubicBezTo>
                    <a:pt x="917" y="1424"/>
                    <a:pt x="917" y="1043"/>
                    <a:pt x="659" y="1024"/>
                  </a:cubicBezTo>
                  <a:lnTo>
                    <a:pt x="421" y="1024"/>
                  </a:lnTo>
                  <a:lnTo>
                    <a:pt x="421" y="222"/>
                  </a:lnTo>
                  <a:cubicBezTo>
                    <a:pt x="435" y="75"/>
                    <a:pt x="328" y="1"/>
                    <a:pt x="219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729;p67"/>
            <p:cNvSpPr/>
            <p:nvPr/>
          </p:nvSpPr>
          <p:spPr>
            <a:xfrm>
              <a:off x="4087823" y="3604345"/>
              <a:ext cx="36999" cy="95209"/>
            </a:xfrm>
            <a:custGeom>
              <a:avLst/>
              <a:gdLst/>
              <a:ahLst/>
              <a:cxnLst/>
              <a:rect l="l" t="t" r="r" b="b"/>
              <a:pathLst>
                <a:path w="1413" h="3636" extrusionOk="0">
                  <a:moveTo>
                    <a:pt x="1" y="1"/>
                  </a:moveTo>
                  <a:lnTo>
                    <a:pt x="1" y="859"/>
                  </a:lnTo>
                  <a:lnTo>
                    <a:pt x="230" y="1222"/>
                  </a:lnTo>
                  <a:lnTo>
                    <a:pt x="1" y="3635"/>
                  </a:lnTo>
                  <a:lnTo>
                    <a:pt x="1413" y="3635"/>
                  </a:lnTo>
                  <a:lnTo>
                    <a:pt x="1193" y="1222"/>
                  </a:lnTo>
                  <a:lnTo>
                    <a:pt x="1413" y="859"/>
                  </a:lnTo>
                  <a:lnTo>
                    <a:pt x="1413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730;p67"/>
            <p:cNvSpPr/>
            <p:nvPr/>
          </p:nvSpPr>
          <p:spPr>
            <a:xfrm>
              <a:off x="4080335" y="3586120"/>
              <a:ext cx="26002" cy="38963"/>
            </a:xfrm>
            <a:custGeom>
              <a:avLst/>
              <a:gdLst/>
              <a:ahLst/>
              <a:cxnLst/>
              <a:rect l="l" t="t" r="r" b="b"/>
              <a:pathLst>
                <a:path w="993" h="1488" extrusionOk="0">
                  <a:moveTo>
                    <a:pt x="1" y="0"/>
                  </a:moveTo>
                  <a:lnTo>
                    <a:pt x="1" y="1269"/>
                  </a:lnTo>
                  <a:cubicBezTo>
                    <a:pt x="1" y="1401"/>
                    <a:pt x="112" y="1487"/>
                    <a:pt x="227" y="1487"/>
                  </a:cubicBezTo>
                  <a:cubicBezTo>
                    <a:pt x="286" y="1487"/>
                    <a:pt x="346" y="1464"/>
                    <a:pt x="392" y="1412"/>
                  </a:cubicBezTo>
                  <a:lnTo>
                    <a:pt x="993" y="697"/>
                  </a:lnTo>
                  <a:lnTo>
                    <a:pt x="1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31;p67"/>
            <p:cNvSpPr/>
            <p:nvPr/>
          </p:nvSpPr>
          <p:spPr>
            <a:xfrm>
              <a:off x="4106310" y="3586120"/>
              <a:ext cx="26028" cy="38963"/>
            </a:xfrm>
            <a:custGeom>
              <a:avLst/>
              <a:gdLst/>
              <a:ahLst/>
              <a:cxnLst/>
              <a:rect l="l" t="t" r="r" b="b"/>
              <a:pathLst>
                <a:path w="994" h="1488" extrusionOk="0">
                  <a:moveTo>
                    <a:pt x="993" y="0"/>
                  </a:moveTo>
                  <a:lnTo>
                    <a:pt x="1" y="697"/>
                  </a:lnTo>
                  <a:lnTo>
                    <a:pt x="611" y="1412"/>
                  </a:lnTo>
                  <a:cubicBezTo>
                    <a:pt x="657" y="1464"/>
                    <a:pt x="716" y="1487"/>
                    <a:pt x="774" y="1487"/>
                  </a:cubicBezTo>
                  <a:cubicBezTo>
                    <a:pt x="885" y="1487"/>
                    <a:pt x="993" y="1401"/>
                    <a:pt x="993" y="1269"/>
                  </a:cubicBezTo>
                  <a:lnTo>
                    <a:pt x="993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32;p67"/>
            <p:cNvSpPr/>
            <p:nvPr/>
          </p:nvSpPr>
          <p:spPr>
            <a:xfrm>
              <a:off x="3973421" y="3586120"/>
              <a:ext cx="106940" cy="113669"/>
            </a:xfrm>
            <a:custGeom>
              <a:avLst/>
              <a:gdLst/>
              <a:ahLst/>
              <a:cxnLst/>
              <a:rect l="l" t="t" r="r" b="b"/>
              <a:pathLst>
                <a:path w="4084" h="4341" extrusionOk="0">
                  <a:moveTo>
                    <a:pt x="4084" y="0"/>
                  </a:moveTo>
                  <a:lnTo>
                    <a:pt x="1823" y="716"/>
                  </a:lnTo>
                  <a:cubicBezTo>
                    <a:pt x="735" y="1069"/>
                    <a:pt x="1" y="2080"/>
                    <a:pt x="1" y="3215"/>
                  </a:cubicBezTo>
                  <a:lnTo>
                    <a:pt x="1" y="4121"/>
                  </a:lnTo>
                  <a:cubicBezTo>
                    <a:pt x="1" y="4236"/>
                    <a:pt x="106" y="4341"/>
                    <a:pt x="220" y="4341"/>
                  </a:cubicBezTo>
                  <a:lnTo>
                    <a:pt x="4084" y="4341"/>
                  </a:lnTo>
                  <a:lnTo>
                    <a:pt x="4084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733;p67"/>
            <p:cNvSpPr/>
            <p:nvPr/>
          </p:nvSpPr>
          <p:spPr>
            <a:xfrm>
              <a:off x="4132312" y="3586120"/>
              <a:ext cx="106940" cy="113433"/>
            </a:xfrm>
            <a:custGeom>
              <a:avLst/>
              <a:gdLst/>
              <a:ahLst/>
              <a:cxnLst/>
              <a:rect l="l" t="t" r="r" b="b"/>
              <a:pathLst>
                <a:path w="4084" h="4332" extrusionOk="0">
                  <a:moveTo>
                    <a:pt x="0" y="0"/>
                  </a:moveTo>
                  <a:lnTo>
                    <a:pt x="0" y="4331"/>
                  </a:lnTo>
                  <a:lnTo>
                    <a:pt x="3864" y="4331"/>
                  </a:lnTo>
                  <a:cubicBezTo>
                    <a:pt x="3988" y="4331"/>
                    <a:pt x="4083" y="4236"/>
                    <a:pt x="4083" y="4112"/>
                  </a:cubicBezTo>
                  <a:lnTo>
                    <a:pt x="4083" y="3215"/>
                  </a:lnTo>
                  <a:cubicBezTo>
                    <a:pt x="4083" y="2080"/>
                    <a:pt x="3349" y="1069"/>
                    <a:pt x="2271" y="725"/>
                  </a:cubicBez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734;p67"/>
            <p:cNvSpPr/>
            <p:nvPr/>
          </p:nvSpPr>
          <p:spPr>
            <a:xfrm>
              <a:off x="3973421" y="3598610"/>
              <a:ext cx="67714" cy="100943"/>
            </a:xfrm>
            <a:custGeom>
              <a:avLst/>
              <a:gdLst/>
              <a:ahLst/>
              <a:cxnLst/>
              <a:rect l="l" t="t" r="r" b="b"/>
              <a:pathLst>
                <a:path w="2586" h="3855" extrusionOk="0">
                  <a:moveTo>
                    <a:pt x="2586" y="0"/>
                  </a:moveTo>
                  <a:lnTo>
                    <a:pt x="1823" y="239"/>
                  </a:lnTo>
                  <a:cubicBezTo>
                    <a:pt x="735" y="582"/>
                    <a:pt x="1" y="1593"/>
                    <a:pt x="1" y="2738"/>
                  </a:cubicBezTo>
                  <a:lnTo>
                    <a:pt x="1" y="3635"/>
                  </a:lnTo>
                  <a:cubicBezTo>
                    <a:pt x="1" y="3759"/>
                    <a:pt x="106" y="3854"/>
                    <a:pt x="220" y="3854"/>
                  </a:cubicBezTo>
                  <a:lnTo>
                    <a:pt x="602" y="3854"/>
                  </a:lnTo>
                  <a:lnTo>
                    <a:pt x="602" y="2738"/>
                  </a:lnTo>
                  <a:cubicBezTo>
                    <a:pt x="602" y="1603"/>
                    <a:pt x="1165" y="592"/>
                    <a:pt x="1994" y="248"/>
                  </a:cubicBezTo>
                  <a:lnTo>
                    <a:pt x="2586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35;p67"/>
            <p:cNvSpPr/>
            <p:nvPr/>
          </p:nvSpPr>
          <p:spPr>
            <a:xfrm>
              <a:off x="4171773" y="3598610"/>
              <a:ext cx="67479" cy="100943"/>
            </a:xfrm>
            <a:custGeom>
              <a:avLst/>
              <a:gdLst/>
              <a:ahLst/>
              <a:cxnLst/>
              <a:rect l="l" t="t" r="r" b="b"/>
              <a:pathLst>
                <a:path w="2577" h="3855" extrusionOk="0">
                  <a:moveTo>
                    <a:pt x="0" y="0"/>
                  </a:moveTo>
                  <a:lnTo>
                    <a:pt x="582" y="239"/>
                  </a:lnTo>
                  <a:cubicBezTo>
                    <a:pt x="1412" y="592"/>
                    <a:pt x="1975" y="1593"/>
                    <a:pt x="1975" y="2738"/>
                  </a:cubicBezTo>
                  <a:lnTo>
                    <a:pt x="1975" y="3854"/>
                  </a:lnTo>
                  <a:lnTo>
                    <a:pt x="2357" y="3854"/>
                  </a:lnTo>
                  <a:cubicBezTo>
                    <a:pt x="2481" y="3854"/>
                    <a:pt x="2576" y="3759"/>
                    <a:pt x="2576" y="3635"/>
                  </a:cubicBezTo>
                  <a:lnTo>
                    <a:pt x="2576" y="2738"/>
                  </a:lnTo>
                  <a:cubicBezTo>
                    <a:pt x="2576" y="1593"/>
                    <a:pt x="1842" y="582"/>
                    <a:pt x="754" y="239"/>
                  </a:cubicBez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36;p67"/>
            <p:cNvSpPr/>
            <p:nvPr/>
          </p:nvSpPr>
          <p:spPr>
            <a:xfrm>
              <a:off x="4241320" y="3379232"/>
              <a:ext cx="45379" cy="65017"/>
            </a:xfrm>
            <a:custGeom>
              <a:avLst/>
              <a:gdLst/>
              <a:ahLst/>
              <a:cxnLst/>
              <a:rect l="l" t="t" r="r" b="b"/>
              <a:pathLst>
                <a:path w="1733" h="2483" extrusionOk="0">
                  <a:moveTo>
                    <a:pt x="839" y="1"/>
                  </a:moveTo>
                  <a:cubicBezTo>
                    <a:pt x="529" y="1"/>
                    <a:pt x="218" y="161"/>
                    <a:pt x="63" y="508"/>
                  </a:cubicBezTo>
                  <a:cubicBezTo>
                    <a:pt x="0" y="665"/>
                    <a:pt x="133" y="790"/>
                    <a:pt x="266" y="790"/>
                  </a:cubicBezTo>
                  <a:cubicBezTo>
                    <a:pt x="334" y="790"/>
                    <a:pt x="403" y="757"/>
                    <a:pt x="445" y="679"/>
                  </a:cubicBezTo>
                  <a:cubicBezTo>
                    <a:pt x="517" y="501"/>
                    <a:pt x="681" y="404"/>
                    <a:pt x="849" y="404"/>
                  </a:cubicBezTo>
                  <a:cubicBezTo>
                    <a:pt x="968" y="404"/>
                    <a:pt x="1088" y="453"/>
                    <a:pt x="1179" y="555"/>
                  </a:cubicBezTo>
                  <a:cubicBezTo>
                    <a:pt x="1389" y="794"/>
                    <a:pt x="1284" y="1176"/>
                    <a:pt x="979" y="1271"/>
                  </a:cubicBezTo>
                  <a:cubicBezTo>
                    <a:pt x="683" y="1366"/>
                    <a:pt x="502" y="1462"/>
                    <a:pt x="502" y="1643"/>
                  </a:cubicBezTo>
                  <a:lnTo>
                    <a:pt x="502" y="2282"/>
                  </a:lnTo>
                  <a:cubicBezTo>
                    <a:pt x="502" y="2397"/>
                    <a:pt x="588" y="2483"/>
                    <a:pt x="712" y="2483"/>
                  </a:cubicBezTo>
                  <a:cubicBezTo>
                    <a:pt x="817" y="2483"/>
                    <a:pt x="912" y="2397"/>
                    <a:pt x="912" y="2282"/>
                  </a:cubicBezTo>
                  <a:lnTo>
                    <a:pt x="912" y="1738"/>
                  </a:lnTo>
                  <a:cubicBezTo>
                    <a:pt x="979" y="1710"/>
                    <a:pt x="1036" y="1691"/>
                    <a:pt x="1103" y="1672"/>
                  </a:cubicBezTo>
                  <a:cubicBezTo>
                    <a:pt x="1485" y="1557"/>
                    <a:pt x="1733" y="1185"/>
                    <a:pt x="1704" y="794"/>
                  </a:cubicBezTo>
                  <a:cubicBezTo>
                    <a:pt x="1666" y="286"/>
                    <a:pt x="1253" y="1"/>
                    <a:pt x="839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37;p67"/>
            <p:cNvSpPr/>
            <p:nvPr/>
          </p:nvSpPr>
          <p:spPr>
            <a:xfrm>
              <a:off x="4250458" y="3449644"/>
              <a:ext cx="17020" cy="14349"/>
            </a:xfrm>
            <a:custGeom>
              <a:avLst/>
              <a:gdLst/>
              <a:ahLst/>
              <a:cxnLst/>
              <a:rect l="l" t="t" r="r" b="b"/>
              <a:pathLst>
                <a:path w="650" h="548" extrusionOk="0">
                  <a:moveTo>
                    <a:pt x="368" y="0"/>
                  </a:moveTo>
                  <a:cubicBezTo>
                    <a:pt x="300" y="0"/>
                    <a:pt x="230" y="25"/>
                    <a:pt x="172" y="80"/>
                  </a:cubicBezTo>
                  <a:cubicBezTo>
                    <a:pt x="0" y="251"/>
                    <a:pt x="124" y="547"/>
                    <a:pt x="372" y="547"/>
                  </a:cubicBezTo>
                  <a:cubicBezTo>
                    <a:pt x="525" y="547"/>
                    <a:pt x="649" y="423"/>
                    <a:pt x="649" y="280"/>
                  </a:cubicBezTo>
                  <a:cubicBezTo>
                    <a:pt x="649" y="111"/>
                    <a:pt x="512" y="0"/>
                    <a:pt x="368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01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>
            <a:spLocks noGrp="1"/>
          </p:cNvSpPr>
          <p:nvPr>
            <p:ph type="title"/>
          </p:nvPr>
        </p:nvSpPr>
        <p:spPr>
          <a:xfrm>
            <a:off x="960000" y="457600"/>
            <a:ext cx="102720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 dirty="0" smtClean="0"/>
              <a:t>PROGRAMMING Syntax</a:t>
            </a:r>
            <a:endParaRPr dirty="0"/>
          </a:p>
        </p:txBody>
      </p:sp>
      <p:sp>
        <p:nvSpPr>
          <p:cNvPr id="301" name="Google Shape;301;p22"/>
          <p:cNvSpPr/>
          <p:nvPr/>
        </p:nvSpPr>
        <p:spPr>
          <a:xfrm rot="-5400000">
            <a:off x="4707200" y="4501593"/>
            <a:ext cx="2777600" cy="2777600"/>
          </a:xfrm>
          <a:prstGeom prst="arc">
            <a:avLst>
              <a:gd name="adj1" fmla="val 16200000"/>
              <a:gd name="adj2" fmla="val 5415075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4833493" y="4941433"/>
            <a:ext cx="263200" cy="263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7084393" y="4941433"/>
            <a:ext cx="263200" cy="263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5964376" y="4375400"/>
            <a:ext cx="263200" cy="263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grpSp>
        <p:nvGrpSpPr>
          <p:cNvPr id="305" name="Google Shape;305;p22"/>
          <p:cNvGrpSpPr/>
          <p:nvPr/>
        </p:nvGrpSpPr>
        <p:grpSpPr>
          <a:xfrm>
            <a:off x="960000" y="3339767"/>
            <a:ext cx="2756000" cy="1426533"/>
            <a:chOff x="720000" y="2504825"/>
            <a:chExt cx="2067000" cy="1069900"/>
          </a:xfrm>
        </p:grpSpPr>
        <p:sp>
          <p:nvSpPr>
            <p:cNvPr id="306" name="Google Shape;306;p22"/>
            <p:cNvSpPr txBox="1"/>
            <p:nvPr/>
          </p:nvSpPr>
          <p:spPr>
            <a:xfrm flipH="1">
              <a:off x="720600" y="2504825"/>
              <a:ext cx="2066400" cy="4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 rtl="0"/>
              <a:r>
                <a:rPr lang="en-US" sz="2900" b="1" dirty="0" smtClean="0">
                  <a:solidFill>
                    <a:srgbClr val="FFFFFF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predicate</a:t>
              </a:r>
              <a:endParaRPr sz="29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sp>
          <p:nvSpPr>
            <p:cNvPr id="307" name="Google Shape;307;p22"/>
            <p:cNvSpPr txBox="1"/>
            <p:nvPr/>
          </p:nvSpPr>
          <p:spPr>
            <a:xfrm flipH="1">
              <a:off x="720000" y="3004725"/>
              <a:ext cx="2067000" cy="5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rtl="0">
                <a:lnSpc>
                  <a:spcPct val="115000"/>
                </a:lnSpc>
              </a:pPr>
              <a:r>
                <a:rPr lang="en-US" dirty="0" smtClean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 </a:t>
              </a:r>
              <a:r>
                <a:rPr lang="en-US"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declaration of facts and rules.</a:t>
              </a:r>
            </a:p>
            <a:p>
              <a:pPr algn="ctr" rtl="0">
                <a:lnSpc>
                  <a:spcPct val="115000"/>
                </a:lnSpc>
              </a:pPr>
              <a:endParaRPr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08" name="Google Shape;308;p22"/>
          <p:cNvGrpSpPr/>
          <p:nvPr/>
        </p:nvGrpSpPr>
        <p:grpSpPr>
          <a:xfrm>
            <a:off x="4718801" y="1693099"/>
            <a:ext cx="2756500" cy="1394535"/>
            <a:chOff x="3539100" y="1269824"/>
            <a:chExt cx="2067375" cy="1045901"/>
          </a:xfrm>
        </p:grpSpPr>
        <p:sp>
          <p:nvSpPr>
            <p:cNvPr id="309" name="Google Shape;309;p22"/>
            <p:cNvSpPr txBox="1"/>
            <p:nvPr/>
          </p:nvSpPr>
          <p:spPr>
            <a:xfrm flipH="1">
              <a:off x="3539475" y="1769725"/>
              <a:ext cx="20670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rtl="0">
                <a:lnSpc>
                  <a:spcPct val="115000"/>
                </a:lnSpc>
              </a:pPr>
              <a:r>
                <a:rPr lang="en-US" b="1"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implementation of facts and rules.</a:t>
              </a:r>
              <a:endParaRPr dirty="0" smtClea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algn="ctr" rtl="0">
                <a:lnSpc>
                  <a:spcPct val="115000"/>
                </a:lnSpc>
              </a:pPr>
              <a:endParaRPr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0" name="Google Shape;310;p22"/>
            <p:cNvSpPr txBox="1"/>
            <p:nvPr/>
          </p:nvSpPr>
          <p:spPr>
            <a:xfrm flipH="1">
              <a:off x="3539100" y="1269824"/>
              <a:ext cx="2066400" cy="4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 rtl="0"/>
              <a:r>
                <a:rPr lang="es" sz="2900" b="1" dirty="0" smtClean="0">
                  <a:solidFill>
                    <a:srgbClr val="FFFFFF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Clause(KB)</a:t>
              </a:r>
              <a:endParaRPr sz="29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grpSp>
        <p:nvGrpSpPr>
          <p:cNvPr id="311" name="Google Shape;311;p22"/>
          <p:cNvGrpSpPr/>
          <p:nvPr/>
        </p:nvGrpSpPr>
        <p:grpSpPr>
          <a:xfrm>
            <a:off x="8476001" y="3339767"/>
            <a:ext cx="2756967" cy="1394533"/>
            <a:chOff x="6357000" y="2504825"/>
            <a:chExt cx="2067725" cy="1045900"/>
          </a:xfrm>
        </p:grpSpPr>
        <p:sp>
          <p:nvSpPr>
            <p:cNvPr id="312" name="Google Shape;312;p22"/>
            <p:cNvSpPr txBox="1"/>
            <p:nvPr/>
          </p:nvSpPr>
          <p:spPr>
            <a:xfrm flipH="1">
              <a:off x="6357000" y="3004725"/>
              <a:ext cx="20664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rtl="0">
                <a:lnSpc>
                  <a:spcPct val="115000"/>
                </a:lnSpc>
              </a:pPr>
              <a:r>
                <a:rPr lang="en-US"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A question that needs an answer.</a:t>
              </a:r>
            </a:p>
          </p:txBody>
        </p:sp>
        <p:sp>
          <p:nvSpPr>
            <p:cNvPr id="313" name="Google Shape;313;p22"/>
            <p:cNvSpPr txBox="1"/>
            <p:nvPr/>
          </p:nvSpPr>
          <p:spPr>
            <a:xfrm flipH="1">
              <a:off x="6358325" y="2504825"/>
              <a:ext cx="2066400" cy="4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 rtl="0"/>
              <a:r>
                <a:rPr lang="es" sz="2900" b="1" dirty="0" smtClean="0">
                  <a:solidFill>
                    <a:srgbClr val="FFFFFF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Goal (Query)</a:t>
              </a:r>
              <a:endParaRPr sz="29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cxnSp>
        <p:nvCxnSpPr>
          <p:cNvPr id="314" name="Google Shape;314;p22"/>
          <p:cNvCxnSpPr>
            <a:stCxn id="313" idx="3"/>
            <a:endCxn id="303" idx="6"/>
          </p:cNvCxnSpPr>
          <p:nvPr/>
        </p:nvCxnSpPr>
        <p:spPr>
          <a:xfrm flipH="1">
            <a:off x="7347767" y="3672967"/>
            <a:ext cx="1130000" cy="14000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22"/>
          <p:cNvCxnSpPr>
            <a:stCxn id="306" idx="1"/>
            <a:endCxn id="302" idx="2"/>
          </p:cNvCxnSpPr>
          <p:nvPr/>
        </p:nvCxnSpPr>
        <p:spPr>
          <a:xfrm>
            <a:off x="3716000" y="3672967"/>
            <a:ext cx="1117600" cy="14000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2"/>
          <p:cNvCxnSpPr>
            <a:stCxn id="309" idx="2"/>
            <a:endCxn id="304" idx="0"/>
          </p:cNvCxnSpPr>
          <p:nvPr/>
        </p:nvCxnSpPr>
        <p:spPr>
          <a:xfrm rot="5400000">
            <a:off x="5452900" y="3730833"/>
            <a:ext cx="1287600" cy="1200"/>
          </a:xfrm>
          <a:prstGeom prst="bentConnector3">
            <a:avLst>
              <a:gd name="adj1" fmla="val 50006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22"/>
          <p:cNvSpPr/>
          <p:nvPr/>
        </p:nvSpPr>
        <p:spPr>
          <a:xfrm>
            <a:off x="5644614" y="5072964"/>
            <a:ext cx="891881" cy="891993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</p:spTree>
    <p:extLst>
      <p:ext uri="{BB962C8B-B14F-4D97-AF65-F5344CB8AC3E}">
        <p14:creationId xmlns:p14="http://schemas.microsoft.com/office/powerpoint/2010/main" val="16351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895600" y="1595120"/>
            <a:ext cx="5949600" cy="418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lvl="0" algn="l" rtl="0">
              <a:spcBef>
                <a:spcPct val="20000"/>
              </a:spcBef>
            </a:pPr>
            <a:r>
              <a:rPr lang="en-US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Predicates</a:t>
            </a:r>
          </a:p>
          <a:p>
            <a:pPr lvl="0" algn="l" rtl="0">
              <a:spcBef>
                <a:spcPct val="20000"/>
              </a:spcBef>
            </a:pP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          Ex:</a:t>
            </a:r>
            <a:endParaRPr lang="en-US" dirty="0">
              <a:solidFill>
                <a:srgbClr val="9BBB59">
                  <a:lumMod val="75000"/>
                </a:srgbClr>
              </a:solidFill>
              <a:latin typeface="Calibri"/>
            </a:endParaRPr>
          </a:p>
          <a:p>
            <a:pPr lvl="0" algn="l" rtl="0">
              <a:spcBef>
                <a:spcPct val="20000"/>
              </a:spcBef>
            </a:pP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nondeterm</a:t>
            </a: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boy(symbol)</a:t>
            </a:r>
          </a:p>
          <a:p>
            <a:pPr lvl="0" algn="l" rtl="0">
              <a:spcBef>
                <a:spcPct val="20000"/>
              </a:spcBef>
            </a:pPr>
            <a:r>
              <a:rPr lang="en-US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Clauses(</a:t>
            </a:r>
            <a:r>
              <a:rPr lang="en-US" dirty="0" err="1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Knlowedge</a:t>
            </a:r>
            <a:r>
              <a:rPr lang="en-US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 base)</a:t>
            </a:r>
            <a:endParaRPr lang="en-US" dirty="0">
              <a:solidFill>
                <a:srgbClr val="9BBB59">
                  <a:lumMod val="75000"/>
                </a:srgbClr>
              </a:solidFill>
              <a:latin typeface="Calibri"/>
            </a:endParaRPr>
          </a:p>
          <a:p>
            <a:pPr lvl="0" algn="l" rtl="0">
              <a:spcBef>
                <a:spcPct val="20000"/>
              </a:spcBef>
            </a:pPr>
            <a:r>
              <a:rPr lang="en-US" dirty="0">
                <a:solidFill>
                  <a:prstClr val="black"/>
                </a:solidFill>
                <a:latin typeface="Calibri"/>
              </a:rPr>
              <a:t>	boy(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ali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).</a:t>
            </a:r>
          </a:p>
          <a:p>
            <a:pPr lvl="0" algn="l" rtl="0"/>
            <a:r>
              <a:rPr lang="en-US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Goal(Query)</a:t>
            </a:r>
            <a:endParaRPr lang="en-US" dirty="0">
              <a:solidFill>
                <a:srgbClr val="9BBB59">
                  <a:lumMod val="75000"/>
                </a:srgbClr>
              </a:solidFill>
              <a:latin typeface="Calibri"/>
            </a:endParaRPr>
          </a:p>
          <a:p>
            <a:pPr lvl="0" algn="l" rtl="0"/>
            <a:r>
              <a:rPr lang="en-US" dirty="0">
                <a:solidFill>
                  <a:prstClr val="black"/>
                </a:solidFill>
                <a:latin typeface="Calibri"/>
              </a:rPr>
              <a:t>	boy(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ahmed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).</a:t>
            </a:r>
          </a:p>
          <a:p>
            <a:pPr lvl="0" algn="l" rtl="0"/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%boy(X).</a:t>
            </a:r>
          </a:p>
          <a:p>
            <a:pPr lvl="0" algn="l" rtl="0"/>
            <a:r>
              <a:rPr lang="en-US" dirty="0">
                <a:solidFill>
                  <a:srgbClr val="0070C0"/>
                </a:solidFill>
                <a:latin typeface="Calibri"/>
              </a:rPr>
              <a:t>	%likes(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ahmed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, Z).</a:t>
            </a:r>
          </a:p>
          <a:p>
            <a:pPr lvl="0" algn="l" rtl="0"/>
            <a:endParaRPr lang="en-US" dirty="0">
              <a:solidFill>
                <a:srgbClr val="0070C0"/>
              </a:solidFill>
              <a:latin typeface="Calibri"/>
            </a:endParaRPr>
          </a:p>
          <a:p>
            <a:pPr lvl="0" algn="l" rtl="0">
              <a:spcBef>
                <a:spcPct val="20000"/>
              </a:spcBef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dirty="0" smtClean="0"/>
              <a:t>Syntax</a:t>
            </a:r>
            <a:endParaRPr dirty="0"/>
          </a:p>
        </p:txBody>
      </p:sp>
      <p:sp>
        <p:nvSpPr>
          <p:cNvPr id="857" name="Google Shape;857;p50"/>
          <p:cNvSpPr/>
          <p:nvPr/>
        </p:nvSpPr>
        <p:spPr>
          <a:xfrm flipH="1">
            <a:off x="3017506" y="5669280"/>
            <a:ext cx="4582173" cy="871889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% for single line comment.</a:t>
            </a:r>
            <a:endParaRPr lang="en-US" sz="1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/* */ for multi lines comment.</a:t>
            </a:r>
            <a:endParaRPr lang="en-US" sz="1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9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4387;p60"/>
          <p:cNvGrpSpPr/>
          <p:nvPr/>
        </p:nvGrpSpPr>
        <p:grpSpPr>
          <a:xfrm>
            <a:off x="0" y="0"/>
            <a:ext cx="12192000" cy="6857999"/>
            <a:chOff x="703894" y="3605478"/>
            <a:chExt cx="1389772" cy="682919"/>
          </a:xfrm>
        </p:grpSpPr>
        <p:grpSp>
          <p:nvGrpSpPr>
            <p:cNvPr id="25" name="Google Shape;4388;p60"/>
            <p:cNvGrpSpPr/>
            <p:nvPr/>
          </p:nvGrpSpPr>
          <p:grpSpPr>
            <a:xfrm>
              <a:off x="1289102" y="3823622"/>
              <a:ext cx="240442" cy="250440"/>
              <a:chOff x="-165066" y="3843615"/>
              <a:chExt cx="221259" cy="230460"/>
            </a:xfrm>
          </p:grpSpPr>
          <p:sp>
            <p:nvSpPr>
              <p:cNvPr id="91" name="Google Shape;4389;p60"/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390;p60"/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391;p60"/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392;p60"/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393;p60"/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394;p60"/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395;p60"/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396;p60"/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397;p60"/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398;p60"/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399;p60"/>
              <p:cNvSpPr/>
              <p:nvPr/>
            </p:nvSpPr>
            <p:spPr>
              <a:xfrm>
                <a:off x="-49996" y="3843620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400;p60"/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401;p60"/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402;p60"/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4403;p60"/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404;p60"/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405;p60"/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406;p60"/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407;p60"/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408;p60"/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4409;p60"/>
            <p:cNvGrpSpPr/>
            <p:nvPr/>
          </p:nvGrpSpPr>
          <p:grpSpPr>
            <a:xfrm>
              <a:off x="703894" y="3605478"/>
              <a:ext cx="1389772" cy="682919"/>
              <a:chOff x="703894" y="3605478"/>
              <a:chExt cx="1389772" cy="682919"/>
            </a:xfrm>
          </p:grpSpPr>
          <p:grpSp>
            <p:nvGrpSpPr>
              <p:cNvPr id="27" name="Google Shape;4410;p60"/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</p:grpSpPr>
            <p:grpSp>
              <p:nvGrpSpPr>
                <p:cNvPr id="83" name="Google Shape;4411;p60"/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</p:grpSpPr>
              <p:sp>
                <p:nvSpPr>
                  <p:cNvPr id="89" name="Google Shape;4412;p60"/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35" h="1" fill="none" extrusionOk="0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4413;p60"/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51" extrusionOk="0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4" name="Google Shape;4414;p60"/>
                <p:cNvGrpSpPr/>
                <p:nvPr/>
              </p:nvGrpSpPr>
              <p:grpSpPr>
                <a:xfrm>
                  <a:off x="1498221" y="4047614"/>
                  <a:ext cx="328445" cy="240783"/>
                  <a:chOff x="1498221" y="4047614"/>
                  <a:chExt cx="328445" cy="240783"/>
                </a:xfrm>
              </p:grpSpPr>
              <p:sp>
                <p:nvSpPr>
                  <p:cNvPr id="85" name="Google Shape;4415;p60"/>
                  <p:cNvSpPr/>
                  <p:nvPr/>
                </p:nvSpPr>
                <p:spPr>
                  <a:xfrm>
                    <a:off x="1648778" y="4185661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6" name="Google Shape;4416;p60"/>
                  <p:cNvGrpSpPr/>
                  <p:nvPr/>
                </p:nvGrpSpPr>
                <p:grpSpPr>
                  <a:xfrm>
                    <a:off x="1498221" y="4047614"/>
                    <a:ext cx="150566" cy="190416"/>
                    <a:chOff x="1498221" y="4047614"/>
                    <a:chExt cx="150566" cy="190415"/>
                  </a:xfrm>
                </p:grpSpPr>
                <p:sp>
                  <p:nvSpPr>
                    <p:cNvPr id="87" name="Google Shape;4417;p60"/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" h="37079" fill="none" extrusionOk="0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ln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headEnd type="none" w="sm" len="sm"/>
                      <a:tailEnd type="none" w="sm" len="sm"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" name="Google Shape;4418;p60"/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ln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28" name="Google Shape;4419;p60"/>
              <p:cNvGrpSpPr/>
              <p:nvPr/>
            </p:nvGrpSpPr>
            <p:grpSpPr>
              <a:xfrm>
                <a:off x="1734297" y="3999967"/>
                <a:ext cx="359369" cy="102717"/>
                <a:chOff x="1734297" y="3999967"/>
                <a:chExt cx="359369" cy="102717"/>
              </a:xfrm>
            </p:grpSpPr>
            <p:grpSp>
              <p:nvGrpSpPr>
                <p:cNvPr id="71" name="Google Shape;4423;p60"/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</p:grpSpPr>
              <p:sp>
                <p:nvSpPr>
                  <p:cNvPr id="79" name="Google Shape;4424;p60"/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4425;p60"/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5" name="Google Shape;4432;p60"/>
                <p:cNvSpPr/>
                <p:nvPr/>
              </p:nvSpPr>
              <p:spPr>
                <a:xfrm>
                  <a:off x="1734297" y="3999967"/>
                  <a:ext cx="177893" cy="10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9" h="21444" extrusionOk="0">
                      <a:moveTo>
                        <a:pt x="4951" y="1"/>
                      </a:moveTo>
                      <a:cubicBezTo>
                        <a:pt x="2219" y="1"/>
                        <a:pt x="1" y="2678"/>
                        <a:pt x="1" y="5983"/>
                      </a:cubicBezTo>
                      <a:lnTo>
                        <a:pt x="1" y="15461"/>
                      </a:lnTo>
                      <a:cubicBezTo>
                        <a:pt x="1" y="18766"/>
                        <a:pt x="2219" y="21443"/>
                        <a:pt x="4951" y="21443"/>
                      </a:cubicBezTo>
                      <a:lnTo>
                        <a:pt x="32168" y="21443"/>
                      </a:lnTo>
                      <a:cubicBezTo>
                        <a:pt x="34901" y="21443"/>
                        <a:pt x="37119" y="18766"/>
                        <a:pt x="37119" y="15461"/>
                      </a:cubicBezTo>
                      <a:lnTo>
                        <a:pt x="37119" y="5983"/>
                      </a:lnTo>
                      <a:cubicBezTo>
                        <a:pt x="37119" y="2678"/>
                        <a:pt x="34901" y="1"/>
                        <a:pt x="32168" y="1"/>
                      </a:cubicBezTo>
                      <a:close/>
                    </a:path>
                  </a:pathLst>
                </a:custGeom>
                <a:ln>
                  <a:solidFill>
                    <a:schemeClr val="tx1">
                      <a:lumMod val="60000"/>
                      <a:lumOff val="40000"/>
                    </a:schemeClr>
                  </a:solidFill>
                  <a:headEnd type="none" w="sm" len="sm"/>
                  <a:tailEnd type="none" w="sm" len="sm"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" name="Google Shape;4434;p60"/>
              <p:cNvGrpSpPr/>
              <p:nvPr/>
            </p:nvGrpSpPr>
            <p:grpSpPr>
              <a:xfrm>
                <a:off x="703894" y="3605478"/>
                <a:ext cx="616767" cy="249245"/>
                <a:chOff x="703894" y="3605478"/>
                <a:chExt cx="616767" cy="249245"/>
              </a:xfrm>
            </p:grpSpPr>
            <p:grpSp>
              <p:nvGrpSpPr>
                <p:cNvPr id="63" name="Google Shape;4435;p60"/>
                <p:cNvGrpSpPr/>
                <p:nvPr/>
              </p:nvGrpSpPr>
              <p:grpSpPr>
                <a:xfrm>
                  <a:off x="703894" y="3605478"/>
                  <a:ext cx="457647" cy="102736"/>
                  <a:chOff x="703894" y="3605478"/>
                  <a:chExt cx="457647" cy="102736"/>
                </a:xfrm>
              </p:grpSpPr>
              <p:sp>
                <p:nvSpPr>
                  <p:cNvPr id="67" name="Google Shape;4436;p60"/>
                  <p:cNvSpPr/>
                  <p:nvPr/>
                </p:nvSpPr>
                <p:spPr>
                  <a:xfrm flipV="1">
                    <a:off x="729529" y="3655856"/>
                    <a:ext cx="254130" cy="6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4437;p60"/>
                  <p:cNvSpPr/>
                  <p:nvPr/>
                </p:nvSpPr>
                <p:spPr>
                  <a:xfrm>
                    <a:off x="703894" y="3643867"/>
                    <a:ext cx="2563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9" h="5349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4438;p60"/>
                  <p:cNvSpPr/>
                  <p:nvPr/>
                </p:nvSpPr>
                <p:spPr>
                  <a:xfrm>
                    <a:off x="983648" y="3605478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" name="Google Shape;4439;p60"/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</p:grpSpPr>
              <p:sp>
                <p:nvSpPr>
                  <p:cNvPr id="65" name="Google Shape;4440;p60"/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56" h="38848" fill="none" extrusionOk="0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4441;p60"/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1" name="Google Shape;4442;p60"/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</p:grpSpPr>
            <p:grpSp>
              <p:nvGrpSpPr>
                <p:cNvPr id="56" name="Google Shape;4443;p60"/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</p:grpSpPr>
              <p:sp>
                <p:nvSpPr>
                  <p:cNvPr id="61" name="Google Shape;4444;p60"/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4445;p60"/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4" h="34405" fill="none" extrusionOk="0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" name="Google Shape;4446;p60"/>
                <p:cNvGrpSpPr/>
                <p:nvPr/>
              </p:nvGrpSpPr>
              <p:grpSpPr>
                <a:xfrm>
                  <a:off x="785350" y="4185661"/>
                  <a:ext cx="376191" cy="102736"/>
                  <a:chOff x="785350" y="4185661"/>
                  <a:chExt cx="376191" cy="102736"/>
                </a:xfrm>
              </p:grpSpPr>
              <p:sp>
                <p:nvSpPr>
                  <p:cNvPr id="58" name="Google Shape;4447;p60"/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4448;p60"/>
                  <p:cNvSpPr/>
                  <p:nvPr/>
                </p:nvSpPr>
                <p:spPr>
                  <a:xfrm>
                    <a:off x="983648" y="4185661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4449;p60"/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2" name="Google Shape;4450;p60"/>
              <p:cNvGrpSpPr/>
              <p:nvPr/>
            </p:nvGrpSpPr>
            <p:grpSpPr>
              <a:xfrm>
                <a:off x="1501054" y="3605478"/>
                <a:ext cx="526340" cy="249240"/>
                <a:chOff x="1501054" y="3605478"/>
                <a:chExt cx="526340" cy="249240"/>
              </a:xfrm>
            </p:grpSpPr>
            <p:grpSp>
              <p:nvGrpSpPr>
                <p:cNvPr id="48" name="Google Shape;4451;p60"/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</p:grpSpPr>
              <p:sp>
                <p:nvSpPr>
                  <p:cNvPr id="54" name="Google Shape;4452;p60"/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9" h="1" fill="none" extrusionOk="0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4453;p60"/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9" name="Google Shape;4454;p60"/>
                <p:cNvGrpSpPr/>
                <p:nvPr/>
              </p:nvGrpSpPr>
              <p:grpSpPr>
                <a:xfrm>
                  <a:off x="1501054" y="3605478"/>
                  <a:ext cx="333165" cy="249240"/>
                  <a:chOff x="1501054" y="3605478"/>
                  <a:chExt cx="333165" cy="249240"/>
                </a:xfrm>
              </p:grpSpPr>
              <p:sp>
                <p:nvSpPr>
                  <p:cNvPr id="50" name="Google Shape;4455;p60"/>
                  <p:cNvSpPr/>
                  <p:nvPr/>
                </p:nvSpPr>
                <p:spPr>
                  <a:xfrm>
                    <a:off x="1656330" y="3605478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1" name="Google Shape;4456;p60"/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</p:grpSpPr>
                <p:sp>
                  <p:nvSpPr>
                    <p:cNvPr id="52" name="Google Shape;4457;p60"/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10" h="38848" fill="none" extrusionOk="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ln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headEnd type="none" w="sm" len="sm"/>
                      <a:tailEnd type="none" w="sm" len="sm"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4458;p60"/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0" extrusionOk="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ln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3" name="Google Shape;4459;p60"/>
              <p:cNvGrpSpPr/>
              <p:nvPr/>
            </p:nvGrpSpPr>
            <p:grpSpPr>
              <a:xfrm>
                <a:off x="708016" y="3800594"/>
                <a:ext cx="585975" cy="102731"/>
                <a:chOff x="708016" y="3800594"/>
                <a:chExt cx="585975" cy="102731"/>
              </a:xfrm>
            </p:grpSpPr>
            <p:grpSp>
              <p:nvGrpSpPr>
                <p:cNvPr id="35" name="Google Shape;4463;p60"/>
                <p:cNvGrpSpPr/>
                <p:nvPr/>
              </p:nvGrpSpPr>
              <p:grpSpPr>
                <a:xfrm>
                  <a:off x="914509" y="3800594"/>
                  <a:ext cx="379482" cy="102731"/>
                  <a:chOff x="914509" y="3800594"/>
                  <a:chExt cx="379482" cy="102731"/>
                </a:xfrm>
              </p:grpSpPr>
              <p:sp>
                <p:nvSpPr>
                  <p:cNvPr id="45" name="Google Shape;4467;p60"/>
                  <p:cNvSpPr/>
                  <p:nvPr/>
                </p:nvSpPr>
                <p:spPr>
                  <a:xfrm>
                    <a:off x="1092397" y="3862167"/>
                    <a:ext cx="201594" cy="395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99" h="1" fill="none" extrusionOk="0">
                        <a:moveTo>
                          <a:pt x="17598" y="0"/>
                        </a:moveTo>
                        <a:lnTo>
                          <a:pt x="1" y="0"/>
                        </a:lnTo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470;p60"/>
                  <p:cNvSpPr/>
                  <p:nvPr/>
                </p:nvSpPr>
                <p:spPr>
                  <a:xfrm>
                    <a:off x="914509" y="3800594"/>
                    <a:ext cx="177888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7" extrusionOk="0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" name="Google Shape;4471;p60"/>
                <p:cNvGrpSpPr/>
                <p:nvPr/>
              </p:nvGrpSpPr>
              <p:grpSpPr>
                <a:xfrm>
                  <a:off x="708016" y="3830189"/>
                  <a:ext cx="206503" cy="25626"/>
                  <a:chOff x="708016" y="3830189"/>
                  <a:chExt cx="206503" cy="25626"/>
                </a:xfrm>
              </p:grpSpPr>
              <p:sp>
                <p:nvSpPr>
                  <p:cNvPr id="37" name="Google Shape;4472;p60"/>
                  <p:cNvSpPr/>
                  <p:nvPr/>
                </p:nvSpPr>
                <p:spPr>
                  <a:xfrm>
                    <a:off x="708016" y="3830189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4473;p60"/>
                  <p:cNvSpPr/>
                  <p:nvPr/>
                </p:nvSpPr>
                <p:spPr>
                  <a:xfrm>
                    <a:off x="729529" y="3836802"/>
                    <a:ext cx="184990" cy="6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8" h="1" fill="none" extrusionOk="0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ln>
                    <a:solidFill>
                      <a:schemeClr val="tx1">
                        <a:lumMod val="60000"/>
                        <a:lumOff val="40000"/>
                      </a:schemeClr>
                    </a:solidFill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683" name="Google Shape;683;p45"/>
          <p:cNvSpPr/>
          <p:nvPr/>
        </p:nvSpPr>
        <p:spPr>
          <a:xfrm>
            <a:off x="6462580" y="3424703"/>
            <a:ext cx="4471936" cy="513109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599440" y="3725367"/>
            <a:ext cx="4095093" cy="980240"/>
          </a:xfrm>
          <a:prstGeom prst="rect">
            <a:avLst/>
          </a:prstGeom>
        </p:spPr>
        <p:txBody>
          <a:bodyPr spcFirstLastPara="1" wrap="square" lIns="121897" tIns="0" rIns="121897" bIns="0" anchor="ctr" anchorCtr="0">
            <a:noAutofit/>
          </a:bodyPr>
          <a:lstStyle/>
          <a:p>
            <a:pPr algn="ctr"/>
            <a:r>
              <a:rPr lang="en" sz="5400" dirty="0" smtClean="0"/>
              <a:t>Matching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4473416" cy="1147214"/>
          </a:xfrm>
          <a:prstGeom prst="rect">
            <a:avLst/>
          </a:prstGeom>
        </p:spPr>
        <p:txBody>
          <a:bodyPr spcFirstLastPara="1" wrap="square" lIns="121897" tIns="0" rIns="121897" bIns="0" anchor="ctr" anchorCtr="0">
            <a:noAutofit/>
          </a:bodyPr>
          <a:lstStyle/>
          <a:p>
            <a:r>
              <a:rPr lang="en" sz="4800" dirty="0" smtClean="0"/>
              <a:t>BackTracking</a:t>
            </a:r>
            <a:endParaRPr sz="4800" dirty="0"/>
          </a:p>
        </p:txBody>
      </p:sp>
      <p:sp>
        <p:nvSpPr>
          <p:cNvPr id="114" name="Google Shape;300;p22"/>
          <p:cNvSpPr txBox="1">
            <a:spLocks/>
          </p:cNvSpPr>
          <p:nvPr/>
        </p:nvSpPr>
        <p:spPr>
          <a:xfrm>
            <a:off x="960000" y="457600"/>
            <a:ext cx="10272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6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6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6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6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6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6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6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6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 sz="4000" kern="0" dirty="0" smtClean="0">
                <a:solidFill>
                  <a:srgbClr val="00FFC5"/>
                </a:solidFill>
              </a:rPr>
              <a:t>Search Algorithms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262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"/>
          <p:cNvSpPr/>
          <p:nvPr/>
        </p:nvSpPr>
        <p:spPr>
          <a:xfrm>
            <a:off x="1430567" y="3356667"/>
            <a:ext cx="979600" cy="97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568" name="Google Shape;568;p32"/>
          <p:cNvSpPr/>
          <p:nvPr/>
        </p:nvSpPr>
        <p:spPr>
          <a:xfrm>
            <a:off x="9750300" y="1794367"/>
            <a:ext cx="979600" cy="97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569" name="Google Shape;569;p32"/>
          <p:cNvSpPr/>
          <p:nvPr/>
        </p:nvSpPr>
        <p:spPr>
          <a:xfrm>
            <a:off x="9750300" y="4918967"/>
            <a:ext cx="979600" cy="97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570" name="Google Shape;570;p32"/>
          <p:cNvSpPr txBox="1">
            <a:spLocks noGrp="1"/>
          </p:cNvSpPr>
          <p:nvPr>
            <p:ph type="title"/>
          </p:nvPr>
        </p:nvSpPr>
        <p:spPr>
          <a:xfrm>
            <a:off x="960000" y="457600"/>
            <a:ext cx="102720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 dirty="0" smtClean="0"/>
              <a:t>Matching</a:t>
            </a:r>
            <a:endParaRPr dirty="0"/>
          </a:p>
        </p:txBody>
      </p:sp>
      <p:grpSp>
        <p:nvGrpSpPr>
          <p:cNvPr id="571" name="Google Shape;571;p32"/>
          <p:cNvGrpSpPr/>
          <p:nvPr/>
        </p:nvGrpSpPr>
        <p:grpSpPr>
          <a:xfrm>
            <a:off x="1430567" y="1794367"/>
            <a:ext cx="7035867" cy="979600"/>
            <a:chOff x="1072925" y="1345775"/>
            <a:chExt cx="5276900" cy="734700"/>
          </a:xfrm>
        </p:grpSpPr>
        <p:sp>
          <p:nvSpPr>
            <p:cNvPr id="572" name="Google Shape;572;p32"/>
            <p:cNvSpPr/>
            <p:nvPr/>
          </p:nvSpPr>
          <p:spPr>
            <a:xfrm>
              <a:off x="1072925" y="1345775"/>
              <a:ext cx="734700" cy="73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rtl="0"/>
              <a:r>
                <a:rPr lang="es" sz="2900" b="1">
                  <a:solidFill>
                    <a:schemeClr val="lt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01</a:t>
              </a:r>
              <a:endParaRPr sz="29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sp>
          <p:nvSpPr>
            <p:cNvPr id="573" name="Google Shape;573;p32"/>
            <p:cNvSpPr txBox="1"/>
            <p:nvPr/>
          </p:nvSpPr>
          <p:spPr>
            <a:xfrm>
              <a:off x="2410825" y="1505975"/>
              <a:ext cx="3939000" cy="41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rtl="0"/>
              <a:r>
                <a:rPr lang="es" sz="2100" b="1" dirty="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Comparison</a:t>
              </a:r>
              <a:endParaRPr sz="21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574" name="Google Shape;574;p32"/>
          <p:cNvGrpSpPr/>
          <p:nvPr/>
        </p:nvGrpSpPr>
        <p:grpSpPr>
          <a:xfrm>
            <a:off x="3214433" y="3356667"/>
            <a:ext cx="7515467" cy="979600"/>
            <a:chOff x="2410825" y="2517500"/>
            <a:chExt cx="5636600" cy="734700"/>
          </a:xfrm>
        </p:grpSpPr>
        <p:sp>
          <p:nvSpPr>
            <p:cNvPr id="575" name="Google Shape;575;p32"/>
            <p:cNvSpPr/>
            <p:nvPr/>
          </p:nvSpPr>
          <p:spPr>
            <a:xfrm>
              <a:off x="7312725" y="2517500"/>
              <a:ext cx="734700" cy="73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rtl="0"/>
              <a:r>
                <a:rPr lang="es" sz="2900" b="1">
                  <a:solidFill>
                    <a:schemeClr val="lt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02</a:t>
              </a:r>
              <a:endParaRPr sz="29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sp>
          <p:nvSpPr>
            <p:cNvPr id="576" name="Google Shape;576;p32"/>
            <p:cNvSpPr txBox="1"/>
            <p:nvPr/>
          </p:nvSpPr>
          <p:spPr>
            <a:xfrm>
              <a:off x="2410825" y="2677550"/>
              <a:ext cx="3939000" cy="41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rtl="0"/>
              <a:r>
                <a:rPr lang="es" sz="2000" b="1" dirty="0" smtClean="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Assignment</a:t>
              </a:r>
              <a:endParaRPr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577" name="Google Shape;577;p32"/>
          <p:cNvGrpSpPr/>
          <p:nvPr/>
        </p:nvGrpSpPr>
        <p:grpSpPr>
          <a:xfrm>
            <a:off x="1430567" y="4918967"/>
            <a:ext cx="7035867" cy="979600"/>
            <a:chOff x="1072925" y="3689225"/>
            <a:chExt cx="5276900" cy="734700"/>
          </a:xfrm>
        </p:grpSpPr>
        <p:sp>
          <p:nvSpPr>
            <p:cNvPr id="578" name="Google Shape;578;p32"/>
            <p:cNvSpPr/>
            <p:nvPr/>
          </p:nvSpPr>
          <p:spPr>
            <a:xfrm>
              <a:off x="1072925" y="3689225"/>
              <a:ext cx="734700" cy="73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rtl="0"/>
              <a:r>
                <a:rPr lang="es" sz="2900" b="1">
                  <a:solidFill>
                    <a:schemeClr val="lt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03</a:t>
              </a:r>
              <a:endParaRPr sz="29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sp>
          <p:nvSpPr>
            <p:cNvPr id="579" name="Google Shape;579;p32"/>
            <p:cNvSpPr txBox="1"/>
            <p:nvPr/>
          </p:nvSpPr>
          <p:spPr>
            <a:xfrm>
              <a:off x="2410825" y="3849125"/>
              <a:ext cx="3939000" cy="41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rtl="0"/>
              <a:r>
                <a:rPr lang="es" sz="2000" b="1" dirty="0" smtClean="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Pass by reference</a:t>
              </a:r>
              <a:endParaRPr sz="20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cxnSp>
        <p:nvCxnSpPr>
          <p:cNvPr id="580" name="Google Shape;580;p32"/>
          <p:cNvCxnSpPr>
            <a:stCxn id="572" idx="3"/>
            <a:endCxn id="573" idx="1"/>
          </p:cNvCxnSpPr>
          <p:nvPr/>
        </p:nvCxnSpPr>
        <p:spPr>
          <a:xfrm>
            <a:off x="2410167" y="2284167"/>
            <a:ext cx="804400" cy="4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1" name="Google Shape;581;p32"/>
          <p:cNvCxnSpPr>
            <a:stCxn id="573" idx="3"/>
            <a:endCxn id="568" idx="1"/>
          </p:cNvCxnSpPr>
          <p:nvPr/>
        </p:nvCxnSpPr>
        <p:spPr>
          <a:xfrm>
            <a:off x="8466433" y="2284367"/>
            <a:ext cx="1284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2" name="Google Shape;582;p32"/>
          <p:cNvCxnSpPr>
            <a:stCxn id="568" idx="3"/>
            <a:endCxn id="575" idx="3"/>
          </p:cNvCxnSpPr>
          <p:nvPr/>
        </p:nvCxnSpPr>
        <p:spPr>
          <a:xfrm>
            <a:off x="10729900" y="2284167"/>
            <a:ext cx="800" cy="1562400"/>
          </a:xfrm>
          <a:prstGeom prst="bentConnector3">
            <a:avLst>
              <a:gd name="adj1" fmla="val 396875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32"/>
          <p:cNvCxnSpPr>
            <a:stCxn id="575" idx="1"/>
            <a:endCxn id="576" idx="3"/>
          </p:cNvCxnSpPr>
          <p:nvPr/>
        </p:nvCxnSpPr>
        <p:spPr>
          <a:xfrm flipH="1">
            <a:off x="8466300" y="3846467"/>
            <a:ext cx="1284000" cy="8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32"/>
          <p:cNvCxnSpPr>
            <a:stCxn id="576" idx="1"/>
            <a:endCxn id="567" idx="3"/>
          </p:cNvCxnSpPr>
          <p:nvPr/>
        </p:nvCxnSpPr>
        <p:spPr>
          <a:xfrm flipH="1">
            <a:off x="2410033" y="3846467"/>
            <a:ext cx="804400" cy="8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5" name="Google Shape;585;p32"/>
          <p:cNvCxnSpPr>
            <a:stCxn id="567" idx="1"/>
            <a:endCxn id="578" idx="1"/>
          </p:cNvCxnSpPr>
          <p:nvPr/>
        </p:nvCxnSpPr>
        <p:spPr>
          <a:xfrm>
            <a:off x="1430567" y="3846467"/>
            <a:ext cx="800" cy="1562400"/>
          </a:xfrm>
          <a:prstGeom prst="bentConnector3">
            <a:avLst>
              <a:gd name="adj1" fmla="val -396875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32"/>
          <p:cNvCxnSpPr>
            <a:stCxn id="578" idx="3"/>
            <a:endCxn id="579" idx="1"/>
          </p:cNvCxnSpPr>
          <p:nvPr/>
        </p:nvCxnSpPr>
        <p:spPr>
          <a:xfrm>
            <a:off x="2410167" y="5408767"/>
            <a:ext cx="804400" cy="8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7" name="Google Shape;587;p32"/>
          <p:cNvCxnSpPr>
            <a:stCxn id="579" idx="3"/>
            <a:endCxn id="569" idx="1"/>
          </p:cNvCxnSpPr>
          <p:nvPr/>
        </p:nvCxnSpPr>
        <p:spPr>
          <a:xfrm>
            <a:off x="8466433" y="5408567"/>
            <a:ext cx="1284000" cy="8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597" name="Google Shape;597;p32"/>
          <p:cNvGrpSpPr/>
          <p:nvPr/>
        </p:nvGrpSpPr>
        <p:grpSpPr>
          <a:xfrm>
            <a:off x="10017860" y="5164707"/>
            <a:ext cx="488485" cy="489720"/>
            <a:chOff x="-61784125" y="3377700"/>
            <a:chExt cx="316650" cy="317450"/>
          </a:xfrm>
        </p:grpSpPr>
        <p:sp>
          <p:nvSpPr>
            <p:cNvPr id="598" name="Google Shape;598;p32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</p:grpSp>
      <p:grpSp>
        <p:nvGrpSpPr>
          <p:cNvPr id="40" name="Google Shape;8014;p66"/>
          <p:cNvGrpSpPr/>
          <p:nvPr/>
        </p:nvGrpSpPr>
        <p:grpSpPr>
          <a:xfrm>
            <a:off x="9834881" y="1868992"/>
            <a:ext cx="806138" cy="813248"/>
            <a:chOff x="1277409" y="1961347"/>
            <a:chExt cx="420475" cy="383055"/>
          </a:xfrm>
        </p:grpSpPr>
        <p:sp>
          <p:nvSpPr>
            <p:cNvPr id="41" name="Google Shape;8015;p66"/>
            <p:cNvSpPr/>
            <p:nvPr/>
          </p:nvSpPr>
          <p:spPr>
            <a:xfrm>
              <a:off x="1293244" y="2187288"/>
              <a:ext cx="108848" cy="47531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1" y="1"/>
                  </a:moveTo>
                  <a:cubicBezTo>
                    <a:pt x="144" y="1034"/>
                    <a:pt x="1025" y="1809"/>
                    <a:pt x="2077" y="1809"/>
                  </a:cubicBezTo>
                  <a:cubicBezTo>
                    <a:pt x="3120" y="1809"/>
                    <a:pt x="4011" y="1034"/>
                    <a:pt x="4145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16;p66"/>
            <p:cNvSpPr/>
            <p:nvPr/>
          </p:nvSpPr>
          <p:spPr>
            <a:xfrm>
              <a:off x="1349650" y="2040049"/>
              <a:ext cx="63129" cy="140832"/>
            </a:xfrm>
            <a:custGeom>
              <a:avLst/>
              <a:gdLst/>
              <a:ahLst/>
              <a:cxnLst/>
              <a:rect l="l" t="t" r="r" b="b"/>
              <a:pathLst>
                <a:path w="2404" h="5363" extrusionOk="0">
                  <a:moveTo>
                    <a:pt x="307" y="1"/>
                  </a:moveTo>
                  <a:cubicBezTo>
                    <a:pt x="156" y="1"/>
                    <a:pt x="1" y="138"/>
                    <a:pt x="73" y="325"/>
                  </a:cubicBezTo>
                  <a:lnTo>
                    <a:pt x="1882" y="5206"/>
                  </a:lnTo>
                  <a:cubicBezTo>
                    <a:pt x="1921" y="5315"/>
                    <a:pt x="2008" y="5362"/>
                    <a:pt x="2097" y="5362"/>
                  </a:cubicBezTo>
                  <a:cubicBezTo>
                    <a:pt x="2248" y="5362"/>
                    <a:pt x="2404" y="5226"/>
                    <a:pt x="2331" y="5033"/>
                  </a:cubicBezTo>
                  <a:lnTo>
                    <a:pt x="523" y="162"/>
                  </a:lnTo>
                  <a:cubicBezTo>
                    <a:pt x="484" y="49"/>
                    <a:pt x="396" y="1"/>
                    <a:pt x="307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17;p66"/>
            <p:cNvSpPr/>
            <p:nvPr/>
          </p:nvSpPr>
          <p:spPr>
            <a:xfrm>
              <a:off x="1562907" y="2041493"/>
              <a:ext cx="62499" cy="139441"/>
            </a:xfrm>
            <a:custGeom>
              <a:avLst/>
              <a:gdLst/>
              <a:ahLst/>
              <a:cxnLst/>
              <a:rect l="l" t="t" r="r" b="b"/>
              <a:pathLst>
                <a:path w="2380" h="5310" extrusionOk="0">
                  <a:moveTo>
                    <a:pt x="2073" y="1"/>
                  </a:moveTo>
                  <a:cubicBezTo>
                    <a:pt x="1986" y="1"/>
                    <a:pt x="1899" y="47"/>
                    <a:pt x="1857" y="155"/>
                  </a:cubicBezTo>
                  <a:lnTo>
                    <a:pt x="48" y="4978"/>
                  </a:lnTo>
                  <a:cubicBezTo>
                    <a:pt x="1" y="5103"/>
                    <a:pt x="68" y="5246"/>
                    <a:pt x="192" y="5294"/>
                  </a:cubicBezTo>
                  <a:cubicBezTo>
                    <a:pt x="219" y="5305"/>
                    <a:pt x="248" y="5310"/>
                    <a:pt x="276" y="5310"/>
                  </a:cubicBezTo>
                  <a:cubicBezTo>
                    <a:pt x="375" y="5310"/>
                    <a:pt x="468" y="5248"/>
                    <a:pt x="498" y="5151"/>
                  </a:cubicBezTo>
                  <a:lnTo>
                    <a:pt x="2307" y="327"/>
                  </a:lnTo>
                  <a:cubicBezTo>
                    <a:pt x="2380" y="139"/>
                    <a:pt x="2225" y="1"/>
                    <a:pt x="2073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18;p66"/>
            <p:cNvSpPr/>
            <p:nvPr/>
          </p:nvSpPr>
          <p:spPr>
            <a:xfrm>
              <a:off x="1624330" y="2041493"/>
              <a:ext cx="62919" cy="139309"/>
            </a:xfrm>
            <a:custGeom>
              <a:avLst/>
              <a:gdLst/>
              <a:ahLst/>
              <a:cxnLst/>
              <a:rect l="l" t="t" r="r" b="b"/>
              <a:pathLst>
                <a:path w="2396" h="5305" extrusionOk="0">
                  <a:moveTo>
                    <a:pt x="307" y="1"/>
                  </a:moveTo>
                  <a:cubicBezTo>
                    <a:pt x="155" y="1"/>
                    <a:pt x="0" y="139"/>
                    <a:pt x="73" y="327"/>
                  </a:cubicBezTo>
                  <a:lnTo>
                    <a:pt x="1872" y="5151"/>
                  </a:lnTo>
                  <a:cubicBezTo>
                    <a:pt x="1914" y="5259"/>
                    <a:pt x="2001" y="5305"/>
                    <a:pt x="2089" y="5305"/>
                  </a:cubicBezTo>
                  <a:cubicBezTo>
                    <a:pt x="2241" y="5305"/>
                    <a:pt x="2395" y="5167"/>
                    <a:pt x="2322" y="4978"/>
                  </a:cubicBezTo>
                  <a:lnTo>
                    <a:pt x="523" y="155"/>
                  </a:lnTo>
                  <a:cubicBezTo>
                    <a:pt x="481" y="47"/>
                    <a:pt x="394" y="1"/>
                    <a:pt x="307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019;p66"/>
            <p:cNvSpPr/>
            <p:nvPr/>
          </p:nvSpPr>
          <p:spPr>
            <a:xfrm>
              <a:off x="1351725" y="2013106"/>
              <a:ext cx="129357" cy="40257"/>
            </a:xfrm>
            <a:custGeom>
              <a:avLst/>
              <a:gdLst/>
              <a:ahLst/>
              <a:cxnLst/>
              <a:rect l="l" t="t" r="r" b="b"/>
              <a:pathLst>
                <a:path w="4926" h="1533" extrusionOk="0">
                  <a:moveTo>
                    <a:pt x="4587" y="0"/>
                  </a:moveTo>
                  <a:cubicBezTo>
                    <a:pt x="4563" y="0"/>
                    <a:pt x="4538" y="4"/>
                    <a:pt x="4511" y="11"/>
                  </a:cubicBezTo>
                  <a:cubicBezTo>
                    <a:pt x="1334" y="882"/>
                    <a:pt x="1114" y="968"/>
                    <a:pt x="310" y="1045"/>
                  </a:cubicBezTo>
                  <a:cubicBezTo>
                    <a:pt x="0" y="1063"/>
                    <a:pt x="12" y="1524"/>
                    <a:pt x="320" y="1524"/>
                  </a:cubicBezTo>
                  <a:cubicBezTo>
                    <a:pt x="326" y="1524"/>
                    <a:pt x="332" y="1524"/>
                    <a:pt x="338" y="1523"/>
                  </a:cubicBezTo>
                  <a:lnTo>
                    <a:pt x="358" y="1533"/>
                  </a:lnTo>
                  <a:cubicBezTo>
                    <a:pt x="1200" y="1447"/>
                    <a:pt x="1439" y="1351"/>
                    <a:pt x="4645" y="470"/>
                  </a:cubicBezTo>
                  <a:cubicBezTo>
                    <a:pt x="4925" y="392"/>
                    <a:pt x="4845" y="0"/>
                    <a:pt x="458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020;p66"/>
            <p:cNvSpPr/>
            <p:nvPr/>
          </p:nvSpPr>
          <p:spPr>
            <a:xfrm>
              <a:off x="1491191" y="2012344"/>
              <a:ext cx="133900" cy="41281"/>
            </a:xfrm>
            <a:custGeom>
              <a:avLst/>
              <a:gdLst/>
              <a:ahLst/>
              <a:cxnLst/>
              <a:rect l="l" t="t" r="r" b="b"/>
              <a:pathLst>
                <a:path w="5099" h="1572" extrusionOk="0">
                  <a:moveTo>
                    <a:pt x="341" y="1"/>
                  </a:moveTo>
                  <a:cubicBezTo>
                    <a:pt x="82" y="1"/>
                    <a:pt x="1" y="401"/>
                    <a:pt x="282" y="480"/>
                  </a:cubicBezTo>
                  <a:cubicBezTo>
                    <a:pt x="3631" y="1389"/>
                    <a:pt x="3861" y="1495"/>
                    <a:pt x="4741" y="1571"/>
                  </a:cubicBezTo>
                  <a:lnTo>
                    <a:pt x="4760" y="1571"/>
                  </a:lnTo>
                  <a:lnTo>
                    <a:pt x="4760" y="1562"/>
                  </a:lnTo>
                  <a:cubicBezTo>
                    <a:pt x="4767" y="1562"/>
                    <a:pt x="4773" y="1562"/>
                    <a:pt x="4779" y="1562"/>
                  </a:cubicBezTo>
                  <a:cubicBezTo>
                    <a:pt x="5077" y="1562"/>
                    <a:pt x="5099" y="1102"/>
                    <a:pt x="4780" y="1083"/>
                  </a:cubicBezTo>
                  <a:cubicBezTo>
                    <a:pt x="3957" y="1016"/>
                    <a:pt x="3765" y="930"/>
                    <a:pt x="415" y="11"/>
                  </a:cubicBezTo>
                  <a:cubicBezTo>
                    <a:pt x="389" y="4"/>
                    <a:pt x="364" y="1"/>
                    <a:pt x="341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021;p66"/>
            <p:cNvSpPr/>
            <p:nvPr/>
          </p:nvSpPr>
          <p:spPr>
            <a:xfrm>
              <a:off x="1474700" y="1961347"/>
              <a:ext cx="25157" cy="32195"/>
            </a:xfrm>
            <a:custGeom>
              <a:avLst/>
              <a:gdLst/>
              <a:ahLst/>
              <a:cxnLst/>
              <a:rect l="l" t="t" r="r" b="b"/>
              <a:pathLst>
                <a:path w="958" h="1226" extrusionOk="0">
                  <a:moveTo>
                    <a:pt x="335" y="1"/>
                  </a:moveTo>
                  <a:cubicBezTo>
                    <a:pt x="153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9"/>
                    <a:pt x="307" y="1102"/>
                    <a:pt x="479" y="1102"/>
                  </a:cubicBezTo>
                  <a:cubicBezTo>
                    <a:pt x="642" y="1102"/>
                    <a:pt x="804" y="1140"/>
                    <a:pt x="957" y="1226"/>
                  </a:cubicBezTo>
                  <a:lnTo>
                    <a:pt x="957" y="336"/>
                  </a:lnTo>
                  <a:cubicBezTo>
                    <a:pt x="957" y="154"/>
                    <a:pt x="804" y="1"/>
                    <a:pt x="622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022;p66"/>
            <p:cNvSpPr/>
            <p:nvPr/>
          </p:nvSpPr>
          <p:spPr>
            <a:xfrm>
              <a:off x="1474700" y="2036503"/>
              <a:ext cx="24894" cy="259633"/>
            </a:xfrm>
            <a:custGeom>
              <a:avLst/>
              <a:gdLst/>
              <a:ahLst/>
              <a:cxnLst/>
              <a:rect l="l" t="t" r="r" b="b"/>
              <a:pathLst>
                <a:path w="948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948" y="9887"/>
                  </a:lnTo>
                  <a:lnTo>
                    <a:pt x="948" y="0"/>
                  </a:lnTo>
                  <a:cubicBezTo>
                    <a:pt x="799" y="82"/>
                    <a:pt x="637" y="123"/>
                    <a:pt x="474" y="123"/>
                  </a:cubicBezTo>
                  <a:cubicBezTo>
                    <a:pt x="311" y="123"/>
                    <a:pt x="149" y="82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023;p66"/>
            <p:cNvSpPr/>
            <p:nvPr/>
          </p:nvSpPr>
          <p:spPr>
            <a:xfrm>
              <a:off x="1474700" y="1961347"/>
              <a:ext cx="20877" cy="32195"/>
            </a:xfrm>
            <a:custGeom>
              <a:avLst/>
              <a:gdLst/>
              <a:ahLst/>
              <a:cxnLst/>
              <a:rect l="l" t="t" r="r" b="b"/>
              <a:pathLst>
                <a:path w="795" h="1226" extrusionOk="0">
                  <a:moveTo>
                    <a:pt x="326" y="1"/>
                  </a:moveTo>
                  <a:cubicBezTo>
                    <a:pt x="144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0"/>
                    <a:pt x="309" y="1097"/>
                    <a:pt x="475" y="1097"/>
                  </a:cubicBezTo>
                  <a:cubicBezTo>
                    <a:pt x="531" y="1097"/>
                    <a:pt x="587" y="1102"/>
                    <a:pt x="642" y="1111"/>
                  </a:cubicBezTo>
                  <a:lnTo>
                    <a:pt x="642" y="326"/>
                  </a:lnTo>
                  <a:cubicBezTo>
                    <a:pt x="642" y="221"/>
                    <a:pt x="699" y="116"/>
                    <a:pt x="795" y="58"/>
                  </a:cubicBezTo>
                  <a:cubicBezTo>
                    <a:pt x="737" y="20"/>
                    <a:pt x="680" y="1"/>
                    <a:pt x="622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024;p66"/>
            <p:cNvSpPr/>
            <p:nvPr/>
          </p:nvSpPr>
          <p:spPr>
            <a:xfrm>
              <a:off x="1474700" y="2036503"/>
              <a:ext cx="16596" cy="259633"/>
            </a:xfrm>
            <a:custGeom>
              <a:avLst/>
              <a:gdLst/>
              <a:ahLst/>
              <a:cxnLst/>
              <a:rect l="l" t="t" r="r" b="b"/>
              <a:pathLst>
                <a:path w="632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632" y="9887"/>
                  </a:lnTo>
                  <a:lnTo>
                    <a:pt x="632" y="115"/>
                  </a:lnTo>
                  <a:cubicBezTo>
                    <a:pt x="584" y="115"/>
                    <a:pt x="527" y="125"/>
                    <a:pt x="479" y="125"/>
                  </a:cubicBezTo>
                  <a:cubicBezTo>
                    <a:pt x="307" y="125"/>
                    <a:pt x="144" y="77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025;p66"/>
            <p:cNvSpPr/>
            <p:nvPr/>
          </p:nvSpPr>
          <p:spPr>
            <a:xfrm>
              <a:off x="1551852" y="2161921"/>
              <a:ext cx="145796" cy="25393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026;p66"/>
            <p:cNvSpPr/>
            <p:nvPr/>
          </p:nvSpPr>
          <p:spPr>
            <a:xfrm>
              <a:off x="1551852" y="2166175"/>
              <a:ext cx="146032" cy="21139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1"/>
                  </a:moveTo>
                  <a:cubicBezTo>
                    <a:pt x="29" y="68"/>
                    <a:pt x="0" y="154"/>
                    <a:pt x="0" y="240"/>
                  </a:cubicBezTo>
                  <a:lnTo>
                    <a:pt x="0" y="393"/>
                  </a:lnTo>
                  <a:cubicBezTo>
                    <a:pt x="0" y="623"/>
                    <a:pt x="182" y="805"/>
                    <a:pt x="412" y="805"/>
                  </a:cubicBezTo>
                  <a:lnTo>
                    <a:pt x="5149" y="805"/>
                  </a:lnTo>
                  <a:cubicBezTo>
                    <a:pt x="5379" y="805"/>
                    <a:pt x="5561" y="623"/>
                    <a:pt x="5561" y="393"/>
                  </a:cubicBezTo>
                  <a:lnTo>
                    <a:pt x="5561" y="240"/>
                  </a:lnTo>
                  <a:cubicBezTo>
                    <a:pt x="5561" y="154"/>
                    <a:pt x="5532" y="68"/>
                    <a:pt x="5475" y="1"/>
                  </a:cubicBezTo>
                  <a:cubicBezTo>
                    <a:pt x="5398" y="96"/>
                    <a:pt x="5283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96"/>
                    <a:pt x="87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27;p66"/>
            <p:cNvSpPr/>
            <p:nvPr/>
          </p:nvSpPr>
          <p:spPr>
            <a:xfrm>
              <a:off x="1572965" y="2187288"/>
              <a:ext cx="108848" cy="47531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0" y="1"/>
                  </a:moveTo>
                  <a:cubicBezTo>
                    <a:pt x="144" y="1034"/>
                    <a:pt x="1024" y="1809"/>
                    <a:pt x="2077" y="1809"/>
                  </a:cubicBezTo>
                  <a:cubicBezTo>
                    <a:pt x="3120" y="1809"/>
                    <a:pt x="4010" y="1034"/>
                    <a:pt x="4144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28;p66"/>
            <p:cNvSpPr/>
            <p:nvPr/>
          </p:nvSpPr>
          <p:spPr>
            <a:xfrm>
              <a:off x="1293244" y="2187288"/>
              <a:ext cx="67121" cy="47531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1" y="1"/>
                  </a:moveTo>
                  <a:cubicBezTo>
                    <a:pt x="149" y="1059"/>
                    <a:pt x="1048" y="1810"/>
                    <a:pt x="2067" y="1810"/>
                  </a:cubicBezTo>
                  <a:cubicBezTo>
                    <a:pt x="2228" y="1810"/>
                    <a:pt x="2392" y="1791"/>
                    <a:pt x="2556" y="1752"/>
                  </a:cubicBezTo>
                  <a:cubicBezTo>
                    <a:pt x="1714" y="1551"/>
                    <a:pt x="1082" y="862"/>
                    <a:pt x="967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29;p66"/>
            <p:cNvSpPr/>
            <p:nvPr/>
          </p:nvSpPr>
          <p:spPr>
            <a:xfrm>
              <a:off x="1572965" y="2187288"/>
              <a:ext cx="67121" cy="47531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0" y="1"/>
                  </a:moveTo>
                  <a:cubicBezTo>
                    <a:pt x="141" y="1059"/>
                    <a:pt x="1045" y="1810"/>
                    <a:pt x="2066" y="1810"/>
                  </a:cubicBezTo>
                  <a:cubicBezTo>
                    <a:pt x="2227" y="1810"/>
                    <a:pt x="2391" y="1791"/>
                    <a:pt x="2556" y="1752"/>
                  </a:cubicBezTo>
                  <a:cubicBezTo>
                    <a:pt x="1713" y="1551"/>
                    <a:pt x="1082" y="862"/>
                    <a:pt x="967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30;p66"/>
            <p:cNvSpPr/>
            <p:nvPr/>
          </p:nvSpPr>
          <p:spPr>
            <a:xfrm>
              <a:off x="1333211" y="2029466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651" y="1"/>
                  </a:moveTo>
                  <a:cubicBezTo>
                    <a:pt x="297" y="1"/>
                    <a:pt x="0" y="288"/>
                    <a:pt x="0" y="651"/>
                  </a:cubicBezTo>
                  <a:cubicBezTo>
                    <a:pt x="0" y="1005"/>
                    <a:pt x="297" y="1293"/>
                    <a:pt x="651" y="1293"/>
                  </a:cubicBezTo>
                  <a:cubicBezTo>
                    <a:pt x="1005" y="1293"/>
                    <a:pt x="1302" y="1005"/>
                    <a:pt x="1302" y="651"/>
                  </a:cubicBezTo>
                  <a:cubicBezTo>
                    <a:pt x="1302" y="288"/>
                    <a:pt x="1005" y="1"/>
                    <a:pt x="651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031;p66"/>
            <p:cNvSpPr/>
            <p:nvPr/>
          </p:nvSpPr>
          <p:spPr>
            <a:xfrm>
              <a:off x="1607891" y="2029466"/>
              <a:ext cx="33954" cy="33954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42" y="1"/>
                  </a:moveTo>
                  <a:cubicBezTo>
                    <a:pt x="288" y="1"/>
                    <a:pt x="1" y="288"/>
                    <a:pt x="1" y="651"/>
                  </a:cubicBezTo>
                  <a:cubicBezTo>
                    <a:pt x="1" y="1005"/>
                    <a:pt x="288" y="1293"/>
                    <a:pt x="642" y="1293"/>
                  </a:cubicBezTo>
                  <a:cubicBezTo>
                    <a:pt x="1005" y="1293"/>
                    <a:pt x="1293" y="1005"/>
                    <a:pt x="1293" y="651"/>
                  </a:cubicBezTo>
                  <a:cubicBezTo>
                    <a:pt x="1293" y="288"/>
                    <a:pt x="1005" y="1"/>
                    <a:pt x="642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032;p66"/>
            <p:cNvSpPr/>
            <p:nvPr/>
          </p:nvSpPr>
          <p:spPr>
            <a:xfrm>
              <a:off x="1428456" y="2293589"/>
              <a:ext cx="117382" cy="27941"/>
            </a:xfrm>
            <a:custGeom>
              <a:avLst/>
              <a:gdLst/>
              <a:ahLst/>
              <a:cxnLst/>
              <a:rect l="l" t="t" r="r" b="b"/>
              <a:pathLst>
                <a:path w="4470" h="1064" extrusionOk="0">
                  <a:moveTo>
                    <a:pt x="402" y="1"/>
                  </a:moveTo>
                  <a:cubicBezTo>
                    <a:pt x="182" y="1"/>
                    <a:pt x="0" y="183"/>
                    <a:pt x="0" y="403"/>
                  </a:cubicBezTo>
                  <a:lnTo>
                    <a:pt x="0" y="1063"/>
                  </a:lnTo>
                  <a:lnTo>
                    <a:pt x="4470" y="1063"/>
                  </a:lnTo>
                  <a:lnTo>
                    <a:pt x="4470" y="403"/>
                  </a:lnTo>
                  <a:cubicBezTo>
                    <a:pt x="4470" y="183"/>
                    <a:pt x="4288" y="1"/>
                    <a:pt x="4068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033;p66"/>
            <p:cNvSpPr/>
            <p:nvPr/>
          </p:nvSpPr>
          <p:spPr>
            <a:xfrm>
              <a:off x="1428456" y="2302150"/>
              <a:ext cx="117382" cy="19380"/>
            </a:xfrm>
            <a:custGeom>
              <a:avLst/>
              <a:gdLst/>
              <a:ahLst/>
              <a:cxnLst/>
              <a:rect l="l" t="t" r="r" b="b"/>
              <a:pathLst>
                <a:path w="4470" h="738" extrusionOk="0">
                  <a:moveTo>
                    <a:pt x="10" y="0"/>
                  </a:moveTo>
                  <a:cubicBezTo>
                    <a:pt x="0" y="19"/>
                    <a:pt x="0" y="48"/>
                    <a:pt x="0" y="77"/>
                  </a:cubicBezTo>
                  <a:lnTo>
                    <a:pt x="0" y="737"/>
                  </a:lnTo>
                  <a:lnTo>
                    <a:pt x="4470" y="737"/>
                  </a:lnTo>
                  <a:lnTo>
                    <a:pt x="4470" y="77"/>
                  </a:lnTo>
                  <a:cubicBezTo>
                    <a:pt x="4470" y="48"/>
                    <a:pt x="4470" y="19"/>
                    <a:pt x="446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034;p66"/>
            <p:cNvSpPr/>
            <p:nvPr/>
          </p:nvSpPr>
          <p:spPr>
            <a:xfrm>
              <a:off x="1414381" y="2318982"/>
              <a:ext cx="146032" cy="25420"/>
            </a:xfrm>
            <a:custGeom>
              <a:avLst/>
              <a:gdLst/>
              <a:ahLst/>
              <a:cxnLst/>
              <a:rect l="l" t="t" r="r" b="b"/>
              <a:pathLst>
                <a:path w="5561" h="968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61" y="565"/>
                  </a:cubicBezTo>
                  <a:lnTo>
                    <a:pt x="556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035;p66"/>
            <p:cNvSpPr/>
            <p:nvPr/>
          </p:nvSpPr>
          <p:spPr>
            <a:xfrm>
              <a:off x="1414381" y="2323263"/>
              <a:ext cx="146032" cy="21139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0"/>
                  </a:moveTo>
                  <a:cubicBezTo>
                    <a:pt x="29" y="67"/>
                    <a:pt x="0" y="153"/>
                    <a:pt x="0" y="239"/>
                  </a:cubicBezTo>
                  <a:lnTo>
                    <a:pt x="0" y="393"/>
                  </a:lnTo>
                  <a:cubicBezTo>
                    <a:pt x="0" y="622"/>
                    <a:pt x="182" y="804"/>
                    <a:pt x="412" y="804"/>
                  </a:cubicBezTo>
                  <a:lnTo>
                    <a:pt x="5149" y="804"/>
                  </a:lnTo>
                  <a:cubicBezTo>
                    <a:pt x="5379" y="804"/>
                    <a:pt x="5561" y="622"/>
                    <a:pt x="5561" y="393"/>
                  </a:cubicBezTo>
                  <a:lnTo>
                    <a:pt x="5561" y="239"/>
                  </a:lnTo>
                  <a:cubicBezTo>
                    <a:pt x="5561" y="153"/>
                    <a:pt x="5532" y="67"/>
                    <a:pt x="5475" y="0"/>
                  </a:cubicBezTo>
                  <a:cubicBezTo>
                    <a:pt x="5398" y="105"/>
                    <a:pt x="5274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105"/>
                    <a:pt x="8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036;p66"/>
            <p:cNvSpPr/>
            <p:nvPr/>
          </p:nvSpPr>
          <p:spPr>
            <a:xfrm>
              <a:off x="1462384" y="1990260"/>
              <a:ext cx="49526" cy="49526"/>
            </a:xfrm>
            <a:custGeom>
              <a:avLst/>
              <a:gdLst/>
              <a:ahLst/>
              <a:cxnLst/>
              <a:rect l="l" t="t" r="r" b="b"/>
              <a:pathLst>
                <a:path w="1886" h="1886" extrusionOk="0">
                  <a:moveTo>
                    <a:pt x="938" y="1"/>
                  </a:moveTo>
                  <a:cubicBezTo>
                    <a:pt x="421" y="1"/>
                    <a:pt x="0" y="422"/>
                    <a:pt x="0" y="938"/>
                  </a:cubicBezTo>
                  <a:cubicBezTo>
                    <a:pt x="0" y="1465"/>
                    <a:pt x="421" y="1886"/>
                    <a:pt x="938" y="1886"/>
                  </a:cubicBezTo>
                  <a:cubicBezTo>
                    <a:pt x="1465" y="1886"/>
                    <a:pt x="1886" y="1465"/>
                    <a:pt x="1886" y="938"/>
                  </a:cubicBezTo>
                  <a:cubicBezTo>
                    <a:pt x="1886" y="422"/>
                    <a:pt x="1465" y="1"/>
                    <a:pt x="938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037;p66"/>
            <p:cNvSpPr/>
            <p:nvPr/>
          </p:nvSpPr>
          <p:spPr>
            <a:xfrm>
              <a:off x="1333211" y="2029571"/>
              <a:ext cx="29674" cy="33980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4" y="1"/>
                  </a:moveTo>
                  <a:cubicBezTo>
                    <a:pt x="322" y="1"/>
                    <a:pt x="0" y="255"/>
                    <a:pt x="0" y="647"/>
                  </a:cubicBezTo>
                  <a:cubicBezTo>
                    <a:pt x="0" y="1040"/>
                    <a:pt x="322" y="1294"/>
                    <a:pt x="654" y="1294"/>
                  </a:cubicBezTo>
                  <a:cubicBezTo>
                    <a:pt x="824" y="1294"/>
                    <a:pt x="997" y="1227"/>
                    <a:pt x="1130" y="1078"/>
                  </a:cubicBezTo>
                  <a:cubicBezTo>
                    <a:pt x="1024" y="963"/>
                    <a:pt x="967" y="810"/>
                    <a:pt x="967" y="647"/>
                  </a:cubicBezTo>
                  <a:cubicBezTo>
                    <a:pt x="967" y="485"/>
                    <a:pt x="1024" y="331"/>
                    <a:pt x="1130" y="217"/>
                  </a:cubicBezTo>
                  <a:cubicBezTo>
                    <a:pt x="997" y="67"/>
                    <a:pt x="824" y="1"/>
                    <a:pt x="654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038;p66"/>
            <p:cNvSpPr/>
            <p:nvPr/>
          </p:nvSpPr>
          <p:spPr>
            <a:xfrm>
              <a:off x="1607891" y="2029571"/>
              <a:ext cx="29674" cy="33980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0" y="1"/>
                  </a:moveTo>
                  <a:cubicBezTo>
                    <a:pt x="319" y="1"/>
                    <a:pt x="1" y="255"/>
                    <a:pt x="1" y="647"/>
                  </a:cubicBezTo>
                  <a:cubicBezTo>
                    <a:pt x="1" y="1040"/>
                    <a:pt x="319" y="1294"/>
                    <a:pt x="650" y="1294"/>
                  </a:cubicBezTo>
                  <a:cubicBezTo>
                    <a:pt x="820" y="1294"/>
                    <a:pt x="994" y="1227"/>
                    <a:pt x="1130" y="1078"/>
                  </a:cubicBezTo>
                  <a:cubicBezTo>
                    <a:pt x="1025" y="963"/>
                    <a:pt x="967" y="810"/>
                    <a:pt x="967" y="647"/>
                  </a:cubicBezTo>
                  <a:cubicBezTo>
                    <a:pt x="967" y="485"/>
                    <a:pt x="1025" y="331"/>
                    <a:pt x="1130" y="217"/>
                  </a:cubicBezTo>
                  <a:cubicBezTo>
                    <a:pt x="994" y="67"/>
                    <a:pt x="820" y="1"/>
                    <a:pt x="650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039;p66"/>
            <p:cNvSpPr/>
            <p:nvPr/>
          </p:nvSpPr>
          <p:spPr>
            <a:xfrm>
              <a:off x="1462384" y="1990286"/>
              <a:ext cx="37473" cy="49763"/>
            </a:xfrm>
            <a:custGeom>
              <a:avLst/>
              <a:gdLst/>
              <a:ahLst/>
              <a:cxnLst/>
              <a:rect l="l" t="t" r="r" b="b"/>
              <a:pathLst>
                <a:path w="1427" h="1895" extrusionOk="0">
                  <a:moveTo>
                    <a:pt x="948" y="1"/>
                  </a:moveTo>
                  <a:cubicBezTo>
                    <a:pt x="454" y="1"/>
                    <a:pt x="0" y="397"/>
                    <a:pt x="0" y="947"/>
                  </a:cubicBezTo>
                  <a:cubicBezTo>
                    <a:pt x="0" y="1502"/>
                    <a:pt x="451" y="1895"/>
                    <a:pt x="944" y="1895"/>
                  </a:cubicBezTo>
                  <a:cubicBezTo>
                    <a:pt x="1105" y="1895"/>
                    <a:pt x="1271" y="1853"/>
                    <a:pt x="1426" y="1760"/>
                  </a:cubicBezTo>
                  <a:cubicBezTo>
                    <a:pt x="1139" y="1588"/>
                    <a:pt x="967" y="1282"/>
                    <a:pt x="967" y="947"/>
                  </a:cubicBezTo>
                  <a:cubicBezTo>
                    <a:pt x="967" y="612"/>
                    <a:pt x="1139" y="306"/>
                    <a:pt x="1426" y="134"/>
                  </a:cubicBezTo>
                  <a:cubicBezTo>
                    <a:pt x="1272" y="42"/>
                    <a:pt x="1108" y="1"/>
                    <a:pt x="948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040;p66"/>
            <p:cNvSpPr/>
            <p:nvPr/>
          </p:nvSpPr>
          <p:spPr>
            <a:xfrm>
              <a:off x="1277409" y="2161921"/>
              <a:ext cx="145796" cy="25393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03" y="0"/>
                  </a:moveTo>
                  <a:cubicBezTo>
                    <a:pt x="182" y="0"/>
                    <a:pt x="1" y="182"/>
                    <a:pt x="1" y="402"/>
                  </a:cubicBezTo>
                  <a:lnTo>
                    <a:pt x="1" y="565"/>
                  </a:lnTo>
                  <a:cubicBezTo>
                    <a:pt x="1" y="785"/>
                    <a:pt x="182" y="967"/>
                    <a:pt x="403" y="967"/>
                  </a:cubicBezTo>
                  <a:lnTo>
                    <a:pt x="5149" y="967"/>
                  </a:lnTo>
                  <a:cubicBezTo>
                    <a:pt x="5370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70" y="0"/>
                    <a:pt x="514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041;p66"/>
            <p:cNvSpPr/>
            <p:nvPr/>
          </p:nvSpPr>
          <p:spPr>
            <a:xfrm>
              <a:off x="1277409" y="2166175"/>
              <a:ext cx="145796" cy="21139"/>
            </a:xfrm>
            <a:custGeom>
              <a:avLst/>
              <a:gdLst/>
              <a:ahLst/>
              <a:cxnLst/>
              <a:rect l="l" t="t" r="r" b="b"/>
              <a:pathLst>
                <a:path w="5552" h="805" extrusionOk="0">
                  <a:moveTo>
                    <a:pt x="77" y="1"/>
                  </a:moveTo>
                  <a:cubicBezTo>
                    <a:pt x="29" y="68"/>
                    <a:pt x="1" y="154"/>
                    <a:pt x="1" y="240"/>
                  </a:cubicBezTo>
                  <a:lnTo>
                    <a:pt x="1" y="393"/>
                  </a:lnTo>
                  <a:cubicBezTo>
                    <a:pt x="1" y="623"/>
                    <a:pt x="182" y="805"/>
                    <a:pt x="403" y="805"/>
                  </a:cubicBezTo>
                  <a:lnTo>
                    <a:pt x="5149" y="805"/>
                  </a:lnTo>
                  <a:cubicBezTo>
                    <a:pt x="5370" y="805"/>
                    <a:pt x="5551" y="623"/>
                    <a:pt x="5551" y="393"/>
                  </a:cubicBezTo>
                  <a:lnTo>
                    <a:pt x="5551" y="240"/>
                  </a:lnTo>
                  <a:cubicBezTo>
                    <a:pt x="5551" y="154"/>
                    <a:pt x="5523" y="68"/>
                    <a:pt x="5475" y="1"/>
                  </a:cubicBezTo>
                  <a:cubicBezTo>
                    <a:pt x="5398" y="96"/>
                    <a:pt x="5274" y="163"/>
                    <a:pt x="5149" y="163"/>
                  </a:cubicBezTo>
                  <a:lnTo>
                    <a:pt x="403" y="163"/>
                  </a:lnTo>
                  <a:cubicBezTo>
                    <a:pt x="278" y="163"/>
                    <a:pt x="154" y="96"/>
                    <a:pt x="77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مجموعة 5"/>
          <p:cNvGrpSpPr/>
          <p:nvPr/>
        </p:nvGrpSpPr>
        <p:grpSpPr>
          <a:xfrm>
            <a:off x="1640967" y="3719610"/>
            <a:ext cx="558800" cy="253713"/>
            <a:chOff x="3596640" y="2773967"/>
            <a:chExt cx="558800" cy="253713"/>
          </a:xfrm>
          <a:solidFill>
            <a:schemeClr val="tx1"/>
          </a:solidFill>
        </p:grpSpPr>
        <p:sp>
          <p:nvSpPr>
            <p:cNvPr id="5" name="مستطيل 4"/>
            <p:cNvSpPr/>
            <p:nvPr/>
          </p:nvSpPr>
          <p:spPr>
            <a:xfrm>
              <a:off x="3596640" y="2773967"/>
              <a:ext cx="548640" cy="9115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YE"/>
            </a:p>
          </p:txBody>
        </p:sp>
        <p:sp>
          <p:nvSpPr>
            <p:cNvPr id="72" name="مستطيل 71"/>
            <p:cNvSpPr/>
            <p:nvPr/>
          </p:nvSpPr>
          <p:spPr>
            <a:xfrm>
              <a:off x="3606800" y="2936527"/>
              <a:ext cx="548640" cy="9115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YE"/>
            </a:p>
          </p:txBody>
        </p:sp>
      </p:grpSp>
    </p:spTree>
    <p:extLst>
      <p:ext uri="{BB962C8B-B14F-4D97-AF65-F5344CB8AC3E}">
        <p14:creationId xmlns:p14="http://schemas.microsoft.com/office/powerpoint/2010/main" val="6032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dirty="0" smtClean="0"/>
              <a:t>Comparison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0033001" y="5183401"/>
            <a:ext cx="2159048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0" y="25010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40256" algn="l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just"/>
            <a:r>
              <a:rPr lang="en-US" dirty="0" smtClean="0"/>
              <a:t>Fro free </a:t>
            </a:r>
            <a:r>
              <a:rPr lang="en-US" dirty="0"/>
              <a:t>variable, bound value</a:t>
            </a:r>
            <a:endParaRPr lang="en-US" sz="2400" kern="0" dirty="0" smtClean="0"/>
          </a:p>
          <a:p>
            <a:pPr lvl="1" algn="just"/>
            <a:r>
              <a:rPr lang="en-US" dirty="0"/>
              <a:t>Ex: </a:t>
            </a:r>
            <a:r>
              <a:rPr lang="en-US" dirty="0" smtClean="0"/>
              <a:t>Query</a:t>
            </a:r>
            <a:endParaRPr lang="en-US" sz="2000" dirty="0"/>
          </a:p>
          <a:p>
            <a:pPr lvl="2" algn="just"/>
            <a:r>
              <a:rPr lang="en-US" dirty="0"/>
              <a:t>Boy(X).</a:t>
            </a:r>
            <a:endParaRPr lang="en-US" sz="1600" dirty="0"/>
          </a:p>
          <a:p>
            <a:pPr lvl="1" algn="just"/>
            <a:r>
              <a:rPr lang="en-US" dirty="0"/>
              <a:t>Search in all facts and rules of “boy” and return all possible values for X (Gets all solutions).</a:t>
            </a:r>
          </a:p>
          <a:p>
            <a:pPr algn="just"/>
            <a:endParaRPr lang="en-US" kern="0" dirty="0"/>
          </a:p>
        </p:txBody>
      </p:sp>
      <p:sp>
        <p:nvSpPr>
          <p:cNvPr id="24" name="Google Shape;300;p22"/>
          <p:cNvSpPr txBox="1">
            <a:spLocks/>
          </p:cNvSpPr>
          <p:nvPr/>
        </p:nvSpPr>
        <p:spPr>
          <a:xfrm>
            <a:off x="960000" y="457600"/>
            <a:ext cx="10272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4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kern="0" dirty="0" smtClean="0"/>
              <a:t>Matching</a:t>
            </a:r>
            <a:endParaRPr lang="en-US" kern="0" dirty="0"/>
          </a:p>
        </p:txBody>
      </p:sp>
      <p:grpSp>
        <p:nvGrpSpPr>
          <p:cNvPr id="9" name="Google Shape;8014;p66"/>
          <p:cNvGrpSpPr/>
          <p:nvPr/>
        </p:nvGrpSpPr>
        <p:grpSpPr>
          <a:xfrm>
            <a:off x="8738961" y="2044048"/>
            <a:ext cx="3069822" cy="2585943"/>
            <a:chOff x="1277409" y="1961347"/>
            <a:chExt cx="420475" cy="383055"/>
          </a:xfrm>
        </p:grpSpPr>
        <p:sp>
          <p:nvSpPr>
            <p:cNvPr id="10" name="Google Shape;8015;p66"/>
            <p:cNvSpPr/>
            <p:nvPr/>
          </p:nvSpPr>
          <p:spPr>
            <a:xfrm>
              <a:off x="1293244" y="2187288"/>
              <a:ext cx="108848" cy="47531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1" y="1"/>
                  </a:moveTo>
                  <a:cubicBezTo>
                    <a:pt x="144" y="1034"/>
                    <a:pt x="1025" y="1809"/>
                    <a:pt x="2077" y="1809"/>
                  </a:cubicBezTo>
                  <a:cubicBezTo>
                    <a:pt x="3120" y="1809"/>
                    <a:pt x="4011" y="1034"/>
                    <a:pt x="4145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16;p66"/>
            <p:cNvSpPr/>
            <p:nvPr/>
          </p:nvSpPr>
          <p:spPr>
            <a:xfrm>
              <a:off x="1349650" y="2040049"/>
              <a:ext cx="63129" cy="140832"/>
            </a:xfrm>
            <a:custGeom>
              <a:avLst/>
              <a:gdLst/>
              <a:ahLst/>
              <a:cxnLst/>
              <a:rect l="l" t="t" r="r" b="b"/>
              <a:pathLst>
                <a:path w="2404" h="5363" extrusionOk="0">
                  <a:moveTo>
                    <a:pt x="307" y="1"/>
                  </a:moveTo>
                  <a:cubicBezTo>
                    <a:pt x="156" y="1"/>
                    <a:pt x="1" y="138"/>
                    <a:pt x="73" y="325"/>
                  </a:cubicBezTo>
                  <a:lnTo>
                    <a:pt x="1882" y="5206"/>
                  </a:lnTo>
                  <a:cubicBezTo>
                    <a:pt x="1921" y="5315"/>
                    <a:pt x="2008" y="5362"/>
                    <a:pt x="2097" y="5362"/>
                  </a:cubicBezTo>
                  <a:cubicBezTo>
                    <a:pt x="2248" y="5362"/>
                    <a:pt x="2404" y="5226"/>
                    <a:pt x="2331" y="5033"/>
                  </a:cubicBezTo>
                  <a:lnTo>
                    <a:pt x="523" y="162"/>
                  </a:lnTo>
                  <a:cubicBezTo>
                    <a:pt x="484" y="49"/>
                    <a:pt x="396" y="1"/>
                    <a:pt x="307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17;p66"/>
            <p:cNvSpPr/>
            <p:nvPr/>
          </p:nvSpPr>
          <p:spPr>
            <a:xfrm>
              <a:off x="1562907" y="2041493"/>
              <a:ext cx="62499" cy="139441"/>
            </a:xfrm>
            <a:custGeom>
              <a:avLst/>
              <a:gdLst/>
              <a:ahLst/>
              <a:cxnLst/>
              <a:rect l="l" t="t" r="r" b="b"/>
              <a:pathLst>
                <a:path w="2380" h="5310" extrusionOk="0">
                  <a:moveTo>
                    <a:pt x="2073" y="1"/>
                  </a:moveTo>
                  <a:cubicBezTo>
                    <a:pt x="1986" y="1"/>
                    <a:pt x="1899" y="47"/>
                    <a:pt x="1857" y="155"/>
                  </a:cubicBezTo>
                  <a:lnTo>
                    <a:pt x="48" y="4978"/>
                  </a:lnTo>
                  <a:cubicBezTo>
                    <a:pt x="1" y="5103"/>
                    <a:pt x="68" y="5246"/>
                    <a:pt x="192" y="5294"/>
                  </a:cubicBezTo>
                  <a:cubicBezTo>
                    <a:pt x="219" y="5305"/>
                    <a:pt x="248" y="5310"/>
                    <a:pt x="276" y="5310"/>
                  </a:cubicBezTo>
                  <a:cubicBezTo>
                    <a:pt x="375" y="5310"/>
                    <a:pt x="468" y="5248"/>
                    <a:pt x="498" y="5151"/>
                  </a:cubicBezTo>
                  <a:lnTo>
                    <a:pt x="2307" y="327"/>
                  </a:lnTo>
                  <a:cubicBezTo>
                    <a:pt x="2380" y="139"/>
                    <a:pt x="2225" y="1"/>
                    <a:pt x="2073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18;p66"/>
            <p:cNvSpPr/>
            <p:nvPr/>
          </p:nvSpPr>
          <p:spPr>
            <a:xfrm>
              <a:off x="1624330" y="2041493"/>
              <a:ext cx="62919" cy="139309"/>
            </a:xfrm>
            <a:custGeom>
              <a:avLst/>
              <a:gdLst/>
              <a:ahLst/>
              <a:cxnLst/>
              <a:rect l="l" t="t" r="r" b="b"/>
              <a:pathLst>
                <a:path w="2396" h="5305" extrusionOk="0">
                  <a:moveTo>
                    <a:pt x="307" y="1"/>
                  </a:moveTo>
                  <a:cubicBezTo>
                    <a:pt x="155" y="1"/>
                    <a:pt x="0" y="139"/>
                    <a:pt x="73" y="327"/>
                  </a:cubicBezTo>
                  <a:lnTo>
                    <a:pt x="1872" y="5151"/>
                  </a:lnTo>
                  <a:cubicBezTo>
                    <a:pt x="1914" y="5259"/>
                    <a:pt x="2001" y="5305"/>
                    <a:pt x="2089" y="5305"/>
                  </a:cubicBezTo>
                  <a:cubicBezTo>
                    <a:pt x="2241" y="5305"/>
                    <a:pt x="2395" y="5167"/>
                    <a:pt x="2322" y="4978"/>
                  </a:cubicBezTo>
                  <a:lnTo>
                    <a:pt x="523" y="155"/>
                  </a:lnTo>
                  <a:cubicBezTo>
                    <a:pt x="481" y="47"/>
                    <a:pt x="394" y="1"/>
                    <a:pt x="307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19;p66"/>
            <p:cNvSpPr/>
            <p:nvPr/>
          </p:nvSpPr>
          <p:spPr>
            <a:xfrm>
              <a:off x="1351725" y="2013106"/>
              <a:ext cx="129357" cy="40257"/>
            </a:xfrm>
            <a:custGeom>
              <a:avLst/>
              <a:gdLst/>
              <a:ahLst/>
              <a:cxnLst/>
              <a:rect l="l" t="t" r="r" b="b"/>
              <a:pathLst>
                <a:path w="4926" h="1533" extrusionOk="0">
                  <a:moveTo>
                    <a:pt x="4587" y="0"/>
                  </a:moveTo>
                  <a:cubicBezTo>
                    <a:pt x="4563" y="0"/>
                    <a:pt x="4538" y="4"/>
                    <a:pt x="4511" y="11"/>
                  </a:cubicBezTo>
                  <a:cubicBezTo>
                    <a:pt x="1334" y="882"/>
                    <a:pt x="1114" y="968"/>
                    <a:pt x="310" y="1045"/>
                  </a:cubicBezTo>
                  <a:cubicBezTo>
                    <a:pt x="0" y="1063"/>
                    <a:pt x="12" y="1524"/>
                    <a:pt x="320" y="1524"/>
                  </a:cubicBezTo>
                  <a:cubicBezTo>
                    <a:pt x="326" y="1524"/>
                    <a:pt x="332" y="1524"/>
                    <a:pt x="338" y="1523"/>
                  </a:cubicBezTo>
                  <a:lnTo>
                    <a:pt x="358" y="1533"/>
                  </a:lnTo>
                  <a:cubicBezTo>
                    <a:pt x="1200" y="1447"/>
                    <a:pt x="1439" y="1351"/>
                    <a:pt x="4645" y="470"/>
                  </a:cubicBezTo>
                  <a:cubicBezTo>
                    <a:pt x="4925" y="392"/>
                    <a:pt x="4845" y="0"/>
                    <a:pt x="4587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20;p66"/>
            <p:cNvSpPr/>
            <p:nvPr/>
          </p:nvSpPr>
          <p:spPr>
            <a:xfrm>
              <a:off x="1491191" y="2012344"/>
              <a:ext cx="133900" cy="41281"/>
            </a:xfrm>
            <a:custGeom>
              <a:avLst/>
              <a:gdLst/>
              <a:ahLst/>
              <a:cxnLst/>
              <a:rect l="l" t="t" r="r" b="b"/>
              <a:pathLst>
                <a:path w="5099" h="1572" extrusionOk="0">
                  <a:moveTo>
                    <a:pt x="341" y="1"/>
                  </a:moveTo>
                  <a:cubicBezTo>
                    <a:pt x="82" y="1"/>
                    <a:pt x="1" y="401"/>
                    <a:pt x="282" y="480"/>
                  </a:cubicBezTo>
                  <a:cubicBezTo>
                    <a:pt x="3631" y="1389"/>
                    <a:pt x="3861" y="1495"/>
                    <a:pt x="4741" y="1571"/>
                  </a:cubicBezTo>
                  <a:lnTo>
                    <a:pt x="4760" y="1571"/>
                  </a:lnTo>
                  <a:lnTo>
                    <a:pt x="4760" y="1562"/>
                  </a:lnTo>
                  <a:cubicBezTo>
                    <a:pt x="4767" y="1562"/>
                    <a:pt x="4773" y="1562"/>
                    <a:pt x="4779" y="1562"/>
                  </a:cubicBezTo>
                  <a:cubicBezTo>
                    <a:pt x="5077" y="1562"/>
                    <a:pt x="5099" y="1102"/>
                    <a:pt x="4780" y="1083"/>
                  </a:cubicBezTo>
                  <a:cubicBezTo>
                    <a:pt x="3957" y="1016"/>
                    <a:pt x="3765" y="930"/>
                    <a:pt x="415" y="11"/>
                  </a:cubicBezTo>
                  <a:cubicBezTo>
                    <a:pt x="389" y="4"/>
                    <a:pt x="364" y="1"/>
                    <a:pt x="341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21;p66"/>
            <p:cNvSpPr/>
            <p:nvPr/>
          </p:nvSpPr>
          <p:spPr>
            <a:xfrm>
              <a:off x="1474700" y="1961347"/>
              <a:ext cx="25157" cy="32195"/>
            </a:xfrm>
            <a:custGeom>
              <a:avLst/>
              <a:gdLst/>
              <a:ahLst/>
              <a:cxnLst/>
              <a:rect l="l" t="t" r="r" b="b"/>
              <a:pathLst>
                <a:path w="958" h="1226" extrusionOk="0">
                  <a:moveTo>
                    <a:pt x="335" y="1"/>
                  </a:moveTo>
                  <a:cubicBezTo>
                    <a:pt x="153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9"/>
                    <a:pt x="307" y="1102"/>
                    <a:pt x="479" y="1102"/>
                  </a:cubicBezTo>
                  <a:cubicBezTo>
                    <a:pt x="642" y="1102"/>
                    <a:pt x="804" y="1140"/>
                    <a:pt x="957" y="1226"/>
                  </a:cubicBezTo>
                  <a:lnTo>
                    <a:pt x="957" y="336"/>
                  </a:lnTo>
                  <a:cubicBezTo>
                    <a:pt x="957" y="154"/>
                    <a:pt x="804" y="1"/>
                    <a:pt x="622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22;p66"/>
            <p:cNvSpPr/>
            <p:nvPr/>
          </p:nvSpPr>
          <p:spPr>
            <a:xfrm>
              <a:off x="1474700" y="2036503"/>
              <a:ext cx="24894" cy="259633"/>
            </a:xfrm>
            <a:custGeom>
              <a:avLst/>
              <a:gdLst/>
              <a:ahLst/>
              <a:cxnLst/>
              <a:rect l="l" t="t" r="r" b="b"/>
              <a:pathLst>
                <a:path w="948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948" y="9887"/>
                  </a:lnTo>
                  <a:lnTo>
                    <a:pt x="948" y="0"/>
                  </a:lnTo>
                  <a:cubicBezTo>
                    <a:pt x="799" y="82"/>
                    <a:pt x="637" y="123"/>
                    <a:pt x="474" y="123"/>
                  </a:cubicBezTo>
                  <a:cubicBezTo>
                    <a:pt x="311" y="123"/>
                    <a:pt x="149" y="82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23;p66"/>
            <p:cNvSpPr/>
            <p:nvPr/>
          </p:nvSpPr>
          <p:spPr>
            <a:xfrm>
              <a:off x="1474700" y="1961347"/>
              <a:ext cx="20877" cy="32195"/>
            </a:xfrm>
            <a:custGeom>
              <a:avLst/>
              <a:gdLst/>
              <a:ahLst/>
              <a:cxnLst/>
              <a:rect l="l" t="t" r="r" b="b"/>
              <a:pathLst>
                <a:path w="795" h="1226" extrusionOk="0">
                  <a:moveTo>
                    <a:pt x="326" y="1"/>
                  </a:moveTo>
                  <a:cubicBezTo>
                    <a:pt x="144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0"/>
                    <a:pt x="309" y="1097"/>
                    <a:pt x="475" y="1097"/>
                  </a:cubicBezTo>
                  <a:cubicBezTo>
                    <a:pt x="531" y="1097"/>
                    <a:pt x="587" y="1102"/>
                    <a:pt x="642" y="1111"/>
                  </a:cubicBezTo>
                  <a:lnTo>
                    <a:pt x="642" y="326"/>
                  </a:lnTo>
                  <a:cubicBezTo>
                    <a:pt x="642" y="221"/>
                    <a:pt x="699" y="116"/>
                    <a:pt x="795" y="58"/>
                  </a:cubicBezTo>
                  <a:cubicBezTo>
                    <a:pt x="737" y="20"/>
                    <a:pt x="680" y="1"/>
                    <a:pt x="622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24;p66"/>
            <p:cNvSpPr/>
            <p:nvPr/>
          </p:nvSpPr>
          <p:spPr>
            <a:xfrm>
              <a:off x="1474700" y="2036503"/>
              <a:ext cx="16596" cy="259633"/>
            </a:xfrm>
            <a:custGeom>
              <a:avLst/>
              <a:gdLst/>
              <a:ahLst/>
              <a:cxnLst/>
              <a:rect l="l" t="t" r="r" b="b"/>
              <a:pathLst>
                <a:path w="632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632" y="9887"/>
                  </a:lnTo>
                  <a:lnTo>
                    <a:pt x="632" y="115"/>
                  </a:lnTo>
                  <a:cubicBezTo>
                    <a:pt x="584" y="115"/>
                    <a:pt x="527" y="125"/>
                    <a:pt x="479" y="125"/>
                  </a:cubicBezTo>
                  <a:cubicBezTo>
                    <a:pt x="307" y="125"/>
                    <a:pt x="144" y="77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25;p66"/>
            <p:cNvSpPr/>
            <p:nvPr/>
          </p:nvSpPr>
          <p:spPr>
            <a:xfrm>
              <a:off x="1551852" y="2161921"/>
              <a:ext cx="145796" cy="25393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26;p66"/>
            <p:cNvSpPr/>
            <p:nvPr/>
          </p:nvSpPr>
          <p:spPr>
            <a:xfrm>
              <a:off x="1551852" y="2166175"/>
              <a:ext cx="146032" cy="21139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1"/>
                  </a:moveTo>
                  <a:cubicBezTo>
                    <a:pt x="29" y="68"/>
                    <a:pt x="0" y="154"/>
                    <a:pt x="0" y="240"/>
                  </a:cubicBezTo>
                  <a:lnTo>
                    <a:pt x="0" y="393"/>
                  </a:lnTo>
                  <a:cubicBezTo>
                    <a:pt x="0" y="623"/>
                    <a:pt x="182" y="805"/>
                    <a:pt x="412" y="805"/>
                  </a:cubicBezTo>
                  <a:lnTo>
                    <a:pt x="5149" y="805"/>
                  </a:lnTo>
                  <a:cubicBezTo>
                    <a:pt x="5379" y="805"/>
                    <a:pt x="5561" y="623"/>
                    <a:pt x="5561" y="393"/>
                  </a:cubicBezTo>
                  <a:lnTo>
                    <a:pt x="5561" y="240"/>
                  </a:lnTo>
                  <a:cubicBezTo>
                    <a:pt x="5561" y="154"/>
                    <a:pt x="5532" y="68"/>
                    <a:pt x="5475" y="1"/>
                  </a:cubicBezTo>
                  <a:cubicBezTo>
                    <a:pt x="5398" y="96"/>
                    <a:pt x="5283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96"/>
                    <a:pt x="87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27;p66"/>
            <p:cNvSpPr/>
            <p:nvPr/>
          </p:nvSpPr>
          <p:spPr>
            <a:xfrm>
              <a:off x="1572965" y="2187288"/>
              <a:ext cx="108848" cy="47531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0" y="1"/>
                  </a:moveTo>
                  <a:cubicBezTo>
                    <a:pt x="144" y="1034"/>
                    <a:pt x="1024" y="1809"/>
                    <a:pt x="2077" y="1809"/>
                  </a:cubicBezTo>
                  <a:cubicBezTo>
                    <a:pt x="3120" y="1809"/>
                    <a:pt x="4010" y="1034"/>
                    <a:pt x="4144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28;p66"/>
            <p:cNvSpPr/>
            <p:nvPr/>
          </p:nvSpPr>
          <p:spPr>
            <a:xfrm>
              <a:off x="1293244" y="2187288"/>
              <a:ext cx="67121" cy="47531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1" y="1"/>
                  </a:moveTo>
                  <a:cubicBezTo>
                    <a:pt x="149" y="1059"/>
                    <a:pt x="1048" y="1810"/>
                    <a:pt x="2067" y="1810"/>
                  </a:cubicBezTo>
                  <a:cubicBezTo>
                    <a:pt x="2228" y="1810"/>
                    <a:pt x="2392" y="1791"/>
                    <a:pt x="2556" y="1752"/>
                  </a:cubicBezTo>
                  <a:cubicBezTo>
                    <a:pt x="1714" y="1551"/>
                    <a:pt x="1082" y="862"/>
                    <a:pt x="967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29;p66"/>
            <p:cNvSpPr/>
            <p:nvPr/>
          </p:nvSpPr>
          <p:spPr>
            <a:xfrm>
              <a:off x="1572965" y="2187288"/>
              <a:ext cx="67121" cy="47531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0" y="1"/>
                  </a:moveTo>
                  <a:cubicBezTo>
                    <a:pt x="141" y="1059"/>
                    <a:pt x="1045" y="1810"/>
                    <a:pt x="2066" y="1810"/>
                  </a:cubicBezTo>
                  <a:cubicBezTo>
                    <a:pt x="2227" y="1810"/>
                    <a:pt x="2391" y="1791"/>
                    <a:pt x="2556" y="1752"/>
                  </a:cubicBezTo>
                  <a:cubicBezTo>
                    <a:pt x="1713" y="1551"/>
                    <a:pt x="1082" y="862"/>
                    <a:pt x="967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30;p66"/>
            <p:cNvSpPr/>
            <p:nvPr/>
          </p:nvSpPr>
          <p:spPr>
            <a:xfrm>
              <a:off x="1333211" y="2029466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651" y="1"/>
                  </a:moveTo>
                  <a:cubicBezTo>
                    <a:pt x="297" y="1"/>
                    <a:pt x="0" y="288"/>
                    <a:pt x="0" y="651"/>
                  </a:cubicBezTo>
                  <a:cubicBezTo>
                    <a:pt x="0" y="1005"/>
                    <a:pt x="297" y="1293"/>
                    <a:pt x="651" y="1293"/>
                  </a:cubicBezTo>
                  <a:cubicBezTo>
                    <a:pt x="1005" y="1293"/>
                    <a:pt x="1302" y="1005"/>
                    <a:pt x="1302" y="651"/>
                  </a:cubicBezTo>
                  <a:cubicBezTo>
                    <a:pt x="1302" y="288"/>
                    <a:pt x="1005" y="1"/>
                    <a:pt x="651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031;p66"/>
            <p:cNvSpPr/>
            <p:nvPr/>
          </p:nvSpPr>
          <p:spPr>
            <a:xfrm>
              <a:off x="1607891" y="2029466"/>
              <a:ext cx="33954" cy="33954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42" y="1"/>
                  </a:moveTo>
                  <a:cubicBezTo>
                    <a:pt x="288" y="1"/>
                    <a:pt x="1" y="288"/>
                    <a:pt x="1" y="651"/>
                  </a:cubicBezTo>
                  <a:cubicBezTo>
                    <a:pt x="1" y="1005"/>
                    <a:pt x="288" y="1293"/>
                    <a:pt x="642" y="1293"/>
                  </a:cubicBezTo>
                  <a:cubicBezTo>
                    <a:pt x="1005" y="1293"/>
                    <a:pt x="1293" y="1005"/>
                    <a:pt x="1293" y="651"/>
                  </a:cubicBezTo>
                  <a:cubicBezTo>
                    <a:pt x="1293" y="288"/>
                    <a:pt x="1005" y="1"/>
                    <a:pt x="642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032;p66"/>
            <p:cNvSpPr/>
            <p:nvPr/>
          </p:nvSpPr>
          <p:spPr>
            <a:xfrm>
              <a:off x="1428456" y="2293589"/>
              <a:ext cx="117382" cy="27941"/>
            </a:xfrm>
            <a:custGeom>
              <a:avLst/>
              <a:gdLst/>
              <a:ahLst/>
              <a:cxnLst/>
              <a:rect l="l" t="t" r="r" b="b"/>
              <a:pathLst>
                <a:path w="4470" h="1064" extrusionOk="0">
                  <a:moveTo>
                    <a:pt x="402" y="1"/>
                  </a:moveTo>
                  <a:cubicBezTo>
                    <a:pt x="182" y="1"/>
                    <a:pt x="0" y="183"/>
                    <a:pt x="0" y="403"/>
                  </a:cubicBezTo>
                  <a:lnTo>
                    <a:pt x="0" y="1063"/>
                  </a:lnTo>
                  <a:lnTo>
                    <a:pt x="4470" y="1063"/>
                  </a:lnTo>
                  <a:lnTo>
                    <a:pt x="4470" y="403"/>
                  </a:lnTo>
                  <a:cubicBezTo>
                    <a:pt x="4470" y="183"/>
                    <a:pt x="4288" y="1"/>
                    <a:pt x="4068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033;p66"/>
            <p:cNvSpPr/>
            <p:nvPr/>
          </p:nvSpPr>
          <p:spPr>
            <a:xfrm>
              <a:off x="1428456" y="2302150"/>
              <a:ext cx="117382" cy="19380"/>
            </a:xfrm>
            <a:custGeom>
              <a:avLst/>
              <a:gdLst/>
              <a:ahLst/>
              <a:cxnLst/>
              <a:rect l="l" t="t" r="r" b="b"/>
              <a:pathLst>
                <a:path w="4470" h="738" extrusionOk="0">
                  <a:moveTo>
                    <a:pt x="10" y="0"/>
                  </a:moveTo>
                  <a:cubicBezTo>
                    <a:pt x="0" y="19"/>
                    <a:pt x="0" y="48"/>
                    <a:pt x="0" y="77"/>
                  </a:cubicBezTo>
                  <a:lnTo>
                    <a:pt x="0" y="737"/>
                  </a:lnTo>
                  <a:lnTo>
                    <a:pt x="4470" y="737"/>
                  </a:lnTo>
                  <a:lnTo>
                    <a:pt x="4470" y="77"/>
                  </a:lnTo>
                  <a:cubicBezTo>
                    <a:pt x="4470" y="48"/>
                    <a:pt x="4470" y="19"/>
                    <a:pt x="4460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034;p66"/>
            <p:cNvSpPr/>
            <p:nvPr/>
          </p:nvSpPr>
          <p:spPr>
            <a:xfrm>
              <a:off x="1414381" y="2318982"/>
              <a:ext cx="146032" cy="25420"/>
            </a:xfrm>
            <a:custGeom>
              <a:avLst/>
              <a:gdLst/>
              <a:ahLst/>
              <a:cxnLst/>
              <a:rect l="l" t="t" r="r" b="b"/>
              <a:pathLst>
                <a:path w="5561" h="968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61" y="565"/>
                  </a:cubicBezTo>
                  <a:lnTo>
                    <a:pt x="556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35;p66"/>
            <p:cNvSpPr/>
            <p:nvPr/>
          </p:nvSpPr>
          <p:spPr>
            <a:xfrm>
              <a:off x="1414381" y="2323263"/>
              <a:ext cx="146032" cy="21139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0"/>
                  </a:moveTo>
                  <a:cubicBezTo>
                    <a:pt x="29" y="67"/>
                    <a:pt x="0" y="153"/>
                    <a:pt x="0" y="239"/>
                  </a:cubicBezTo>
                  <a:lnTo>
                    <a:pt x="0" y="393"/>
                  </a:lnTo>
                  <a:cubicBezTo>
                    <a:pt x="0" y="622"/>
                    <a:pt x="182" y="804"/>
                    <a:pt x="412" y="804"/>
                  </a:cubicBezTo>
                  <a:lnTo>
                    <a:pt x="5149" y="804"/>
                  </a:lnTo>
                  <a:cubicBezTo>
                    <a:pt x="5379" y="804"/>
                    <a:pt x="5561" y="622"/>
                    <a:pt x="5561" y="393"/>
                  </a:cubicBezTo>
                  <a:lnTo>
                    <a:pt x="5561" y="239"/>
                  </a:lnTo>
                  <a:cubicBezTo>
                    <a:pt x="5561" y="153"/>
                    <a:pt x="5532" y="67"/>
                    <a:pt x="5475" y="0"/>
                  </a:cubicBezTo>
                  <a:cubicBezTo>
                    <a:pt x="5398" y="105"/>
                    <a:pt x="5274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105"/>
                    <a:pt x="87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36;p66"/>
            <p:cNvSpPr/>
            <p:nvPr/>
          </p:nvSpPr>
          <p:spPr>
            <a:xfrm>
              <a:off x="1462384" y="1990260"/>
              <a:ext cx="49526" cy="49526"/>
            </a:xfrm>
            <a:custGeom>
              <a:avLst/>
              <a:gdLst/>
              <a:ahLst/>
              <a:cxnLst/>
              <a:rect l="l" t="t" r="r" b="b"/>
              <a:pathLst>
                <a:path w="1886" h="1886" extrusionOk="0">
                  <a:moveTo>
                    <a:pt x="938" y="1"/>
                  </a:moveTo>
                  <a:cubicBezTo>
                    <a:pt x="421" y="1"/>
                    <a:pt x="0" y="422"/>
                    <a:pt x="0" y="938"/>
                  </a:cubicBezTo>
                  <a:cubicBezTo>
                    <a:pt x="0" y="1465"/>
                    <a:pt x="421" y="1886"/>
                    <a:pt x="938" y="1886"/>
                  </a:cubicBezTo>
                  <a:cubicBezTo>
                    <a:pt x="1465" y="1886"/>
                    <a:pt x="1886" y="1465"/>
                    <a:pt x="1886" y="938"/>
                  </a:cubicBezTo>
                  <a:cubicBezTo>
                    <a:pt x="1886" y="422"/>
                    <a:pt x="1465" y="1"/>
                    <a:pt x="938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37;p66"/>
            <p:cNvSpPr/>
            <p:nvPr/>
          </p:nvSpPr>
          <p:spPr>
            <a:xfrm>
              <a:off x="1333211" y="2029571"/>
              <a:ext cx="29674" cy="33980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4" y="1"/>
                  </a:moveTo>
                  <a:cubicBezTo>
                    <a:pt x="322" y="1"/>
                    <a:pt x="0" y="255"/>
                    <a:pt x="0" y="647"/>
                  </a:cubicBezTo>
                  <a:cubicBezTo>
                    <a:pt x="0" y="1040"/>
                    <a:pt x="322" y="1294"/>
                    <a:pt x="654" y="1294"/>
                  </a:cubicBezTo>
                  <a:cubicBezTo>
                    <a:pt x="824" y="1294"/>
                    <a:pt x="997" y="1227"/>
                    <a:pt x="1130" y="1078"/>
                  </a:cubicBezTo>
                  <a:cubicBezTo>
                    <a:pt x="1024" y="963"/>
                    <a:pt x="967" y="810"/>
                    <a:pt x="967" y="647"/>
                  </a:cubicBezTo>
                  <a:cubicBezTo>
                    <a:pt x="967" y="485"/>
                    <a:pt x="1024" y="331"/>
                    <a:pt x="1130" y="217"/>
                  </a:cubicBezTo>
                  <a:cubicBezTo>
                    <a:pt x="997" y="67"/>
                    <a:pt x="824" y="1"/>
                    <a:pt x="654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38;p66"/>
            <p:cNvSpPr/>
            <p:nvPr/>
          </p:nvSpPr>
          <p:spPr>
            <a:xfrm>
              <a:off x="1607891" y="2029571"/>
              <a:ext cx="29674" cy="33980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0" y="1"/>
                  </a:moveTo>
                  <a:cubicBezTo>
                    <a:pt x="319" y="1"/>
                    <a:pt x="1" y="255"/>
                    <a:pt x="1" y="647"/>
                  </a:cubicBezTo>
                  <a:cubicBezTo>
                    <a:pt x="1" y="1040"/>
                    <a:pt x="319" y="1294"/>
                    <a:pt x="650" y="1294"/>
                  </a:cubicBezTo>
                  <a:cubicBezTo>
                    <a:pt x="820" y="1294"/>
                    <a:pt x="994" y="1227"/>
                    <a:pt x="1130" y="1078"/>
                  </a:cubicBezTo>
                  <a:cubicBezTo>
                    <a:pt x="1025" y="963"/>
                    <a:pt x="967" y="810"/>
                    <a:pt x="967" y="647"/>
                  </a:cubicBezTo>
                  <a:cubicBezTo>
                    <a:pt x="967" y="485"/>
                    <a:pt x="1025" y="331"/>
                    <a:pt x="1130" y="217"/>
                  </a:cubicBezTo>
                  <a:cubicBezTo>
                    <a:pt x="994" y="67"/>
                    <a:pt x="820" y="1"/>
                    <a:pt x="650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39;p66"/>
            <p:cNvSpPr/>
            <p:nvPr/>
          </p:nvSpPr>
          <p:spPr>
            <a:xfrm>
              <a:off x="1462384" y="1990286"/>
              <a:ext cx="37473" cy="49763"/>
            </a:xfrm>
            <a:custGeom>
              <a:avLst/>
              <a:gdLst/>
              <a:ahLst/>
              <a:cxnLst/>
              <a:rect l="l" t="t" r="r" b="b"/>
              <a:pathLst>
                <a:path w="1427" h="1895" extrusionOk="0">
                  <a:moveTo>
                    <a:pt x="948" y="1"/>
                  </a:moveTo>
                  <a:cubicBezTo>
                    <a:pt x="454" y="1"/>
                    <a:pt x="0" y="397"/>
                    <a:pt x="0" y="947"/>
                  </a:cubicBezTo>
                  <a:cubicBezTo>
                    <a:pt x="0" y="1502"/>
                    <a:pt x="451" y="1895"/>
                    <a:pt x="944" y="1895"/>
                  </a:cubicBezTo>
                  <a:cubicBezTo>
                    <a:pt x="1105" y="1895"/>
                    <a:pt x="1271" y="1853"/>
                    <a:pt x="1426" y="1760"/>
                  </a:cubicBezTo>
                  <a:cubicBezTo>
                    <a:pt x="1139" y="1588"/>
                    <a:pt x="967" y="1282"/>
                    <a:pt x="967" y="947"/>
                  </a:cubicBezTo>
                  <a:cubicBezTo>
                    <a:pt x="967" y="612"/>
                    <a:pt x="1139" y="306"/>
                    <a:pt x="1426" y="134"/>
                  </a:cubicBezTo>
                  <a:cubicBezTo>
                    <a:pt x="1272" y="42"/>
                    <a:pt x="1108" y="1"/>
                    <a:pt x="948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40;p66"/>
            <p:cNvSpPr/>
            <p:nvPr/>
          </p:nvSpPr>
          <p:spPr>
            <a:xfrm>
              <a:off x="1277409" y="2161921"/>
              <a:ext cx="145796" cy="25393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03" y="0"/>
                  </a:moveTo>
                  <a:cubicBezTo>
                    <a:pt x="182" y="0"/>
                    <a:pt x="1" y="182"/>
                    <a:pt x="1" y="402"/>
                  </a:cubicBezTo>
                  <a:lnTo>
                    <a:pt x="1" y="565"/>
                  </a:lnTo>
                  <a:cubicBezTo>
                    <a:pt x="1" y="785"/>
                    <a:pt x="182" y="967"/>
                    <a:pt x="403" y="967"/>
                  </a:cubicBezTo>
                  <a:lnTo>
                    <a:pt x="5149" y="967"/>
                  </a:lnTo>
                  <a:cubicBezTo>
                    <a:pt x="5370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70" y="0"/>
                    <a:pt x="5149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41;p66"/>
            <p:cNvSpPr/>
            <p:nvPr/>
          </p:nvSpPr>
          <p:spPr>
            <a:xfrm>
              <a:off x="1277409" y="2166175"/>
              <a:ext cx="145796" cy="21139"/>
            </a:xfrm>
            <a:custGeom>
              <a:avLst/>
              <a:gdLst/>
              <a:ahLst/>
              <a:cxnLst/>
              <a:rect l="l" t="t" r="r" b="b"/>
              <a:pathLst>
                <a:path w="5552" h="805" extrusionOk="0">
                  <a:moveTo>
                    <a:pt x="77" y="1"/>
                  </a:moveTo>
                  <a:cubicBezTo>
                    <a:pt x="29" y="68"/>
                    <a:pt x="1" y="154"/>
                    <a:pt x="1" y="240"/>
                  </a:cubicBezTo>
                  <a:lnTo>
                    <a:pt x="1" y="393"/>
                  </a:lnTo>
                  <a:cubicBezTo>
                    <a:pt x="1" y="623"/>
                    <a:pt x="182" y="805"/>
                    <a:pt x="403" y="805"/>
                  </a:cubicBezTo>
                  <a:lnTo>
                    <a:pt x="5149" y="805"/>
                  </a:lnTo>
                  <a:cubicBezTo>
                    <a:pt x="5370" y="805"/>
                    <a:pt x="5551" y="623"/>
                    <a:pt x="5551" y="393"/>
                  </a:cubicBezTo>
                  <a:lnTo>
                    <a:pt x="5551" y="240"/>
                  </a:lnTo>
                  <a:cubicBezTo>
                    <a:pt x="5551" y="154"/>
                    <a:pt x="5523" y="68"/>
                    <a:pt x="5475" y="1"/>
                  </a:cubicBezTo>
                  <a:cubicBezTo>
                    <a:pt x="5398" y="96"/>
                    <a:pt x="5274" y="163"/>
                    <a:pt x="5149" y="163"/>
                  </a:cubicBezTo>
                  <a:lnTo>
                    <a:pt x="403" y="163"/>
                  </a:lnTo>
                  <a:cubicBezTo>
                    <a:pt x="278" y="163"/>
                    <a:pt x="154" y="96"/>
                    <a:pt x="77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20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dirty="0" smtClean="0"/>
              <a:t>Assignment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0033001" y="5183401"/>
            <a:ext cx="2159048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0" y="25010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40256" algn="l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just"/>
            <a:r>
              <a:rPr lang="en-US" dirty="0" smtClean="0"/>
              <a:t>Fro free </a:t>
            </a:r>
            <a:r>
              <a:rPr lang="en-US" dirty="0"/>
              <a:t>variable, bound value</a:t>
            </a:r>
            <a:endParaRPr lang="en-US" sz="2400" kern="0" dirty="0" smtClean="0"/>
          </a:p>
          <a:p>
            <a:pPr lvl="1" algn="just"/>
            <a:r>
              <a:rPr lang="en-US" dirty="0"/>
              <a:t>Ex: </a:t>
            </a:r>
            <a:r>
              <a:rPr lang="en-US" dirty="0" smtClean="0"/>
              <a:t>Query</a:t>
            </a:r>
            <a:endParaRPr lang="en-US" sz="2000" dirty="0"/>
          </a:p>
          <a:p>
            <a:pPr lvl="2" algn="just"/>
            <a:r>
              <a:rPr lang="en-US" dirty="0"/>
              <a:t>Boy(X).</a:t>
            </a:r>
            <a:endParaRPr lang="en-US" sz="1600" dirty="0"/>
          </a:p>
          <a:p>
            <a:pPr lvl="1" algn="just"/>
            <a:r>
              <a:rPr lang="en-US" dirty="0"/>
              <a:t>Search in all facts and rules of “boy” and return all possible values for X (Gets all solutions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/>
              <a:t>What questions.</a:t>
            </a:r>
            <a:endParaRPr lang="en-US" sz="1800" dirty="0"/>
          </a:p>
          <a:p>
            <a:pPr marL="778914" lvl="1" indent="0" algn="just">
              <a:buNone/>
            </a:pPr>
            <a:endParaRPr lang="en-US" dirty="0"/>
          </a:p>
          <a:p>
            <a:pPr algn="just"/>
            <a:endParaRPr lang="en-US" kern="0" dirty="0"/>
          </a:p>
        </p:txBody>
      </p:sp>
      <p:sp>
        <p:nvSpPr>
          <p:cNvPr id="24" name="Google Shape;300;p22"/>
          <p:cNvSpPr txBox="1">
            <a:spLocks/>
          </p:cNvSpPr>
          <p:nvPr/>
        </p:nvSpPr>
        <p:spPr>
          <a:xfrm>
            <a:off x="960000" y="457600"/>
            <a:ext cx="10272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4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kern="0" dirty="0" smtClean="0"/>
              <a:t>Matching</a:t>
            </a:r>
            <a:endParaRPr lang="en-US" kern="0" dirty="0"/>
          </a:p>
        </p:txBody>
      </p:sp>
      <p:grpSp>
        <p:nvGrpSpPr>
          <p:cNvPr id="25" name="مجموعة 24"/>
          <p:cNvGrpSpPr/>
          <p:nvPr/>
        </p:nvGrpSpPr>
        <p:grpSpPr>
          <a:xfrm>
            <a:off x="8808720" y="2539249"/>
            <a:ext cx="2992121" cy="2269567"/>
            <a:chOff x="3596640" y="2773967"/>
            <a:chExt cx="558800" cy="253713"/>
          </a:xfrm>
          <a:solidFill>
            <a:schemeClr val="tx1"/>
          </a:solidFill>
        </p:grpSpPr>
        <p:sp>
          <p:nvSpPr>
            <p:cNvPr id="26" name="مستطيل 25"/>
            <p:cNvSpPr/>
            <p:nvPr/>
          </p:nvSpPr>
          <p:spPr>
            <a:xfrm>
              <a:off x="3596640" y="2773967"/>
              <a:ext cx="548640" cy="9115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YE"/>
            </a:p>
          </p:txBody>
        </p:sp>
        <p:sp>
          <p:nvSpPr>
            <p:cNvPr id="27" name="مستطيل 26"/>
            <p:cNvSpPr/>
            <p:nvPr/>
          </p:nvSpPr>
          <p:spPr>
            <a:xfrm>
              <a:off x="3606800" y="2936527"/>
              <a:ext cx="548640" cy="9115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YE"/>
            </a:p>
          </p:txBody>
        </p:sp>
      </p:grpSp>
    </p:spTree>
    <p:extLst>
      <p:ext uri="{BB962C8B-B14F-4D97-AF65-F5344CB8AC3E}">
        <p14:creationId xmlns:p14="http://schemas.microsoft.com/office/powerpoint/2010/main" val="31412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Prolog or </a:t>
            </a:r>
            <a:r>
              <a:rPr lang="en-US" dirty="0" err="1"/>
              <a:t>PROgramming</a:t>
            </a:r>
            <a:r>
              <a:rPr lang="en-US" dirty="0"/>
              <a:t> in </a:t>
            </a:r>
            <a:r>
              <a:rPr lang="en-US" dirty="0" err="1"/>
              <a:t>LOGics</a:t>
            </a:r>
            <a:r>
              <a:rPr lang="en-US" dirty="0"/>
              <a:t> is a logical and declarative programming language. It is one major example of the fourth generation language that supports the declarative programming paradigm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10033001" y="5183401"/>
            <a:ext cx="2159048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pic>
        <p:nvPicPr>
          <p:cNvPr id="3" name="رسم 2">
            <a:extLst>
              <a:ext uri="{FF2B5EF4-FFF2-40B4-BE49-F238E27FC236}">
                <a16:creationId xmlns="" xmlns:a16="http://schemas.microsoft.com/office/drawing/2014/main" id="{66A2E44F-380C-57CD-99DD-C11E5AA78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2428" y="1295217"/>
            <a:ext cx="3795823" cy="3795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/>
          <p:nvPr/>
        </p:nvSpPr>
        <p:spPr>
          <a:xfrm>
            <a:off x="10033001" y="5183401"/>
            <a:ext cx="2159048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0" y="2501044"/>
            <a:ext cx="63906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40256" algn="l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just"/>
            <a:r>
              <a:rPr lang="en-US" dirty="0"/>
              <a:t>Get all possible solutions for a variable to make the goal true, we test all combinations of the conditions of a certain rule, so we get all possible solutions that make the rule true.</a:t>
            </a:r>
          </a:p>
        </p:txBody>
      </p:sp>
      <p:sp>
        <p:nvSpPr>
          <p:cNvPr id="24" name="Google Shape;300;p22"/>
          <p:cNvSpPr txBox="1">
            <a:spLocks/>
          </p:cNvSpPr>
          <p:nvPr/>
        </p:nvSpPr>
        <p:spPr>
          <a:xfrm>
            <a:off x="960000" y="457600"/>
            <a:ext cx="10272000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4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kern="0" dirty="0" err="1" smtClean="0"/>
              <a:t>Backtraking</a:t>
            </a:r>
            <a:endParaRPr lang="en-US" kern="0" dirty="0"/>
          </a:p>
        </p:txBody>
      </p:sp>
      <p:grpSp>
        <p:nvGrpSpPr>
          <p:cNvPr id="10" name="Google Shape;4351;p60"/>
          <p:cNvGrpSpPr/>
          <p:nvPr/>
        </p:nvGrpSpPr>
        <p:grpSpPr>
          <a:xfrm>
            <a:off x="8585200" y="2191299"/>
            <a:ext cx="2893085" cy="2992102"/>
            <a:chOff x="803162" y="1474292"/>
            <a:chExt cx="1086719" cy="879487"/>
          </a:xfrm>
        </p:grpSpPr>
        <p:grpSp>
          <p:nvGrpSpPr>
            <p:cNvPr id="11" name="Google Shape;4352;p60"/>
            <p:cNvGrpSpPr/>
            <p:nvPr/>
          </p:nvGrpSpPr>
          <p:grpSpPr>
            <a:xfrm>
              <a:off x="803162" y="1625948"/>
              <a:ext cx="445856" cy="576579"/>
              <a:chOff x="803162" y="1625948"/>
              <a:chExt cx="445856" cy="576579"/>
            </a:xfrm>
          </p:grpSpPr>
          <p:sp>
            <p:nvSpPr>
              <p:cNvPr id="44" name="Google Shape;4353;p60"/>
              <p:cNvSpPr/>
              <p:nvPr/>
            </p:nvSpPr>
            <p:spPr>
              <a:xfrm>
                <a:off x="803162" y="1847356"/>
                <a:ext cx="133646" cy="133865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" name="Google Shape;4354;p60"/>
              <p:cNvGrpSpPr/>
              <p:nvPr/>
            </p:nvGrpSpPr>
            <p:grpSpPr>
              <a:xfrm>
                <a:off x="1056023" y="1625948"/>
                <a:ext cx="192995" cy="576579"/>
                <a:chOff x="1056023" y="1625948"/>
                <a:chExt cx="192995" cy="576579"/>
              </a:xfrm>
            </p:grpSpPr>
            <p:sp>
              <p:nvSpPr>
                <p:cNvPr id="46" name="Google Shape;4355;p60"/>
                <p:cNvSpPr/>
                <p:nvPr/>
              </p:nvSpPr>
              <p:spPr>
                <a:xfrm>
                  <a:off x="1066902" y="1914079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356;p60"/>
                <p:cNvSpPr/>
                <p:nvPr/>
              </p:nvSpPr>
              <p:spPr>
                <a:xfrm>
                  <a:off x="1066902" y="1645136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357;p60"/>
                <p:cNvSpPr/>
                <p:nvPr/>
              </p:nvSpPr>
              <p:spPr>
                <a:xfrm>
                  <a:off x="1056023" y="1893872"/>
                  <a:ext cx="40644" cy="4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6105" extrusionOk="0">
                      <a:moveTo>
                        <a:pt x="3069" y="0"/>
                      </a:moveTo>
                      <a:cubicBezTo>
                        <a:pt x="1368" y="0"/>
                        <a:pt x="0" y="1368"/>
                        <a:pt x="0" y="3036"/>
                      </a:cubicBezTo>
                      <a:cubicBezTo>
                        <a:pt x="0" y="4737"/>
                        <a:pt x="1368" y="6105"/>
                        <a:pt x="3069" y="6105"/>
                      </a:cubicBezTo>
                      <a:cubicBezTo>
                        <a:pt x="4737" y="6105"/>
                        <a:pt x="6105" y="4737"/>
                        <a:pt x="6105" y="3036"/>
                      </a:cubicBezTo>
                      <a:cubicBezTo>
                        <a:pt x="6105" y="1368"/>
                        <a:pt x="4737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358;p60"/>
                <p:cNvSpPr/>
                <p:nvPr/>
              </p:nvSpPr>
              <p:spPr>
                <a:xfrm>
                  <a:off x="1220365" y="2164199"/>
                  <a:ext cx="28654" cy="3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359;p60"/>
                <p:cNvSpPr/>
                <p:nvPr/>
              </p:nvSpPr>
              <p:spPr>
                <a:xfrm>
                  <a:off x="1220365" y="1625948"/>
                  <a:ext cx="28654" cy="38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78" extrusionOk="0">
                      <a:moveTo>
                        <a:pt x="489" y="0"/>
                      </a:moveTo>
                      <a:cubicBezTo>
                        <a:pt x="234" y="0"/>
                        <a:pt x="1" y="207"/>
                        <a:pt x="1" y="514"/>
                      </a:cubicBezTo>
                      <a:lnTo>
                        <a:pt x="1" y="5284"/>
                      </a:lnTo>
                      <a:cubicBezTo>
                        <a:pt x="1" y="5574"/>
                        <a:pt x="229" y="5777"/>
                        <a:pt x="482" y="5777"/>
                      </a:cubicBezTo>
                      <a:cubicBezTo>
                        <a:pt x="577" y="5777"/>
                        <a:pt x="676" y="5748"/>
                        <a:pt x="768" y="5684"/>
                      </a:cubicBezTo>
                      <a:lnTo>
                        <a:pt x="4003" y="3382"/>
                      </a:lnTo>
                      <a:cubicBezTo>
                        <a:pt x="4304" y="3182"/>
                        <a:pt x="4304" y="2782"/>
                        <a:pt x="4037" y="2582"/>
                      </a:cubicBezTo>
                      <a:lnTo>
                        <a:pt x="801" y="113"/>
                      </a:lnTo>
                      <a:cubicBezTo>
                        <a:pt x="704" y="35"/>
                        <a:pt x="595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" name="Google Shape;4360;p60"/>
            <p:cNvGrpSpPr/>
            <p:nvPr/>
          </p:nvGrpSpPr>
          <p:grpSpPr>
            <a:xfrm>
              <a:off x="1371406" y="1474292"/>
              <a:ext cx="518475" cy="879487"/>
              <a:chOff x="1398231" y="1474292"/>
              <a:chExt cx="518475" cy="879487"/>
            </a:xfrm>
          </p:grpSpPr>
          <p:grpSp>
            <p:nvGrpSpPr>
              <p:cNvPr id="13" name="Google Shape;4361;p60"/>
              <p:cNvGrpSpPr/>
              <p:nvPr/>
            </p:nvGrpSpPr>
            <p:grpSpPr>
              <a:xfrm>
                <a:off x="1398231" y="1474292"/>
                <a:ext cx="518475" cy="341643"/>
                <a:chOff x="1398231" y="1474292"/>
                <a:chExt cx="518475" cy="341643"/>
              </a:xfrm>
            </p:grpSpPr>
            <p:sp>
              <p:nvSpPr>
                <p:cNvPr id="32" name="Google Shape;4362;p60"/>
                <p:cNvSpPr/>
                <p:nvPr/>
              </p:nvSpPr>
              <p:spPr>
                <a:xfrm>
                  <a:off x="1398231" y="1595601"/>
                  <a:ext cx="102159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5" h="14873" extrusionOk="0">
                      <a:moveTo>
                        <a:pt x="7692" y="1"/>
                      </a:moveTo>
                      <a:cubicBezTo>
                        <a:pt x="7531" y="1"/>
                        <a:pt x="7369" y="6"/>
                        <a:pt x="7206" y="16"/>
                      </a:cubicBezTo>
                      <a:cubicBezTo>
                        <a:pt x="3136" y="283"/>
                        <a:pt x="0" y="3786"/>
                        <a:pt x="267" y="7889"/>
                      </a:cubicBezTo>
                      <a:cubicBezTo>
                        <a:pt x="493" y="11846"/>
                        <a:pt x="3790" y="14873"/>
                        <a:pt x="7706" y="14873"/>
                      </a:cubicBezTo>
                      <a:cubicBezTo>
                        <a:pt x="7850" y="14873"/>
                        <a:pt x="7994" y="14869"/>
                        <a:pt x="8140" y="14860"/>
                      </a:cubicBezTo>
                      <a:cubicBezTo>
                        <a:pt x="12243" y="14594"/>
                        <a:pt x="15345" y="11058"/>
                        <a:pt x="15111" y="6988"/>
                      </a:cubicBezTo>
                      <a:cubicBezTo>
                        <a:pt x="14855" y="3048"/>
                        <a:pt x="11585" y="1"/>
                        <a:pt x="769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" name="Google Shape;4363;p60"/>
                <p:cNvGrpSpPr/>
                <p:nvPr/>
              </p:nvGrpSpPr>
              <p:grpSpPr>
                <a:xfrm>
                  <a:off x="1616453" y="1474292"/>
                  <a:ext cx="300253" cy="341643"/>
                  <a:chOff x="1616453" y="1475379"/>
                  <a:chExt cx="300253" cy="341643"/>
                </a:xfrm>
              </p:grpSpPr>
              <p:sp>
                <p:nvSpPr>
                  <p:cNvPr id="34" name="Google Shape;4364;p60"/>
                  <p:cNvSpPr/>
                  <p:nvPr/>
                </p:nvSpPr>
                <p:spPr>
                  <a:xfrm>
                    <a:off x="1631387" y="1645136"/>
                    <a:ext cx="85283" cy="74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209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4365;p60"/>
                  <p:cNvSpPr/>
                  <p:nvPr/>
                </p:nvSpPr>
                <p:spPr>
                  <a:xfrm>
                    <a:off x="1716447" y="1509882"/>
                    <a:ext cx="82400" cy="613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208" fill="none" extrusionOk="0">
                        <a:moveTo>
                          <a:pt x="1" y="9207"/>
                        </a:moveTo>
                        <a:cubicBezTo>
                          <a:pt x="1635" y="3870"/>
                          <a:pt x="6539" y="1"/>
                          <a:pt x="12376" y="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4366;p60"/>
                  <p:cNvSpPr/>
                  <p:nvPr/>
                </p:nvSpPr>
                <p:spPr>
                  <a:xfrm>
                    <a:off x="1716447" y="1719091"/>
                    <a:ext cx="82400" cy="61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4" fill="none" extrusionOk="0">
                        <a:moveTo>
                          <a:pt x="1" y="0"/>
                        </a:moveTo>
                        <a:cubicBezTo>
                          <a:pt x="1635" y="5304"/>
                          <a:pt x="6539" y="9173"/>
                          <a:pt x="12376" y="9173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4367;p60"/>
                  <p:cNvSpPr/>
                  <p:nvPr/>
                </p:nvSpPr>
                <p:spPr>
                  <a:xfrm>
                    <a:off x="1631387" y="1570955"/>
                    <a:ext cx="85283" cy="74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143" fill="none" extrusionOk="0">
                        <a:moveTo>
                          <a:pt x="1" y="11142"/>
                        </a:moveTo>
                        <a:cubicBezTo>
                          <a:pt x="6539" y="11142"/>
                          <a:pt x="10275" y="7106"/>
                          <a:pt x="12810" y="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4368;p60"/>
                  <p:cNvSpPr/>
                  <p:nvPr/>
                </p:nvSpPr>
                <p:spPr>
                  <a:xfrm>
                    <a:off x="1616453" y="1624776"/>
                    <a:ext cx="42868" cy="40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4369;p60"/>
                  <p:cNvSpPr/>
                  <p:nvPr/>
                </p:nvSpPr>
                <p:spPr>
                  <a:xfrm>
                    <a:off x="1784849" y="1760975"/>
                    <a:ext cx="28654" cy="3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370;p60"/>
                  <p:cNvSpPr/>
                  <p:nvPr/>
                </p:nvSpPr>
                <p:spPr>
                  <a:xfrm>
                    <a:off x="1784849" y="1490834"/>
                    <a:ext cx="28654" cy="38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1" name="Google Shape;4371;p60"/>
                  <p:cNvGrpSpPr/>
                  <p:nvPr/>
                </p:nvGrpSpPr>
                <p:grpSpPr>
                  <a:xfrm>
                    <a:off x="1839639" y="1475379"/>
                    <a:ext cx="77067" cy="341643"/>
                    <a:chOff x="1839639" y="1475379"/>
                    <a:chExt cx="77067" cy="341643"/>
                  </a:xfrm>
                </p:grpSpPr>
                <p:sp>
                  <p:nvSpPr>
                    <p:cNvPr id="42" name="Google Shape;4372;p60"/>
                    <p:cNvSpPr/>
                    <p:nvPr/>
                  </p:nvSpPr>
                  <p:spPr>
                    <a:xfrm>
                      <a:off x="1839639" y="1745481"/>
                      <a:ext cx="77067" cy="715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76" h="10746" extrusionOk="0">
                          <a:moveTo>
                            <a:pt x="5775" y="1"/>
                          </a:moveTo>
                          <a:cubicBezTo>
                            <a:pt x="3179" y="1"/>
                            <a:pt x="889" y="1860"/>
                            <a:pt x="468" y="4506"/>
                          </a:cubicBezTo>
                          <a:cubicBezTo>
                            <a:pt x="1" y="7441"/>
                            <a:pt x="2002" y="10210"/>
                            <a:pt x="4904" y="10677"/>
                          </a:cubicBezTo>
                          <a:cubicBezTo>
                            <a:pt x="5194" y="10723"/>
                            <a:pt x="5483" y="10745"/>
                            <a:pt x="5768" y="10745"/>
                          </a:cubicBezTo>
                          <a:cubicBezTo>
                            <a:pt x="8364" y="10745"/>
                            <a:pt x="10655" y="8886"/>
                            <a:pt x="11075" y="6240"/>
                          </a:cubicBezTo>
                          <a:cubicBezTo>
                            <a:pt x="11576" y="3305"/>
                            <a:pt x="9574" y="536"/>
                            <a:pt x="6639" y="69"/>
                          </a:cubicBezTo>
                          <a:cubicBezTo>
                            <a:pt x="6349" y="23"/>
                            <a:pt x="6060" y="1"/>
                            <a:pt x="5775" y="1"/>
                          </a:cubicBezTo>
                          <a:close/>
                        </a:path>
                      </a:pathLst>
                    </a:custGeom>
                    <a:solidFill>
                      <a:srgbClr val="A5B7C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" name="Google Shape;4373;p60"/>
                    <p:cNvSpPr/>
                    <p:nvPr/>
                  </p:nvSpPr>
                  <p:spPr>
                    <a:xfrm>
                      <a:off x="1839639" y="1475379"/>
                      <a:ext cx="77067" cy="715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76" h="10754" extrusionOk="0">
                          <a:moveTo>
                            <a:pt x="5736" y="0"/>
                          </a:moveTo>
                          <a:cubicBezTo>
                            <a:pt x="3156" y="0"/>
                            <a:pt x="887" y="1881"/>
                            <a:pt x="468" y="4513"/>
                          </a:cubicBezTo>
                          <a:cubicBezTo>
                            <a:pt x="1" y="7449"/>
                            <a:pt x="2002" y="10218"/>
                            <a:pt x="4904" y="10685"/>
                          </a:cubicBezTo>
                          <a:cubicBezTo>
                            <a:pt x="5194" y="10731"/>
                            <a:pt x="5483" y="10753"/>
                            <a:pt x="5768" y="10753"/>
                          </a:cubicBezTo>
                          <a:cubicBezTo>
                            <a:pt x="8364" y="10753"/>
                            <a:pt x="10655" y="8893"/>
                            <a:pt x="11075" y="6248"/>
                          </a:cubicBezTo>
                          <a:cubicBezTo>
                            <a:pt x="11576" y="3313"/>
                            <a:pt x="9574" y="544"/>
                            <a:pt x="6639" y="77"/>
                          </a:cubicBezTo>
                          <a:cubicBezTo>
                            <a:pt x="6335" y="25"/>
                            <a:pt x="6034" y="0"/>
                            <a:pt x="5736" y="0"/>
                          </a:cubicBezTo>
                          <a:close/>
                        </a:path>
                      </a:pathLst>
                    </a:custGeom>
                    <a:solidFill>
                      <a:srgbClr val="A5B7C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4" name="Google Shape;4374;p60"/>
              <p:cNvGrpSpPr/>
              <p:nvPr/>
            </p:nvGrpSpPr>
            <p:grpSpPr>
              <a:xfrm>
                <a:off x="1398451" y="2012951"/>
                <a:ext cx="518255" cy="340828"/>
                <a:chOff x="1398451" y="2012951"/>
                <a:chExt cx="518255" cy="340828"/>
              </a:xfrm>
            </p:grpSpPr>
            <p:sp>
              <p:nvSpPr>
                <p:cNvPr id="15" name="Google Shape;4375;p60"/>
                <p:cNvSpPr/>
                <p:nvPr/>
              </p:nvSpPr>
              <p:spPr>
                <a:xfrm>
                  <a:off x="1398451" y="2133928"/>
                  <a:ext cx="102166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6" h="14873" extrusionOk="0">
                      <a:moveTo>
                        <a:pt x="7697" y="0"/>
                      </a:moveTo>
                      <a:cubicBezTo>
                        <a:pt x="7535" y="0"/>
                        <a:pt x="7371" y="5"/>
                        <a:pt x="7206" y="16"/>
                      </a:cubicBezTo>
                      <a:cubicBezTo>
                        <a:pt x="3103" y="250"/>
                        <a:pt x="1" y="3785"/>
                        <a:pt x="268" y="7888"/>
                      </a:cubicBezTo>
                      <a:cubicBezTo>
                        <a:pt x="493" y="11846"/>
                        <a:pt x="3790" y="14872"/>
                        <a:pt x="7706" y="14872"/>
                      </a:cubicBezTo>
                      <a:cubicBezTo>
                        <a:pt x="7850" y="14872"/>
                        <a:pt x="7994" y="14868"/>
                        <a:pt x="8140" y="14860"/>
                      </a:cubicBezTo>
                      <a:cubicBezTo>
                        <a:pt x="12243" y="14593"/>
                        <a:pt x="15345" y="11057"/>
                        <a:pt x="15112" y="6954"/>
                      </a:cubicBezTo>
                      <a:cubicBezTo>
                        <a:pt x="14855" y="3016"/>
                        <a:pt x="11588" y="0"/>
                        <a:pt x="7697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" name="Google Shape;4376;p60"/>
                <p:cNvGrpSpPr/>
                <p:nvPr/>
              </p:nvGrpSpPr>
              <p:grpSpPr>
                <a:xfrm>
                  <a:off x="1616453" y="2012951"/>
                  <a:ext cx="300253" cy="340828"/>
                  <a:chOff x="1616453" y="2013538"/>
                  <a:chExt cx="300253" cy="340828"/>
                </a:xfrm>
              </p:grpSpPr>
              <p:sp>
                <p:nvSpPr>
                  <p:cNvPr id="18" name="Google Shape;4377;p60"/>
                  <p:cNvSpPr/>
                  <p:nvPr/>
                </p:nvSpPr>
                <p:spPr>
                  <a:xfrm>
                    <a:off x="1631387" y="2183474"/>
                    <a:ext cx="85283" cy="74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209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4378;p60"/>
                  <p:cNvSpPr/>
                  <p:nvPr/>
                </p:nvSpPr>
                <p:spPr>
                  <a:xfrm>
                    <a:off x="1716447" y="2048220"/>
                    <a:ext cx="82400" cy="61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4" fill="none" extrusionOk="0">
                        <a:moveTo>
                          <a:pt x="1" y="9174"/>
                        </a:moveTo>
                        <a:cubicBezTo>
                          <a:pt x="1635" y="3870"/>
                          <a:pt x="6539" y="0"/>
                          <a:pt x="12376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4379;p60"/>
                  <p:cNvSpPr/>
                  <p:nvPr/>
                </p:nvSpPr>
                <p:spPr>
                  <a:xfrm>
                    <a:off x="1716447" y="2257422"/>
                    <a:ext cx="82400" cy="610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5" fill="none" extrusionOk="0">
                        <a:moveTo>
                          <a:pt x="1" y="1"/>
                        </a:moveTo>
                        <a:cubicBezTo>
                          <a:pt x="1635" y="5305"/>
                          <a:pt x="6539" y="9174"/>
                          <a:pt x="12376" y="9174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4380;p60"/>
                  <p:cNvSpPr/>
                  <p:nvPr/>
                </p:nvSpPr>
                <p:spPr>
                  <a:xfrm>
                    <a:off x="1631387" y="2109073"/>
                    <a:ext cx="85283" cy="743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175" fill="none" extrusionOk="0">
                        <a:moveTo>
                          <a:pt x="1" y="11175"/>
                        </a:moveTo>
                        <a:cubicBezTo>
                          <a:pt x="6539" y="11175"/>
                          <a:pt x="10275" y="7105"/>
                          <a:pt x="1281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4381;p60"/>
                  <p:cNvSpPr/>
                  <p:nvPr/>
                </p:nvSpPr>
                <p:spPr>
                  <a:xfrm>
                    <a:off x="1616453" y="2163114"/>
                    <a:ext cx="42868" cy="404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082" extrusionOk="0">
                        <a:moveTo>
                          <a:pt x="3241" y="0"/>
                        </a:moveTo>
                        <a:cubicBezTo>
                          <a:pt x="3118" y="0"/>
                          <a:pt x="2994" y="8"/>
                          <a:pt x="2869" y="23"/>
                        </a:cubicBezTo>
                        <a:cubicBezTo>
                          <a:pt x="1168" y="223"/>
                          <a:pt x="0" y="1724"/>
                          <a:pt x="200" y="3392"/>
                        </a:cubicBezTo>
                        <a:cubicBezTo>
                          <a:pt x="386" y="4937"/>
                          <a:pt x="1717" y="6082"/>
                          <a:pt x="3239" y="6082"/>
                        </a:cubicBezTo>
                        <a:cubicBezTo>
                          <a:pt x="3359" y="6082"/>
                          <a:pt x="3481" y="6075"/>
                          <a:pt x="3603" y="6060"/>
                        </a:cubicBezTo>
                        <a:cubicBezTo>
                          <a:pt x="5271" y="5860"/>
                          <a:pt x="6438" y="4326"/>
                          <a:pt x="6238" y="2658"/>
                        </a:cubicBezTo>
                        <a:cubicBezTo>
                          <a:pt x="6053" y="1115"/>
                          <a:pt x="4754" y="0"/>
                          <a:pt x="324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4382;p60"/>
                  <p:cNvSpPr/>
                  <p:nvPr/>
                </p:nvSpPr>
                <p:spPr>
                  <a:xfrm>
                    <a:off x="1784849" y="2299227"/>
                    <a:ext cx="28654" cy="38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4383;p60"/>
                  <p:cNvSpPr/>
                  <p:nvPr/>
                </p:nvSpPr>
                <p:spPr>
                  <a:xfrm>
                    <a:off x="1784849" y="2028946"/>
                    <a:ext cx="28654" cy="38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9" name="Google Shape;4384;p60"/>
                  <p:cNvGrpSpPr/>
                  <p:nvPr/>
                </p:nvGrpSpPr>
                <p:grpSpPr>
                  <a:xfrm>
                    <a:off x="1839639" y="2013538"/>
                    <a:ext cx="77067" cy="340828"/>
                    <a:chOff x="1839639" y="2013538"/>
                    <a:chExt cx="77067" cy="340828"/>
                  </a:xfrm>
                </p:grpSpPr>
                <p:sp>
                  <p:nvSpPr>
                    <p:cNvPr id="30" name="Google Shape;4385;p60"/>
                    <p:cNvSpPr/>
                    <p:nvPr/>
                  </p:nvSpPr>
                  <p:spPr>
                    <a:xfrm>
                      <a:off x="1839639" y="2282618"/>
                      <a:ext cx="77067" cy="717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76" h="10777" extrusionOk="0">
                          <a:moveTo>
                            <a:pt x="5787" y="0"/>
                          </a:moveTo>
                          <a:cubicBezTo>
                            <a:pt x="3185" y="0"/>
                            <a:pt x="889" y="1889"/>
                            <a:pt x="468" y="4538"/>
                          </a:cubicBezTo>
                          <a:cubicBezTo>
                            <a:pt x="1" y="7473"/>
                            <a:pt x="2002" y="10208"/>
                            <a:pt x="4938" y="10709"/>
                          </a:cubicBezTo>
                          <a:cubicBezTo>
                            <a:pt x="5221" y="10754"/>
                            <a:pt x="5503" y="10776"/>
                            <a:pt x="5781" y="10776"/>
                          </a:cubicBezTo>
                          <a:cubicBezTo>
                            <a:pt x="8358" y="10776"/>
                            <a:pt x="10654" y="8888"/>
                            <a:pt x="11075" y="6239"/>
                          </a:cubicBezTo>
                          <a:cubicBezTo>
                            <a:pt x="11576" y="3303"/>
                            <a:pt x="9574" y="535"/>
                            <a:pt x="6639" y="68"/>
                          </a:cubicBezTo>
                          <a:cubicBezTo>
                            <a:pt x="6352" y="22"/>
                            <a:pt x="6068" y="0"/>
                            <a:pt x="5787" y="0"/>
                          </a:cubicBezTo>
                          <a:close/>
                        </a:path>
                      </a:pathLst>
                    </a:custGeom>
                    <a:solidFill>
                      <a:srgbClr val="A5B7C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4386;p60"/>
                    <p:cNvSpPr/>
                    <p:nvPr/>
                  </p:nvSpPr>
                  <p:spPr>
                    <a:xfrm>
                      <a:off x="1839639" y="2013538"/>
                      <a:ext cx="77067" cy="715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76" h="10753" extrusionOk="0">
                          <a:moveTo>
                            <a:pt x="5786" y="1"/>
                          </a:moveTo>
                          <a:cubicBezTo>
                            <a:pt x="3185" y="1"/>
                            <a:pt x="889" y="1886"/>
                            <a:pt x="468" y="4505"/>
                          </a:cubicBezTo>
                          <a:cubicBezTo>
                            <a:pt x="1" y="7440"/>
                            <a:pt x="2002" y="10209"/>
                            <a:pt x="4904" y="10676"/>
                          </a:cubicBezTo>
                          <a:cubicBezTo>
                            <a:pt x="5208" y="10728"/>
                            <a:pt x="5509" y="10753"/>
                            <a:pt x="5807" y="10753"/>
                          </a:cubicBezTo>
                          <a:cubicBezTo>
                            <a:pt x="8387" y="10753"/>
                            <a:pt x="10657" y="8872"/>
                            <a:pt x="11075" y="6240"/>
                          </a:cubicBezTo>
                          <a:cubicBezTo>
                            <a:pt x="11576" y="3304"/>
                            <a:pt x="9574" y="535"/>
                            <a:pt x="6639" y="68"/>
                          </a:cubicBezTo>
                          <a:cubicBezTo>
                            <a:pt x="6352" y="23"/>
                            <a:pt x="6067" y="1"/>
                            <a:pt x="5786" y="1"/>
                          </a:cubicBezTo>
                          <a:close/>
                        </a:path>
                      </a:pathLst>
                    </a:custGeom>
                    <a:solidFill>
                      <a:srgbClr val="A5B7C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5810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ar-Y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Calibri"/>
              </a:rPr>
              <a:t>Make a prolog program the uses the following knowledge to answer the queries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ahmed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boys.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sarah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girls.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arabic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English and math are subjects.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Ahmed study Arabic.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 study any subject that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ahmed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study.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Any girl study English.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Math can be studied with either girls or boys.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u="sng" dirty="0" smtClean="0">
                <a:solidFill>
                  <a:schemeClr val="bg1"/>
                </a:solidFill>
                <a:latin typeface="Calibri"/>
              </a:rPr>
              <a:t>Queries:</a:t>
            </a:r>
            <a:endParaRPr kumimoji="0" lang="en-US" sz="32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does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sarah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study?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Who study Arabic?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Who study math ?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0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ar-YE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="" xmlns:a16="http://schemas.microsoft.com/office/drawing/2014/main" id="{73DA859E-4082-471A-8F26-E69A5C4094CA}"/>
              </a:ext>
            </a:extLst>
          </p:cNvPr>
          <p:cNvSpPr txBox="1">
            <a:spLocks/>
          </p:cNvSpPr>
          <p:nvPr/>
        </p:nvSpPr>
        <p:spPr>
          <a:xfrm>
            <a:off x="2123440" y="1635760"/>
            <a:ext cx="4038600" cy="4525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kern="0" smtClean="0">
                <a:solidFill>
                  <a:schemeClr val="accent3">
                    <a:lumMod val="75000"/>
                  </a:schemeClr>
                </a:solidFill>
              </a:rPr>
              <a:t>predicates</a:t>
            </a:r>
          </a:p>
          <a:p>
            <a:r>
              <a:rPr lang="en-US" kern="0" smtClean="0">
                <a:solidFill>
                  <a:schemeClr val="accent3">
                    <a:lumMod val="75000"/>
                  </a:schemeClr>
                </a:solidFill>
              </a:rPr>
              <a:t>nondeterm</a:t>
            </a:r>
            <a:r>
              <a:rPr lang="en-US" kern="0" smtClean="0"/>
              <a:t> boy(symbol)</a:t>
            </a:r>
          </a:p>
          <a:p>
            <a:r>
              <a:rPr lang="en-US" kern="0" smtClean="0">
                <a:solidFill>
                  <a:schemeClr val="accent3">
                    <a:lumMod val="75000"/>
                  </a:schemeClr>
                </a:solidFill>
              </a:rPr>
              <a:t>nondeterm</a:t>
            </a:r>
            <a:r>
              <a:rPr lang="en-US" kern="0" smtClean="0"/>
              <a:t> girl(symbol)</a:t>
            </a:r>
          </a:p>
          <a:p>
            <a:r>
              <a:rPr lang="en-US" kern="0" smtClean="0">
                <a:solidFill>
                  <a:schemeClr val="accent3">
                    <a:lumMod val="75000"/>
                  </a:schemeClr>
                </a:solidFill>
              </a:rPr>
              <a:t>nondeterm</a:t>
            </a:r>
            <a:r>
              <a:rPr lang="en-US" kern="0" smtClean="0"/>
              <a:t> subject(symbol)</a:t>
            </a:r>
          </a:p>
          <a:p>
            <a:r>
              <a:rPr lang="en-US" kern="0" smtClean="0">
                <a:solidFill>
                  <a:schemeClr val="accent3">
                    <a:lumMod val="75000"/>
                  </a:schemeClr>
                </a:solidFill>
              </a:rPr>
              <a:t>nondeterm</a:t>
            </a:r>
            <a:r>
              <a:rPr lang="en-US" kern="0" smtClean="0"/>
              <a:t> study(symbol, symbol)</a:t>
            </a:r>
          </a:p>
          <a:p>
            <a:endParaRPr lang="en-US" kern="0" smtClean="0"/>
          </a:p>
          <a:p>
            <a:r>
              <a:rPr lang="en-US" kern="0" smtClean="0">
                <a:solidFill>
                  <a:schemeClr val="accent3">
                    <a:lumMod val="75000"/>
                  </a:schemeClr>
                </a:solidFill>
              </a:rPr>
              <a:t>clauses</a:t>
            </a:r>
          </a:p>
          <a:p>
            <a:r>
              <a:rPr lang="en-US" kern="0" smtClean="0"/>
              <a:t>boy(ahmed).</a:t>
            </a:r>
          </a:p>
          <a:p>
            <a:r>
              <a:rPr lang="en-US" kern="0" smtClean="0"/>
              <a:t>boy(ali).</a:t>
            </a:r>
          </a:p>
          <a:p>
            <a:endParaRPr lang="en-US" kern="0" smtClean="0"/>
          </a:p>
          <a:p>
            <a:r>
              <a:rPr lang="en-US" kern="0" smtClean="0"/>
              <a:t>girl(sarah).</a:t>
            </a:r>
          </a:p>
          <a:p>
            <a:r>
              <a:rPr lang="en-US" kern="0" smtClean="0"/>
              <a:t>girl(mai).</a:t>
            </a:r>
          </a:p>
          <a:p>
            <a:endParaRPr lang="en-US" kern="0" smtClean="0"/>
          </a:p>
          <a:p>
            <a:r>
              <a:rPr lang="en-US" kern="0" smtClean="0"/>
              <a:t>subject(arabic).</a:t>
            </a:r>
          </a:p>
          <a:p>
            <a:r>
              <a:rPr lang="en-US" kern="0" smtClean="0"/>
              <a:t>subject(english).</a:t>
            </a:r>
          </a:p>
          <a:p>
            <a:r>
              <a:rPr lang="en-US" kern="0" smtClean="0"/>
              <a:t>subject(math).</a:t>
            </a:r>
            <a:endParaRPr lang="en-US" kern="0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="" xmlns:a16="http://schemas.microsoft.com/office/drawing/2014/main" id="{4B44B036-C4B4-4C37-BB76-1DD4639F0705}"/>
              </a:ext>
            </a:extLst>
          </p:cNvPr>
          <p:cNvSpPr txBox="1">
            <a:spLocks/>
          </p:cNvSpPr>
          <p:nvPr/>
        </p:nvSpPr>
        <p:spPr>
          <a:xfrm>
            <a:off x="6314440" y="1635760"/>
            <a:ext cx="4038600" cy="4525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kern="0" smtClean="0"/>
              <a:t>study(ahmed, arabic).</a:t>
            </a:r>
          </a:p>
          <a:p>
            <a:r>
              <a:rPr lang="en-US" kern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study(ali, X):-</a:t>
            </a:r>
          </a:p>
          <a:p>
            <a:r>
              <a:rPr lang="en-US" kern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study(ahmed, X).</a:t>
            </a:r>
          </a:p>
          <a:p>
            <a:r>
              <a:rPr lang="en-US" kern="0" smtClean="0"/>
              <a:t>	</a:t>
            </a:r>
          </a:p>
          <a:p>
            <a:r>
              <a:rPr lang="en-US" kern="0" smtClean="0"/>
              <a:t>study(X, english):-</a:t>
            </a:r>
          </a:p>
          <a:p>
            <a:r>
              <a:rPr lang="en-US" kern="0" smtClean="0"/>
              <a:t>	girl(X).</a:t>
            </a:r>
          </a:p>
          <a:p>
            <a:r>
              <a:rPr lang="en-US" kern="0" smtClean="0"/>
              <a:t>	</a:t>
            </a:r>
          </a:p>
          <a:p>
            <a:r>
              <a:rPr lang="en-US" kern="0" smtClean="0"/>
              <a:t>study(X, math):-</a:t>
            </a:r>
          </a:p>
          <a:p>
            <a:r>
              <a:rPr lang="en-US" kern="0" smtClean="0"/>
              <a:t>	girl(X); boy(X).</a:t>
            </a:r>
          </a:p>
          <a:p>
            <a:endParaRPr lang="en-US" kern="0" smtClean="0"/>
          </a:p>
          <a:p>
            <a:r>
              <a:rPr lang="en-US" kern="0" smtClean="0">
                <a:solidFill>
                  <a:schemeClr val="accent3">
                    <a:lumMod val="75000"/>
                  </a:schemeClr>
                </a:solidFill>
              </a:rPr>
              <a:t>goal</a:t>
            </a:r>
          </a:p>
          <a:p>
            <a:r>
              <a:rPr lang="en-US" kern="0" smtClean="0"/>
              <a:t>study(sarah, X).</a:t>
            </a:r>
          </a:p>
          <a:p>
            <a:r>
              <a:rPr lang="en-US" kern="0" smtClean="0"/>
              <a:t>%study(X, arabic).</a:t>
            </a:r>
          </a:p>
          <a:p>
            <a:r>
              <a:rPr lang="en-US" kern="0" smtClean="0"/>
              <a:t>%study(X, math).</a:t>
            </a:r>
          </a:p>
          <a:p>
            <a:r>
              <a:rPr lang="en-US" kern="0" smtClean="0">
                <a:solidFill>
                  <a:schemeClr val="bg1">
                    <a:lumMod val="50000"/>
                  </a:schemeClr>
                </a:solidFill>
              </a:rPr>
              <a:t>/*in the last goal ali will be repeated because of the clause in </a:t>
            </a:r>
            <a:r>
              <a:rPr lang="en-US" kern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</a:t>
            </a:r>
            <a:r>
              <a:rPr lang="en-US" kern="0" smtClean="0">
                <a:solidFill>
                  <a:schemeClr val="bg1">
                    <a:lumMod val="50000"/>
                  </a:schemeClr>
                </a:solidFill>
              </a:rPr>
              <a:t> color.*/</a:t>
            </a: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Example</a:t>
            </a:r>
            <a:endParaRPr lang="ar-Y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053" y="1898968"/>
            <a:ext cx="30003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2200482"/>
            <a:ext cx="7108507" cy="394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40256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40256" algn="l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600"/>
              <a:buFont typeface="Nunito Light"/>
              <a:buChar char="■"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just"/>
            <a:r>
              <a:rPr lang="en-US" dirty="0" smtClean="0"/>
              <a:t>Here we will see the family relationship. This is an example of complex relationship that can be formed using Prolog. We want to make a family tree, and that will be mapped into facts and rules, then we can run some queries on them. </a:t>
            </a:r>
          </a:p>
          <a:p>
            <a:pPr algn="just"/>
            <a:r>
              <a:rPr lang="en-US" dirty="0" smtClean="0"/>
              <a:t>Suppose the family tree is as  in the diagram: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478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ar-Y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80" y="2465705"/>
            <a:ext cx="7372350" cy="351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3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 err="1" smtClean="0"/>
              <a:t>Extintion</a:t>
            </a:r>
            <a:endParaRPr lang="ar-Y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523" y="2740025"/>
            <a:ext cx="30384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مستطيل 1"/>
          <p:cNvSpPr/>
          <p:nvPr/>
        </p:nvSpPr>
        <p:spPr>
          <a:xfrm>
            <a:off x="213360" y="2740025"/>
            <a:ext cx="68275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Now let us see some more relationships that we can make from the previous relationships of a family. So if we want to make a grandparent relationship, that can be formed as follows: </a:t>
            </a:r>
            <a:endParaRPr lang="ar-Y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121897" tIns="0" rIns="121897" bIns="0" anchor="b" anchorCtr="0">
            <a:noAutofit/>
          </a:bodyPr>
          <a:lstStyle/>
          <a:p>
            <a:r>
              <a:rPr lang="en" sz="13900" dirty="0" smtClean="0"/>
              <a:t>exercises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2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598;p42"/>
          <p:cNvGrpSpPr/>
          <p:nvPr/>
        </p:nvGrpSpPr>
        <p:grpSpPr>
          <a:xfrm>
            <a:off x="2952657" y="3973445"/>
            <a:ext cx="8032628" cy="3605953"/>
            <a:chOff x="233350" y="949250"/>
            <a:chExt cx="7137300" cy="3802300"/>
          </a:xfrm>
        </p:grpSpPr>
        <p:sp>
          <p:nvSpPr>
            <p:cNvPr id="42" name="Google Shape;599;p4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00;p4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1;p4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2;p4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3;p4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04;p4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5;p4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6;p4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07;p4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08;p4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09;p4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10;p4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11;p4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2;p4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3;p4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4;p4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15;p4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16;p4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17;p4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8;p4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9;p4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20;p4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21;p4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22;p4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23;p4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24;p4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25;p4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26;p4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27;p4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28;p4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29;p4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30;p4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31;p4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32;p4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33;p4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34;p4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35;p4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36;p4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37;p4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38;p4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39;p4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40;p4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41;p4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42;p4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43;p4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44;p4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45;p4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46;p4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47;p4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48;p4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49;p4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Exercise1</a:t>
            </a:r>
            <a:endParaRPr lang="ar-YE" dirty="0"/>
          </a:p>
        </p:txBody>
      </p:sp>
      <p:grpSp>
        <p:nvGrpSpPr>
          <p:cNvPr id="2" name="مجموعة 1"/>
          <p:cNvGrpSpPr/>
          <p:nvPr/>
        </p:nvGrpSpPr>
        <p:grpSpPr>
          <a:xfrm>
            <a:off x="3942308" y="4124435"/>
            <a:ext cx="6635154" cy="1610239"/>
            <a:chOff x="914400" y="2713038"/>
            <a:chExt cx="7305404" cy="2032111"/>
          </a:xfrm>
        </p:grpSpPr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1143000" y="2713038"/>
              <a:ext cx="1364644" cy="5049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altLang="ar-YE" smtClean="0">
                  <a:latin typeface="Helvetica-Narrow" pitchFamily="34" charset="0"/>
                </a:rPr>
                <a:t>berkshire</a:t>
              </a:r>
              <a:endParaRPr lang="en-US" altLang="ar-YE" smtClean="0">
                <a:latin typeface="Helvetica-Narrow" pitchFamily="34" charset="0"/>
              </a:endParaRP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914400" y="4240213"/>
              <a:ext cx="1225215" cy="5049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altLang="ar-YE" smtClean="0">
                  <a:latin typeface="Helvetica-Narrow" pitchFamily="34" charset="0"/>
                </a:rPr>
                <a:t>wiltshire</a:t>
              </a:r>
              <a:endParaRPr lang="en-US" altLang="ar-YE" smtClean="0">
                <a:latin typeface="Helvetica-Narrow" pitchFamily="34" charset="0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5486400" y="2740024"/>
              <a:ext cx="1246188" cy="5049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altLang="ar-YE" smtClean="0">
                  <a:latin typeface="Helvetica-Narrow" pitchFamily="34" charset="0"/>
                </a:rPr>
                <a:t>surrey</a:t>
              </a:r>
              <a:endParaRPr lang="en-US" altLang="ar-YE" smtClean="0">
                <a:latin typeface="Helvetica-Narrow" pitchFamily="34" charset="0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3276600" y="4237038"/>
              <a:ext cx="1521724" cy="5049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altLang="ar-YE" dirty="0" err="1" smtClean="0">
                  <a:latin typeface="Helvetica-Narrow" pitchFamily="34" charset="0"/>
                </a:rPr>
                <a:t>hampshire</a:t>
              </a:r>
              <a:endParaRPr lang="en-US" altLang="ar-YE" dirty="0" smtClean="0">
                <a:latin typeface="Helvetica-Narrow" pitchFamily="34" charset="0"/>
              </a:endParaRPr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5867400" y="4191000"/>
              <a:ext cx="1143000" cy="5049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altLang="ar-YE" smtClean="0">
                  <a:latin typeface="Helvetica-Narrow" pitchFamily="34" charset="0"/>
                </a:rPr>
                <a:t>sussex</a:t>
              </a:r>
              <a:endParaRPr lang="en-US" altLang="ar-YE" smtClean="0">
                <a:latin typeface="Helvetica-Narrow" pitchFamily="34" charset="0"/>
              </a:endParaRPr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7483475" y="3509963"/>
              <a:ext cx="736329" cy="5049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altLang="ar-YE" smtClean="0">
                  <a:latin typeface="Helvetica-Narrow" pitchFamily="34" charset="0"/>
                </a:rPr>
                <a:t>kent</a:t>
              </a:r>
              <a:endParaRPr lang="en-US" altLang="ar-YE" smtClean="0">
                <a:latin typeface="Helvetica-Narrow" pitchFamily="34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2606675" y="2930525"/>
              <a:ext cx="2743200" cy="762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YE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H="1">
              <a:off x="1600200" y="3235325"/>
              <a:ext cx="168275" cy="95567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YE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1920875" y="3235325"/>
              <a:ext cx="1981200" cy="9144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YE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>
              <a:off x="2057400" y="4419600"/>
              <a:ext cx="1158875" cy="3492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YE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V="1">
              <a:off x="4816475" y="4419600"/>
              <a:ext cx="974725" cy="3492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YE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 flipV="1">
              <a:off x="4130675" y="3235325"/>
              <a:ext cx="1676400" cy="9144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YE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6035675" y="3235325"/>
              <a:ext cx="288925" cy="95567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YE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 flipV="1">
              <a:off x="6858000" y="3921125"/>
              <a:ext cx="549275" cy="42227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YE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6492875" y="3082925"/>
              <a:ext cx="914400" cy="5334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YE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475961" y="1772856"/>
            <a:ext cx="798787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GB" altLang="ar-YE" sz="2400" dirty="0" smtClean="0">
                <a:solidFill>
                  <a:schemeClr val="bg1"/>
                </a:solidFill>
                <a:latin typeface="Lucida Sans Unicode" pitchFamily="34" charset="0"/>
              </a:rPr>
              <a:t>(a) Represent a symmetric relation.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GB" altLang="ar-YE" sz="2400" dirty="0" smtClean="0">
                <a:solidFill>
                  <a:schemeClr val="bg1"/>
                </a:solidFill>
                <a:latin typeface="Lucida Sans Unicode" pitchFamily="34" charset="0"/>
              </a:rPr>
              <a:t>(b) Implementing a strange ticket condition as follows: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GB" altLang="ar-YE" sz="2400" dirty="0" smtClean="0">
                <a:solidFill>
                  <a:schemeClr val="bg1"/>
                </a:solidFill>
              </a:rPr>
              <a:t>For the ticket </a:t>
            </a:r>
            <a:r>
              <a:rPr lang="en-GB" altLang="ar-YE" sz="2400" dirty="0">
                <a:solidFill>
                  <a:schemeClr val="bg1"/>
                </a:solidFill>
              </a:rPr>
              <a:t>to be valid, one must pass through an intermediate county.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GB" altLang="ar-YE" sz="2400" dirty="0" smtClean="0">
              <a:solidFill>
                <a:schemeClr val="bg1"/>
              </a:solidFill>
              <a:latin typeface="Lucida Sans Unicode" pitchFamily="34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altLang="ar-YE" sz="2400" dirty="0" smtClean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ar-Y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6CB0D79-C6CD-4E8D-B199-49881977DE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366877"/>
              </p:ext>
            </p:extLst>
          </p:nvPr>
        </p:nvGraphicFramePr>
        <p:xfrm>
          <a:off x="457200" y="1417638"/>
          <a:ext cx="4334544" cy="32305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3636">
                  <a:extLst>
                    <a:ext uri="{9D8B030D-6E8A-4147-A177-3AD203B41FA5}">
                      <a16:colId xmlns="" xmlns:a16="http://schemas.microsoft.com/office/drawing/2014/main" val="3646917419"/>
                    </a:ext>
                  </a:extLst>
                </a:gridCol>
                <a:gridCol w="1083636">
                  <a:extLst>
                    <a:ext uri="{9D8B030D-6E8A-4147-A177-3AD203B41FA5}">
                      <a16:colId xmlns="" xmlns:a16="http://schemas.microsoft.com/office/drawing/2014/main" val="932351805"/>
                    </a:ext>
                  </a:extLst>
                </a:gridCol>
                <a:gridCol w="1083636">
                  <a:extLst>
                    <a:ext uri="{9D8B030D-6E8A-4147-A177-3AD203B41FA5}">
                      <a16:colId xmlns="" xmlns:a16="http://schemas.microsoft.com/office/drawing/2014/main" val="739145106"/>
                    </a:ext>
                  </a:extLst>
                </a:gridCol>
                <a:gridCol w="1083636">
                  <a:extLst>
                    <a:ext uri="{9D8B030D-6E8A-4147-A177-3AD203B41FA5}">
                      <a16:colId xmlns="" xmlns:a16="http://schemas.microsoft.com/office/drawing/2014/main" val="3498231002"/>
                    </a:ext>
                  </a:extLst>
                </a:gridCol>
              </a:tblGrid>
              <a:tr h="53842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girl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2000123"/>
                  </a:ext>
                </a:extLst>
              </a:tr>
              <a:tr h="53842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8396840"/>
                  </a:ext>
                </a:extLst>
              </a:tr>
              <a:tr h="53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4946821"/>
                  </a:ext>
                </a:extLst>
              </a:tr>
              <a:tr h="538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Yasser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1471292"/>
                  </a:ext>
                </a:extLst>
              </a:tr>
              <a:tr h="53842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1244175"/>
                  </a:ext>
                </a:extLst>
              </a:tr>
              <a:tr h="53842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Kareem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79478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C1F6CD12-D49F-4728-AE6A-3C51B4F2A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22684"/>
              </p:ext>
            </p:extLst>
          </p:nvPr>
        </p:nvGraphicFramePr>
        <p:xfrm>
          <a:off x="4953000" y="1417639"/>
          <a:ext cx="3742660" cy="299246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36273">
                  <a:extLst>
                    <a:ext uri="{9D8B030D-6E8A-4147-A177-3AD203B41FA5}">
                      <a16:colId xmlns="" xmlns:a16="http://schemas.microsoft.com/office/drawing/2014/main" val="818276166"/>
                    </a:ext>
                  </a:extLst>
                </a:gridCol>
                <a:gridCol w="2306387">
                  <a:extLst>
                    <a:ext uri="{9D8B030D-6E8A-4147-A177-3AD203B41FA5}">
                      <a16:colId xmlns="" xmlns:a16="http://schemas.microsoft.com/office/drawing/2014/main" val="2044001792"/>
                    </a:ext>
                  </a:extLst>
                </a:gridCol>
              </a:tblGrid>
              <a:tr h="7059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0296077"/>
                  </a:ext>
                </a:extLst>
              </a:tr>
              <a:tr h="5341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Boys has 20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6618608"/>
                  </a:ext>
                </a:extLst>
              </a:tr>
              <a:tr h="573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Girls lass than 20 years or boys has 19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4644539"/>
                  </a:ext>
                </a:extLst>
              </a:tr>
              <a:tr h="8072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Boys or girls have 21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0785739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8EFD33DD-0DE3-4850-8291-3257DEFF1087}"/>
              </a:ext>
            </a:extLst>
          </p:cNvPr>
          <p:cNvSpPr txBox="1"/>
          <p:nvPr/>
        </p:nvSpPr>
        <p:spPr>
          <a:xfrm>
            <a:off x="457200" y="4724400"/>
            <a:ext cx="82384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dirty="0">
                <a:solidFill>
                  <a:schemeClr val="bg1"/>
                </a:solidFill>
              </a:rPr>
              <a:t>Special facts:</a:t>
            </a:r>
          </a:p>
          <a:p>
            <a:pPr marL="285750" indent="-285750" algn="l" rtl="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Kareem in section 1</a:t>
            </a:r>
          </a:p>
          <a:p>
            <a:pPr marL="285750" indent="-285750" algn="l" rtl="0"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</a:rPr>
              <a:t>Soad</a:t>
            </a:r>
            <a:r>
              <a:rPr lang="en-US" sz="2000" dirty="0">
                <a:solidFill>
                  <a:schemeClr val="bg1"/>
                </a:solidFill>
              </a:rPr>
              <a:t> in section 2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Goal: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Ask about every section (3 separate goals) and about some students..</a:t>
            </a:r>
          </a:p>
        </p:txBody>
      </p:sp>
    </p:spTree>
    <p:extLst>
      <p:ext uri="{BB962C8B-B14F-4D97-AF65-F5344CB8AC3E}">
        <p14:creationId xmlns:p14="http://schemas.microsoft.com/office/powerpoint/2010/main" val="10013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ar-YE" dirty="0"/>
          </a:p>
        </p:txBody>
      </p:sp>
      <p:pic>
        <p:nvPicPr>
          <p:cNvPr id="5" name="Picture 2" descr="Image result for ques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70" b="89944" l="9972" r="899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381" y="2125267"/>
            <a:ext cx="4378037" cy="372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7675945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ar-YE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A8D551-B8D1-489B-A809-A90305DC566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831125"/>
            <a:ext cx="4672400" cy="206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dirty="0" smtClean="0"/>
              <a:t>Applications</a:t>
            </a:r>
            <a:endParaRPr dirty="0"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1160767" y="3901400"/>
            <a:ext cx="3247600" cy="589600"/>
          </a:xfrm>
          <a:prstGeom prst="rect">
            <a:avLst/>
          </a:prstGeom>
        </p:spPr>
        <p:txBody>
          <a:bodyPr spcFirstLastPara="1" wrap="square" lIns="121897" tIns="0" rIns="121897" bIns="0" anchor="t" anchorCtr="0">
            <a:noAutofit/>
          </a:bodyPr>
          <a:lstStyle/>
          <a:p>
            <a:pPr marL="0" indent="0" algn="r">
              <a:spcAft>
                <a:spcPts val="2133"/>
              </a:spcAft>
              <a:buNone/>
            </a:pPr>
            <a:r>
              <a:rPr lang="en-US" sz="2100" dirty="0">
                <a:solidFill>
                  <a:schemeClr val="dk1"/>
                </a:solidFill>
              </a:rPr>
              <a:t>Prolog is used in various domains.</a:t>
            </a:r>
            <a:endParaRPr sz="2100" dirty="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7120800" y="1755933"/>
            <a:ext cx="4888320" cy="364000"/>
          </a:xfrm>
          <a:prstGeom prst="rect">
            <a:avLst/>
          </a:prstGeom>
        </p:spPr>
        <p:txBody>
          <a:bodyPr spcFirstLastPara="1" wrap="square" lIns="121897" tIns="0" rIns="121897" bIns="0" anchor="ctr" anchorCtr="0">
            <a:noAutofit/>
          </a:bodyPr>
          <a:lstStyle/>
          <a:p>
            <a:r>
              <a:rPr lang="en-US" sz="2900" dirty="0">
                <a:solidFill>
                  <a:schemeClr val="dk2"/>
                </a:solidFill>
              </a:rPr>
              <a:t>Intelligent </a:t>
            </a:r>
            <a:r>
              <a:rPr lang="en-US" sz="2900" dirty="0" smtClean="0">
                <a:solidFill>
                  <a:schemeClr val="dk2"/>
                </a:solidFill>
              </a:rPr>
              <a:t>Database</a:t>
            </a:r>
            <a:endParaRPr sz="29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7119200" y="2137767"/>
            <a:ext cx="3598400" cy="364000"/>
          </a:xfrm>
          <a:prstGeom prst="rect">
            <a:avLst/>
          </a:prstGeom>
        </p:spPr>
        <p:txBody>
          <a:bodyPr spcFirstLastPara="1" wrap="square" lIns="121897" tIns="0" rIns="121897" bIns="0" anchor="t" anchorCtr="0">
            <a:noAutofit/>
          </a:bodyPr>
          <a:lstStyle/>
          <a:p>
            <a:pPr marL="0" indent="0">
              <a:buNone/>
            </a:pPr>
            <a:r>
              <a:rPr lang="en-US" sz="1900" dirty="0" smtClean="0"/>
              <a:t>Building AI models</a:t>
            </a:r>
            <a:endParaRPr sz="19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19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7120800" y="2907335"/>
            <a:ext cx="3596800" cy="365600"/>
          </a:xfrm>
          <a:prstGeom prst="rect">
            <a:avLst/>
          </a:prstGeom>
        </p:spPr>
        <p:txBody>
          <a:bodyPr spcFirstLastPara="1" wrap="square" lIns="121897" tIns="0" rIns="121897" bIns="0" anchor="ctr" anchorCtr="0">
            <a:noAutofit/>
          </a:bodyPr>
          <a:lstStyle/>
          <a:p>
            <a:r>
              <a:rPr lang="en-US" sz="2900" dirty="0" smtClean="0">
                <a:solidFill>
                  <a:schemeClr val="dk2"/>
                </a:solidFill>
              </a:rPr>
              <a:t>Natural </a:t>
            </a:r>
            <a:r>
              <a:rPr lang="en-US" sz="2900" dirty="0">
                <a:solidFill>
                  <a:schemeClr val="dk2"/>
                </a:solidFill>
              </a:rPr>
              <a:t>Language</a:t>
            </a:r>
            <a:endParaRPr sz="29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7119300" y="3286800"/>
            <a:ext cx="3598400" cy="365600"/>
          </a:xfrm>
          <a:prstGeom prst="rect">
            <a:avLst/>
          </a:prstGeom>
        </p:spPr>
        <p:txBody>
          <a:bodyPr spcFirstLastPara="1" wrap="square" lIns="121897" tIns="0" rIns="121897" bIns="0" anchor="t" anchorCtr="0">
            <a:noAutofit/>
          </a:bodyPr>
          <a:lstStyle/>
          <a:p>
            <a:pPr marL="0" indent="0">
              <a:buNone/>
            </a:pPr>
            <a:r>
              <a:rPr lang="en-US" sz="1900" dirty="0" err="1" smtClean="0"/>
              <a:t>Bulng</a:t>
            </a:r>
            <a:r>
              <a:rPr lang="en-US" sz="1900" dirty="0" smtClean="0"/>
              <a:t> AI </a:t>
            </a:r>
            <a:r>
              <a:rPr lang="en-US" sz="1900" dirty="0" err="1" smtClean="0"/>
              <a:t>chatbots</a:t>
            </a:r>
            <a:endParaRPr sz="1900" dirty="0"/>
          </a:p>
          <a:p>
            <a:pPr marL="0" indent="0">
              <a:spcBef>
                <a:spcPts val="2133"/>
              </a:spcBef>
              <a:buNone/>
            </a:pPr>
            <a:endParaRPr sz="1900" dirty="0"/>
          </a:p>
          <a:p>
            <a:pPr marL="0" indent="0">
              <a:spcBef>
                <a:spcPts val="2133"/>
              </a:spcBef>
              <a:buNone/>
            </a:pPr>
            <a:endParaRPr sz="19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19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7119401" y="4130000"/>
            <a:ext cx="3598400" cy="365600"/>
          </a:xfrm>
          <a:prstGeom prst="rect">
            <a:avLst/>
          </a:prstGeom>
        </p:spPr>
        <p:txBody>
          <a:bodyPr spcFirstLastPara="1" wrap="square" lIns="121897" tIns="0" rIns="121897" bIns="0" anchor="ctr" anchorCtr="0">
            <a:noAutofit/>
          </a:bodyPr>
          <a:lstStyle/>
          <a:p>
            <a:r>
              <a:rPr lang="en-US" sz="2900" dirty="0">
                <a:solidFill>
                  <a:schemeClr val="dk2"/>
                </a:solidFill>
              </a:rPr>
              <a:t>Robot Planning</a:t>
            </a:r>
            <a:endParaRPr sz="29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7119300" y="4509467"/>
            <a:ext cx="3598400" cy="365600"/>
          </a:xfrm>
          <a:prstGeom prst="rect">
            <a:avLst/>
          </a:prstGeom>
        </p:spPr>
        <p:txBody>
          <a:bodyPr spcFirstLastPara="1" wrap="square" lIns="121897" tIns="0" rIns="121897" bIns="0" anchor="t" anchorCtr="0">
            <a:noAutofit/>
          </a:bodyPr>
          <a:lstStyle/>
          <a:p>
            <a:pPr marL="0" indent="0">
              <a:buNone/>
            </a:pPr>
            <a:r>
              <a:rPr lang="en-US" sz="1900" dirty="0" smtClean="0"/>
              <a:t>In industrial automation</a:t>
            </a:r>
            <a:endParaRPr sz="19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19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7120900" y="5271401"/>
            <a:ext cx="3596800" cy="365600"/>
          </a:xfrm>
          <a:prstGeom prst="rect">
            <a:avLst/>
          </a:prstGeom>
        </p:spPr>
        <p:txBody>
          <a:bodyPr spcFirstLastPara="1" wrap="square" lIns="121897" tIns="0" rIns="121897" bIns="0" anchor="ctr" anchorCtr="0">
            <a:noAutofit/>
          </a:bodyPr>
          <a:lstStyle/>
          <a:p>
            <a:r>
              <a:rPr lang="en-US" sz="2900" dirty="0">
                <a:solidFill>
                  <a:schemeClr val="dk2"/>
                </a:solidFill>
              </a:rPr>
              <a:t>Machine Learning</a:t>
            </a:r>
            <a:endParaRPr sz="2900" dirty="0">
              <a:solidFill>
                <a:schemeClr val="dk2"/>
              </a:solidFill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1" y="3481200"/>
            <a:ext cx="2380073" cy="25167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1160733" y="3286800"/>
            <a:ext cx="3247600" cy="529200"/>
          </a:xfrm>
          <a:prstGeom prst="rect">
            <a:avLst/>
          </a:prstGeom>
        </p:spPr>
        <p:txBody>
          <a:bodyPr spcFirstLastPara="1" wrap="square" lIns="121897" tIns="0" rIns="121897" bIns="0" anchor="ctr" anchorCtr="0">
            <a:noAutofit/>
          </a:bodyPr>
          <a:lstStyle/>
          <a:p>
            <a:pPr algn="r"/>
            <a:r>
              <a:rPr lang="en" sz="4000" dirty="0" smtClean="0">
                <a:solidFill>
                  <a:schemeClr val="dk1"/>
                </a:solidFill>
              </a:rPr>
              <a:t>Prolog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553968" y="5087468"/>
            <a:ext cx="3118433" cy="178489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7333" y="5087459"/>
            <a:ext cx="1546635" cy="17852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598290" y="5383060"/>
            <a:ext cx="2280743" cy="17852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598303" y="5383060"/>
            <a:ext cx="662917" cy="17852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7340" y="5383060"/>
            <a:ext cx="773328" cy="17852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1244918" y="5383060"/>
            <a:ext cx="178525" cy="17852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961191" y="5383060"/>
            <a:ext cx="178525" cy="17852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7344" y="5678663"/>
            <a:ext cx="178504" cy="17852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329224" y="5678663"/>
            <a:ext cx="1823157" cy="17852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4469165" y="2094100"/>
            <a:ext cx="2506000" cy="1769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4469165" y="3273700"/>
            <a:ext cx="2506000" cy="589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4469165" y="3863300"/>
            <a:ext cx="2506000" cy="589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4469165" y="3863351"/>
            <a:ext cx="2506000" cy="1769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74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8" b="89868" l="5566" r="89844">
                        <a14:foregroundMark x1="34473" y1="36417" x2="34082" y2="38032"/>
                        <a14:foregroundMark x1="53125" y1="28634" x2="53125" y2="28634"/>
                        <a14:foregroundMark x1="51855" y1="25844" x2="51855" y2="25844"/>
                        <a14:foregroundMark x1="47949" y1="44640" x2="47949" y2="44640"/>
                        <a14:foregroundMark x1="51855" y1="68869" x2="51855" y2="68869"/>
                        <a14:backgroundMark x1="56445" y1="54185" x2="56445" y2="54185"/>
                        <a14:backgroundMark x1="56445" y1="54185" x2="61523" y2="34949"/>
                        <a14:backgroundMark x1="19922" y1="43172" x2="23633" y2="30396"/>
                        <a14:backgroundMark x1="47266" y1="75918" x2="49707" y2="59618"/>
                        <a14:backgroundMark x1="66113" y1="48605" x2="73242" y2="40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02" y="381964"/>
            <a:ext cx="9166379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dirty="0" smtClean="0"/>
              <a:t>Features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10737440" y="2439900"/>
            <a:ext cx="543860" cy="239597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583502" y="4963216"/>
            <a:ext cx="291204" cy="239668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442819" y="2835667"/>
            <a:ext cx="431884" cy="239668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10515570" y="4927004"/>
            <a:ext cx="543851" cy="239668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10511527" y="2835667"/>
            <a:ext cx="291212" cy="239668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849415" y="3232634"/>
            <a:ext cx="628652" cy="238465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778000" y="2439900"/>
            <a:ext cx="1031200" cy="103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3316082" cy="475600"/>
          </a:xfrm>
          <a:prstGeom prst="rect">
            <a:avLst/>
          </a:prstGeom>
        </p:spPr>
        <p:txBody>
          <a:bodyPr spcFirstLastPara="1" wrap="square" lIns="121897" tIns="0" rIns="121897" bIns="0" anchor="b" anchorCtr="0">
            <a:noAutofit/>
          </a:bodyPr>
          <a:lstStyle/>
          <a:p>
            <a:r>
              <a:rPr lang="en" dirty="0" smtClean="0"/>
              <a:t>Logical Variables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6484750" y="2575455"/>
            <a:ext cx="2885200" cy="475600"/>
          </a:xfrm>
          <a:prstGeom prst="rect">
            <a:avLst/>
          </a:prstGeom>
        </p:spPr>
        <p:txBody>
          <a:bodyPr spcFirstLastPara="1" wrap="square" lIns="121897" tIns="0" rIns="121897" bIns="0" anchor="b" anchorCtr="0">
            <a:noAutofit/>
          </a:bodyPr>
          <a:lstStyle/>
          <a:p>
            <a:r>
              <a:rPr lang="en-GB" altLang="ar-YE" dirty="0" smtClean="0"/>
              <a:t>Relational </a:t>
            </a:r>
            <a:r>
              <a:rPr lang="en-GB" altLang="ar-YE" dirty="0"/>
              <a:t>database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6074875" y="3152484"/>
            <a:ext cx="3295058" cy="550800"/>
          </a:xfrm>
          <a:prstGeom prst="rect">
            <a:avLst/>
          </a:prstGeom>
        </p:spPr>
        <p:txBody>
          <a:bodyPr spcFirstLastPara="1" wrap="square" lIns="121897" tIns="0" rIns="121897" bIns="121897" anchor="t" anchorCtr="0">
            <a:noAutofit/>
          </a:bodyPr>
          <a:lstStyle/>
          <a:p>
            <a:pPr eaLnBrk="1" hangingPunct="1"/>
            <a:r>
              <a:rPr lang="en-GB" altLang="ar-YE" dirty="0" smtClean="0"/>
              <a:t>can  </a:t>
            </a:r>
            <a:r>
              <a:rPr lang="en-GB" altLang="ar-YE" dirty="0"/>
              <a:t>be seen as a relational </a:t>
            </a:r>
            <a:r>
              <a:rPr lang="en-GB" altLang="ar-YE" dirty="0" smtClean="0"/>
              <a:t>database    </a:t>
            </a:r>
          </a:p>
          <a:p>
            <a:pPr eaLnBrk="1" hangingPunct="1"/>
            <a:r>
              <a:rPr lang="en-GB" altLang="ar-YE" dirty="0"/>
              <a:t> </a:t>
            </a:r>
            <a:r>
              <a:rPr lang="en-GB" altLang="ar-YE" dirty="0" smtClean="0"/>
              <a:t>        containing </a:t>
            </a:r>
            <a:r>
              <a:rPr lang="en-GB" altLang="ar-YE" dirty="0"/>
              <a:t>rules as </a:t>
            </a:r>
            <a:r>
              <a:rPr lang="en-GB" altLang="ar-YE" dirty="0" smtClean="0"/>
              <a:t>well  </a:t>
            </a:r>
            <a:r>
              <a:rPr lang="en-GB" altLang="ar-YE" dirty="0"/>
              <a:t>as facts.</a:t>
            </a:r>
            <a:endParaRPr lang="en-US" altLang="ar-YE"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3021335" y="4506316"/>
            <a:ext cx="2885200" cy="475600"/>
          </a:xfrm>
          <a:prstGeom prst="rect">
            <a:avLst/>
          </a:prstGeom>
        </p:spPr>
        <p:txBody>
          <a:bodyPr spcFirstLastPara="1" wrap="square" lIns="121897" tIns="0" rIns="121897" bIns="0" anchor="b" anchorCtr="0">
            <a:noAutofit/>
          </a:bodyPr>
          <a:lstStyle/>
          <a:p>
            <a:r>
              <a:rPr lang="en-GB" altLang="ar-YE" dirty="0"/>
              <a:t>Unification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3021333" y="5079982"/>
            <a:ext cx="2885200" cy="550800"/>
          </a:xfrm>
          <a:prstGeom prst="rect">
            <a:avLst/>
          </a:prstGeom>
        </p:spPr>
        <p:txBody>
          <a:bodyPr spcFirstLastPara="1" wrap="square" lIns="121897" tIns="0" rIns="121897" bIns="121897" anchor="t" anchorCtr="0">
            <a:noAutofit/>
          </a:bodyPr>
          <a:lstStyle/>
          <a:p>
            <a:pPr marL="0" indent="0"/>
            <a:r>
              <a:rPr lang="en-GB" altLang="ar-YE" dirty="0"/>
              <a:t>built-in term-manipulation method that passes parameters, returns </a:t>
            </a:r>
            <a:r>
              <a:rPr lang="en-GB" altLang="ar-YE" dirty="0" smtClean="0"/>
              <a:t>results</a:t>
            </a:r>
            <a:r>
              <a:rPr lang="en-GB" altLang="ar-YE" dirty="0"/>
              <a:t>.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6484766" y="4470209"/>
            <a:ext cx="2885200" cy="475600"/>
          </a:xfrm>
          <a:prstGeom prst="rect">
            <a:avLst/>
          </a:prstGeom>
        </p:spPr>
        <p:txBody>
          <a:bodyPr spcFirstLastPara="1" wrap="square" lIns="121897" tIns="0" rIns="121897" bIns="0" anchor="b" anchorCtr="0">
            <a:noAutofit/>
          </a:bodyPr>
          <a:lstStyle/>
          <a:p>
            <a:r>
              <a:rPr lang="en-GB" altLang="ar-YE" dirty="0" smtClean="0"/>
              <a:t>Reversible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6484733" y="5043770"/>
            <a:ext cx="2885200" cy="550800"/>
          </a:xfrm>
          <a:prstGeom prst="rect">
            <a:avLst/>
          </a:prstGeom>
        </p:spPr>
        <p:txBody>
          <a:bodyPr spcFirstLastPara="1" wrap="square" lIns="121897" tIns="0" rIns="121897" bIns="121897" anchor="t" anchorCtr="0">
            <a:noAutofit/>
          </a:bodyPr>
          <a:lstStyle/>
          <a:p>
            <a:pPr marL="0" indent="0"/>
            <a:r>
              <a:rPr lang="en" dirty="0" smtClean="0"/>
              <a:t>Ability to define “Reversible” Precedures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9559066" y="2439900"/>
            <a:ext cx="1031200" cy="10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778000" y="4567449"/>
            <a:ext cx="1031200" cy="10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10779398" y="4530104"/>
            <a:ext cx="628675" cy="239597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11200279" y="4927003"/>
            <a:ext cx="503473" cy="239668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10799066" y="5323971"/>
            <a:ext cx="401211" cy="238465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9559066" y="4531237"/>
            <a:ext cx="1031200" cy="103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971381" y="4567449"/>
            <a:ext cx="651819" cy="239597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685745" y="4963216"/>
            <a:ext cx="760223" cy="239668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1169808" y="5360183"/>
            <a:ext cx="431859" cy="238465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685814" y="2439900"/>
            <a:ext cx="937389" cy="239597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1044272" y="2836234"/>
            <a:ext cx="238421" cy="239668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10960569" y="2835667"/>
            <a:ext cx="760231" cy="239668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10773381" y="3232634"/>
            <a:ext cx="628652" cy="238465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121897" tIns="0" rIns="121897" bIns="121897" anchor="t" anchorCtr="0">
            <a:noAutofit/>
          </a:bodyPr>
          <a:lstStyle/>
          <a:p>
            <a:pPr marL="0" indent="0"/>
            <a:r>
              <a:rPr lang="en-GB" altLang="ar-YE" dirty="0"/>
              <a:t>These are not the same as variables in other languages.</a:t>
            </a: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986130" y="4775821"/>
            <a:ext cx="614941" cy="614456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9770555" y="4743002"/>
            <a:ext cx="608225" cy="607673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2024390" y="2648515"/>
            <a:ext cx="538423" cy="613971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9786812" y="2652903"/>
            <a:ext cx="575709" cy="609583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62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3346800" y="1907367"/>
            <a:ext cx="5498400" cy="38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l" rtl="0"/>
            <a:r>
              <a:rPr lang="en-GB" altLang="ar-YE" dirty="0">
                <a:latin typeface="Helvetica-Narrow" pitchFamily="34" charset="0"/>
              </a:rPr>
              <a:t>/* At the Zoo */</a:t>
            </a:r>
          </a:p>
          <a:p>
            <a:pPr algn="l" rtl="0"/>
            <a:endParaRPr lang="en-GB" altLang="ar-YE" dirty="0">
              <a:latin typeface="Helvetica-Narrow" pitchFamily="34" charset="0"/>
            </a:endParaRPr>
          </a:p>
          <a:p>
            <a:pPr algn="l" rtl="0"/>
            <a:r>
              <a:rPr lang="en-GB" altLang="ar-YE" dirty="0">
                <a:latin typeface="Helvetica-Narrow" pitchFamily="34" charset="0"/>
              </a:rPr>
              <a:t>elephant(</a:t>
            </a:r>
            <a:r>
              <a:rPr lang="en-GB" altLang="ar-YE" dirty="0" err="1">
                <a:latin typeface="Helvetica-Narrow" pitchFamily="34" charset="0"/>
              </a:rPr>
              <a:t>george</a:t>
            </a:r>
            <a:r>
              <a:rPr lang="en-GB" altLang="ar-YE" dirty="0">
                <a:latin typeface="Helvetica-Narrow" pitchFamily="34" charset="0"/>
              </a:rPr>
              <a:t>).</a:t>
            </a:r>
          </a:p>
          <a:p>
            <a:pPr algn="l" rtl="0"/>
            <a:r>
              <a:rPr lang="en-GB" altLang="ar-YE" dirty="0">
                <a:latin typeface="Helvetica-Narrow" pitchFamily="34" charset="0"/>
              </a:rPr>
              <a:t>elephant(</a:t>
            </a:r>
            <a:r>
              <a:rPr lang="en-GB" altLang="ar-YE" dirty="0" err="1">
                <a:latin typeface="Helvetica-Narrow" pitchFamily="34" charset="0"/>
              </a:rPr>
              <a:t>mary</a:t>
            </a:r>
            <a:r>
              <a:rPr lang="en-GB" altLang="ar-YE" dirty="0">
                <a:latin typeface="Helvetica-Narrow" pitchFamily="34" charset="0"/>
              </a:rPr>
              <a:t>).</a:t>
            </a:r>
          </a:p>
          <a:p>
            <a:pPr algn="l" rtl="0"/>
            <a:endParaRPr lang="en-GB" altLang="ar-YE" dirty="0">
              <a:latin typeface="Helvetica-Narrow" pitchFamily="34" charset="0"/>
            </a:endParaRPr>
          </a:p>
          <a:p>
            <a:pPr algn="l" rtl="0"/>
            <a:r>
              <a:rPr lang="en-GB" altLang="ar-YE" dirty="0">
                <a:latin typeface="Helvetica-Narrow" pitchFamily="34" charset="0"/>
              </a:rPr>
              <a:t>panda(</a:t>
            </a:r>
            <a:r>
              <a:rPr lang="en-GB" altLang="ar-YE" dirty="0" err="1">
                <a:latin typeface="Helvetica-Narrow" pitchFamily="34" charset="0"/>
              </a:rPr>
              <a:t>chi_chi</a:t>
            </a:r>
            <a:r>
              <a:rPr lang="en-GB" altLang="ar-YE" dirty="0">
                <a:latin typeface="Helvetica-Narrow" pitchFamily="34" charset="0"/>
              </a:rPr>
              <a:t>).</a:t>
            </a:r>
          </a:p>
          <a:p>
            <a:pPr algn="l" rtl="0"/>
            <a:r>
              <a:rPr lang="en-GB" altLang="ar-YE" dirty="0">
                <a:latin typeface="Helvetica-Narrow" pitchFamily="34" charset="0"/>
              </a:rPr>
              <a:t>panda(</a:t>
            </a:r>
            <a:r>
              <a:rPr lang="en-GB" altLang="ar-YE" dirty="0" err="1">
                <a:latin typeface="Helvetica-Narrow" pitchFamily="34" charset="0"/>
              </a:rPr>
              <a:t>ming_ming</a:t>
            </a:r>
            <a:r>
              <a:rPr lang="en-GB" altLang="ar-YE" dirty="0">
                <a:latin typeface="Helvetica-Narrow" pitchFamily="34" charset="0"/>
              </a:rPr>
              <a:t>).</a:t>
            </a:r>
          </a:p>
          <a:p>
            <a:pPr algn="l" rtl="0"/>
            <a:endParaRPr lang="en-GB" altLang="ar-YE" dirty="0">
              <a:latin typeface="Helvetica-Narrow" pitchFamily="34" charset="0"/>
            </a:endParaRPr>
          </a:p>
          <a:p>
            <a:pPr algn="l" rtl="0"/>
            <a:r>
              <a:rPr lang="en-GB" altLang="ar-YE" dirty="0">
                <a:latin typeface="Helvetica-Narrow" pitchFamily="34" charset="0"/>
              </a:rPr>
              <a:t>dangerous(X) :- </a:t>
            </a:r>
            <a:r>
              <a:rPr lang="en-GB" altLang="ar-YE" dirty="0" err="1">
                <a:latin typeface="Helvetica-Narrow" pitchFamily="34" charset="0"/>
              </a:rPr>
              <a:t>big_teeth</a:t>
            </a:r>
            <a:r>
              <a:rPr lang="en-GB" altLang="ar-YE" dirty="0">
                <a:latin typeface="Helvetica-Narrow" pitchFamily="34" charset="0"/>
              </a:rPr>
              <a:t>(X).</a:t>
            </a:r>
          </a:p>
          <a:p>
            <a:pPr algn="l" rtl="0"/>
            <a:r>
              <a:rPr lang="en-GB" altLang="ar-YE" dirty="0">
                <a:latin typeface="Helvetica-Narrow" pitchFamily="34" charset="0"/>
              </a:rPr>
              <a:t>dangerous(X) :- venomous(X).</a:t>
            </a:r>
          </a:p>
          <a:p>
            <a:pPr algn="l" rtl="0"/>
            <a:endParaRPr lang="en-GB" altLang="ar-YE" dirty="0">
              <a:latin typeface="Helvetica-Narrow" pitchFamily="34" charset="0"/>
            </a:endParaRPr>
          </a:p>
          <a:p>
            <a:pPr algn="l" rtl="0"/>
            <a:r>
              <a:rPr lang="en-GB" altLang="ar-YE" dirty="0">
                <a:latin typeface="Helvetica-Narrow" pitchFamily="34" charset="0"/>
              </a:rPr>
              <a:t>guess(X, tiger) :- </a:t>
            </a:r>
            <a:r>
              <a:rPr lang="en-GB" altLang="ar-YE" dirty="0" err="1">
                <a:latin typeface="Helvetica-Narrow" pitchFamily="34" charset="0"/>
              </a:rPr>
              <a:t>stripey</a:t>
            </a:r>
            <a:r>
              <a:rPr lang="en-GB" altLang="ar-YE" dirty="0">
                <a:latin typeface="Helvetica-Narrow" pitchFamily="34" charset="0"/>
              </a:rPr>
              <a:t>(X), </a:t>
            </a:r>
            <a:r>
              <a:rPr lang="en-GB" altLang="ar-YE" dirty="0" err="1">
                <a:latin typeface="Helvetica-Narrow" pitchFamily="34" charset="0"/>
              </a:rPr>
              <a:t>big_teeth</a:t>
            </a:r>
            <a:r>
              <a:rPr lang="en-GB" altLang="ar-YE" dirty="0">
                <a:latin typeface="Helvetica-Narrow" pitchFamily="34" charset="0"/>
              </a:rPr>
              <a:t>(X), </a:t>
            </a:r>
            <a:r>
              <a:rPr lang="en-GB" altLang="ar-YE" dirty="0" err="1">
                <a:latin typeface="Helvetica-Narrow" pitchFamily="34" charset="0"/>
              </a:rPr>
              <a:t>isaCat</a:t>
            </a:r>
            <a:r>
              <a:rPr lang="en-GB" altLang="ar-YE" dirty="0">
                <a:latin typeface="Helvetica-Narrow" pitchFamily="34" charset="0"/>
              </a:rPr>
              <a:t>(X).</a:t>
            </a:r>
          </a:p>
          <a:p>
            <a:pPr algn="l" rtl="0"/>
            <a:r>
              <a:rPr lang="en-GB" altLang="ar-YE" dirty="0">
                <a:latin typeface="Helvetica-Narrow" pitchFamily="34" charset="0"/>
              </a:rPr>
              <a:t>guess(X, koala) :- arboreal(X), sleepy(X).</a:t>
            </a:r>
          </a:p>
          <a:p>
            <a:pPr algn="l" rtl="0"/>
            <a:r>
              <a:rPr lang="en-GB" altLang="ar-YE" dirty="0">
                <a:latin typeface="Helvetica-Narrow" pitchFamily="34" charset="0"/>
              </a:rPr>
              <a:t>guess(X, zebra) :- </a:t>
            </a:r>
            <a:r>
              <a:rPr lang="en-GB" altLang="ar-YE" dirty="0" err="1">
                <a:latin typeface="Helvetica-Narrow" pitchFamily="34" charset="0"/>
              </a:rPr>
              <a:t>stripey</a:t>
            </a:r>
            <a:r>
              <a:rPr lang="en-GB" altLang="ar-YE" dirty="0">
                <a:latin typeface="Helvetica-Narrow" pitchFamily="34" charset="0"/>
              </a:rPr>
              <a:t>(X), </a:t>
            </a:r>
            <a:r>
              <a:rPr lang="en-GB" altLang="ar-YE" dirty="0" err="1">
                <a:latin typeface="Helvetica-Narrow" pitchFamily="34" charset="0"/>
              </a:rPr>
              <a:t>isaHorse</a:t>
            </a:r>
            <a:r>
              <a:rPr lang="en-GB" altLang="ar-YE" dirty="0">
                <a:latin typeface="Helvetica-Narrow" pitchFamily="34" charset="0"/>
              </a:rPr>
              <a:t>(X).</a:t>
            </a:r>
            <a:endParaRPr lang="en-US" altLang="ar-YE" dirty="0"/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-GB" altLang="ar-YE" dirty="0"/>
              <a:t>What a program looks like</a:t>
            </a:r>
            <a:endParaRPr dirty="0"/>
          </a:p>
        </p:txBody>
      </p:sp>
      <p:sp>
        <p:nvSpPr>
          <p:cNvPr id="857" name="Google Shape;857;p50"/>
          <p:cNvSpPr/>
          <p:nvPr/>
        </p:nvSpPr>
        <p:spPr>
          <a:xfrm flipH="1">
            <a:off x="3346800" y="6171580"/>
            <a:ext cx="4233607" cy="4224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l" rtl="0"/>
            <a:endParaRPr/>
          </a:p>
        </p:txBody>
      </p:sp>
    </p:spTree>
    <p:extLst>
      <p:ext uri="{BB962C8B-B14F-4D97-AF65-F5344CB8AC3E}">
        <p14:creationId xmlns:p14="http://schemas.microsoft.com/office/powerpoint/2010/main" val="6349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4"/>
          <p:cNvSpPr txBox="1">
            <a:spLocks noGrp="1"/>
          </p:cNvSpPr>
          <p:nvPr>
            <p:ph type="title"/>
          </p:nvPr>
        </p:nvSpPr>
        <p:spPr>
          <a:xfrm>
            <a:off x="939680" y="510696"/>
            <a:ext cx="102720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 dirty="0" smtClean="0"/>
              <a:t>Functional VS. Logical Paradigm</a:t>
            </a:r>
            <a:endParaRPr dirty="0"/>
          </a:p>
        </p:txBody>
      </p:sp>
      <p:sp>
        <p:nvSpPr>
          <p:cNvPr id="638" name="Google Shape;638;p34"/>
          <p:cNvSpPr/>
          <p:nvPr/>
        </p:nvSpPr>
        <p:spPr>
          <a:xfrm>
            <a:off x="1580500" y="1566734"/>
            <a:ext cx="3857600" cy="63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algn="ctr" rtl="0"/>
            <a:r>
              <a:rPr lang="es" sz="2900" b="1" dirty="0" smtClean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Logical</a:t>
            </a:r>
            <a:endParaRPr sz="29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7" name="Google Shape;657;p34"/>
          <p:cNvSpPr/>
          <p:nvPr/>
        </p:nvSpPr>
        <p:spPr>
          <a:xfrm>
            <a:off x="6649067" y="5483696"/>
            <a:ext cx="3857600" cy="63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algn="ctr" rtl="0"/>
            <a:r>
              <a:rPr lang="es" sz="2900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Functional</a:t>
            </a:r>
            <a:endParaRPr sz="29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28" name="Google Shape;1122;p58"/>
          <p:cNvSpPr/>
          <p:nvPr/>
        </p:nvSpPr>
        <p:spPr>
          <a:xfrm rot="5400000">
            <a:off x="3078935" y="2282230"/>
            <a:ext cx="677867" cy="515677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122;p58"/>
          <p:cNvSpPr/>
          <p:nvPr/>
        </p:nvSpPr>
        <p:spPr>
          <a:xfrm rot="16200000">
            <a:off x="8245234" y="4886924"/>
            <a:ext cx="677867" cy="515677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0" name="Google Shape;4387;p60"/>
          <p:cNvGrpSpPr/>
          <p:nvPr/>
        </p:nvGrpSpPr>
        <p:grpSpPr>
          <a:xfrm>
            <a:off x="1254761" y="2522140"/>
            <a:ext cx="4362943" cy="3130874"/>
            <a:chOff x="768889" y="3605478"/>
            <a:chExt cx="1333187" cy="682919"/>
          </a:xfrm>
        </p:grpSpPr>
        <p:grpSp>
          <p:nvGrpSpPr>
            <p:cNvPr id="131" name="Google Shape;4388;p60"/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</p:grpSpPr>
          <p:sp>
            <p:nvSpPr>
              <p:cNvPr id="197" name="Google Shape;4389;p60"/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4390;p60"/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4391;p60"/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4392;p60"/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393;p60"/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4394;p60"/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4395;p60"/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396;p60"/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397;p60"/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398;p60"/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4399;p60"/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4400;p60"/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4401;p60"/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4402;p60"/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4403;p60"/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4404;p60"/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4405;p60"/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406;p60"/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407;p60"/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408;p60"/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4409;p60"/>
            <p:cNvGrpSpPr/>
            <p:nvPr/>
          </p:nvGrpSpPr>
          <p:grpSpPr>
            <a:xfrm>
              <a:off x="768889" y="3605478"/>
              <a:ext cx="1333187" cy="682919"/>
              <a:chOff x="768889" y="3605478"/>
              <a:chExt cx="1333187" cy="682919"/>
            </a:xfrm>
          </p:grpSpPr>
          <p:sp>
            <p:nvSpPr>
              <p:cNvPr id="196" name="Google Shape;4413;p60"/>
              <p:cNvSpPr/>
              <p:nvPr/>
            </p:nvSpPr>
            <p:spPr>
              <a:xfrm>
                <a:off x="2000728" y="4224370"/>
                <a:ext cx="26665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5351" extrusionOk="0">
                    <a:moveTo>
                      <a:pt x="2887" y="0"/>
                    </a:moveTo>
                    <a:cubicBezTo>
                      <a:pt x="2190" y="0"/>
                      <a:pt x="1506" y="271"/>
                      <a:pt x="996" y="783"/>
                    </a:cubicBezTo>
                    <a:cubicBezTo>
                      <a:pt x="230" y="1550"/>
                      <a:pt x="0" y="2699"/>
                      <a:pt x="416" y="3698"/>
                    </a:cubicBezTo>
                    <a:cubicBezTo>
                      <a:pt x="828" y="4698"/>
                      <a:pt x="1806" y="5351"/>
                      <a:pt x="2886" y="5351"/>
                    </a:cubicBezTo>
                    <a:cubicBezTo>
                      <a:pt x="4363" y="5351"/>
                      <a:pt x="5560" y="4150"/>
                      <a:pt x="5563" y="2677"/>
                    </a:cubicBezTo>
                    <a:cubicBezTo>
                      <a:pt x="5560" y="1593"/>
                      <a:pt x="4911" y="619"/>
                      <a:pt x="3911" y="203"/>
                    </a:cubicBezTo>
                    <a:cubicBezTo>
                      <a:pt x="3580" y="67"/>
                      <a:pt x="3232" y="0"/>
                      <a:pt x="2887" y="0"/>
                    </a:cubicBezTo>
                    <a:close/>
                  </a:path>
                </a:pathLst>
              </a:cu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433;p60"/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" name="Google Shape;4434;p60"/>
              <p:cNvGrpSpPr/>
              <p:nvPr/>
            </p:nvGrpSpPr>
            <p:grpSpPr>
              <a:xfrm>
                <a:off x="768889" y="3605478"/>
                <a:ext cx="539081" cy="236455"/>
                <a:chOff x="768889" y="3605478"/>
                <a:chExt cx="539081" cy="236455"/>
              </a:xfrm>
            </p:grpSpPr>
            <p:sp>
              <p:nvSpPr>
                <p:cNvPr id="175" name="Google Shape;4438;p60"/>
                <p:cNvSpPr/>
                <p:nvPr/>
              </p:nvSpPr>
              <p:spPr>
                <a:xfrm>
                  <a:off x="768889" y="3605478"/>
                  <a:ext cx="425330" cy="18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9" h="21448" extrusionOk="0">
                      <a:moveTo>
                        <a:pt x="4951" y="1"/>
                      </a:moveTo>
                      <a:cubicBezTo>
                        <a:pt x="2219" y="1"/>
                        <a:pt x="1" y="2682"/>
                        <a:pt x="1" y="5987"/>
                      </a:cubicBezTo>
                      <a:lnTo>
                        <a:pt x="1" y="15464"/>
                      </a:lnTo>
                      <a:cubicBezTo>
                        <a:pt x="1" y="18769"/>
                        <a:pt x="2219" y="21447"/>
                        <a:pt x="4951" y="21447"/>
                      </a:cubicBezTo>
                      <a:lnTo>
                        <a:pt x="32172" y="21447"/>
                      </a:lnTo>
                      <a:cubicBezTo>
                        <a:pt x="34904" y="21447"/>
                        <a:pt x="37119" y="18769"/>
                        <a:pt x="37119" y="15464"/>
                      </a:cubicBezTo>
                      <a:lnTo>
                        <a:pt x="37119" y="5987"/>
                      </a:lnTo>
                      <a:cubicBezTo>
                        <a:pt x="37119" y="2682"/>
                        <a:pt x="34904" y="1"/>
                        <a:pt x="32172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 smtClean="0"/>
                    <a:t>Knowledge base</a:t>
                  </a:r>
                  <a:endParaRPr dirty="0"/>
                </a:p>
              </p:txBody>
            </p:sp>
            <p:sp>
              <p:nvSpPr>
                <p:cNvPr id="171" name="Google Shape;4440;p60"/>
                <p:cNvSpPr/>
                <p:nvPr/>
              </p:nvSpPr>
              <p:spPr>
                <a:xfrm>
                  <a:off x="1161530" y="3655851"/>
                  <a:ext cx="146440" cy="18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56" h="38848" fill="none" extrusionOk="0">
                      <a:moveTo>
                        <a:pt x="1" y="1"/>
                      </a:moveTo>
                      <a:lnTo>
                        <a:pt x="12633" y="1"/>
                      </a:lnTo>
                      <a:cubicBezTo>
                        <a:pt x="15723" y="1"/>
                        <a:pt x="16343" y="3466"/>
                        <a:pt x="16343" y="3466"/>
                      </a:cubicBezTo>
                      <a:lnTo>
                        <a:pt x="16343" y="26448"/>
                      </a:lnTo>
                      <a:lnTo>
                        <a:pt x="30556" y="26448"/>
                      </a:lnTo>
                      <a:lnTo>
                        <a:pt x="30556" y="38848"/>
                      </a:lnTo>
                    </a:path>
                  </a:pathLst>
                </a:custGeom>
                <a:noFill/>
                <a:ln w="9525" cap="rnd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4442;p60"/>
              <p:cNvGrpSpPr/>
              <p:nvPr/>
            </p:nvGrpSpPr>
            <p:grpSpPr>
              <a:xfrm>
                <a:off x="868426" y="4073229"/>
                <a:ext cx="439544" cy="215168"/>
                <a:chOff x="868426" y="4073229"/>
                <a:chExt cx="439544" cy="215168"/>
              </a:xfrm>
            </p:grpSpPr>
            <p:sp>
              <p:nvSpPr>
                <p:cNvPr id="168" name="Google Shape;4445;p60"/>
                <p:cNvSpPr/>
                <p:nvPr/>
              </p:nvSpPr>
              <p:spPr>
                <a:xfrm>
                  <a:off x="1161636" y="4073229"/>
                  <a:ext cx="146334" cy="1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34" h="34405" fill="none" extrusionOk="0">
                      <a:moveTo>
                        <a:pt x="0" y="34404"/>
                      </a:moveTo>
                      <a:lnTo>
                        <a:pt x="12611" y="34404"/>
                      </a:lnTo>
                      <a:cubicBezTo>
                        <a:pt x="15705" y="34404"/>
                        <a:pt x="16325" y="30939"/>
                        <a:pt x="16325" y="30939"/>
                      </a:cubicBezTo>
                      <a:lnTo>
                        <a:pt x="16325" y="7957"/>
                      </a:lnTo>
                      <a:lnTo>
                        <a:pt x="30534" y="7957"/>
                      </a:lnTo>
                      <a:lnTo>
                        <a:pt x="30534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448;p60"/>
                <p:cNvSpPr/>
                <p:nvPr/>
              </p:nvSpPr>
              <p:spPr>
                <a:xfrm>
                  <a:off x="868426" y="4135707"/>
                  <a:ext cx="293115" cy="152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9" h="21448" extrusionOk="0">
                      <a:moveTo>
                        <a:pt x="4951" y="1"/>
                      </a:moveTo>
                      <a:cubicBezTo>
                        <a:pt x="2219" y="1"/>
                        <a:pt x="1" y="2679"/>
                        <a:pt x="1" y="5984"/>
                      </a:cubicBezTo>
                      <a:lnTo>
                        <a:pt x="1" y="15461"/>
                      </a:lnTo>
                      <a:cubicBezTo>
                        <a:pt x="1" y="18766"/>
                        <a:pt x="2219" y="21447"/>
                        <a:pt x="4951" y="21447"/>
                      </a:cubicBezTo>
                      <a:lnTo>
                        <a:pt x="32172" y="21447"/>
                      </a:lnTo>
                      <a:cubicBezTo>
                        <a:pt x="34904" y="21447"/>
                        <a:pt x="37119" y="18766"/>
                        <a:pt x="37119" y="15461"/>
                      </a:cubicBezTo>
                      <a:lnTo>
                        <a:pt x="37119" y="5984"/>
                      </a:lnTo>
                      <a:cubicBezTo>
                        <a:pt x="37119" y="2679"/>
                        <a:pt x="34904" y="1"/>
                        <a:pt x="32172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 smtClean="0"/>
                    <a:t>Query</a:t>
                  </a:r>
                  <a:endParaRPr dirty="0"/>
                </a:p>
              </p:txBody>
            </p:sp>
          </p:grpSp>
          <p:sp>
            <p:nvSpPr>
              <p:cNvPr id="156" name="Google Shape;4455;p60"/>
              <p:cNvSpPr/>
              <p:nvPr/>
            </p:nvSpPr>
            <p:spPr>
              <a:xfrm>
                <a:off x="1733880" y="3861967"/>
                <a:ext cx="368196" cy="173695"/>
              </a:xfrm>
              <a:custGeom>
                <a:avLst/>
                <a:gdLst/>
                <a:ahLst/>
                <a:cxnLst/>
                <a:rect l="l" t="t" r="r" b="b"/>
                <a:pathLst>
                  <a:path w="37118" h="21448" extrusionOk="0">
                    <a:moveTo>
                      <a:pt x="4947" y="1"/>
                    </a:moveTo>
                    <a:cubicBezTo>
                      <a:pt x="2214" y="1"/>
                      <a:pt x="0" y="2682"/>
                      <a:pt x="0" y="5987"/>
                    </a:cubicBezTo>
                    <a:lnTo>
                      <a:pt x="0" y="15464"/>
                    </a:lnTo>
                    <a:cubicBezTo>
                      <a:pt x="0" y="18769"/>
                      <a:pt x="2214" y="21447"/>
                      <a:pt x="4950" y="21447"/>
                    </a:cubicBezTo>
                    <a:lnTo>
                      <a:pt x="32168" y="21447"/>
                    </a:lnTo>
                    <a:cubicBezTo>
                      <a:pt x="34900" y="21447"/>
                      <a:pt x="37118" y="18769"/>
                      <a:pt x="37118" y="15464"/>
                    </a:cubicBezTo>
                    <a:lnTo>
                      <a:pt x="37118" y="5987"/>
                    </a:lnTo>
                    <a:cubicBezTo>
                      <a:pt x="37118" y="2682"/>
                      <a:pt x="34900" y="1"/>
                      <a:pt x="32168" y="1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Answer</a:t>
                </a:r>
                <a:endParaRPr dirty="0"/>
              </a:p>
            </p:txBody>
          </p:sp>
        </p:grpSp>
      </p:grpSp>
      <p:cxnSp>
        <p:nvCxnSpPr>
          <p:cNvPr id="3" name="رابط كسهم مستقيم 2"/>
          <p:cNvCxnSpPr/>
          <p:nvPr/>
        </p:nvCxnSpPr>
        <p:spPr>
          <a:xfrm>
            <a:off x="3810000" y="4095745"/>
            <a:ext cx="6027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/>
          <p:cNvCxnSpPr/>
          <p:nvPr/>
        </p:nvCxnSpPr>
        <p:spPr>
          <a:xfrm>
            <a:off x="3018939" y="3405041"/>
            <a:ext cx="0" cy="210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رابط كسهم مستقيم 231"/>
          <p:cNvCxnSpPr/>
          <p:nvPr/>
        </p:nvCxnSpPr>
        <p:spPr>
          <a:xfrm flipV="1">
            <a:off x="3018939" y="4505927"/>
            <a:ext cx="0" cy="35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مربع نص 19"/>
          <p:cNvSpPr txBox="1"/>
          <p:nvPr/>
        </p:nvSpPr>
        <p:spPr>
          <a:xfrm>
            <a:off x="1824352" y="3869170"/>
            <a:ext cx="1132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Machine</a:t>
            </a:r>
            <a:endParaRPr lang="ar-YE" dirty="0">
              <a:solidFill>
                <a:schemeClr val="bg1"/>
              </a:solidFill>
            </a:endParaRPr>
          </a:p>
        </p:txBody>
      </p:sp>
      <p:grpSp>
        <p:nvGrpSpPr>
          <p:cNvPr id="237" name="Google Shape;4136;p60"/>
          <p:cNvGrpSpPr/>
          <p:nvPr/>
        </p:nvGrpSpPr>
        <p:grpSpPr>
          <a:xfrm rot="16200000">
            <a:off x="6923474" y="1663161"/>
            <a:ext cx="3364746" cy="3148952"/>
            <a:chOff x="3751968" y="1488404"/>
            <a:chExt cx="778977" cy="478605"/>
          </a:xfrm>
        </p:grpSpPr>
        <p:cxnSp>
          <p:nvCxnSpPr>
            <p:cNvPr id="238" name="Google Shape;4137;p60"/>
            <p:cNvCxnSpPr/>
            <p:nvPr/>
          </p:nvCxnSpPr>
          <p:spPr>
            <a:xfrm rot="5400000" flipV="1">
              <a:off x="4133683" y="1475848"/>
              <a:ext cx="15547" cy="778977"/>
            </a:xfrm>
            <a:prstGeom prst="straightConnector1">
              <a:avLst/>
            </a:prstGeom>
            <a:noFill/>
            <a:ln w="28575" cap="flat" cmpd="sng">
              <a:solidFill>
                <a:srgbClr val="A5B7C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2" name="Google Shape;4147;p60"/>
            <p:cNvSpPr/>
            <p:nvPr/>
          </p:nvSpPr>
          <p:spPr>
            <a:xfrm>
              <a:off x="3891569" y="1779209"/>
              <a:ext cx="187800" cy="187800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/>
                <a:t>Pr1</a:t>
              </a:r>
              <a:endParaRPr dirty="0"/>
            </a:p>
          </p:txBody>
        </p:sp>
        <p:grpSp>
          <p:nvGrpSpPr>
            <p:cNvPr id="241" name="Google Shape;4148;p60"/>
            <p:cNvGrpSpPr/>
            <p:nvPr/>
          </p:nvGrpSpPr>
          <p:grpSpPr>
            <a:xfrm>
              <a:off x="3807255" y="1488404"/>
              <a:ext cx="633151" cy="471368"/>
              <a:chOff x="3807255" y="1488404"/>
              <a:chExt cx="633151" cy="471368"/>
            </a:xfrm>
          </p:grpSpPr>
          <p:grpSp>
            <p:nvGrpSpPr>
              <p:cNvPr id="247" name="Google Shape;4149;p60"/>
              <p:cNvGrpSpPr/>
              <p:nvPr/>
            </p:nvGrpSpPr>
            <p:grpSpPr>
              <a:xfrm>
                <a:off x="3807255" y="1488404"/>
                <a:ext cx="501780" cy="369158"/>
                <a:chOff x="3807255" y="1488404"/>
                <a:chExt cx="501780" cy="369158"/>
              </a:xfrm>
            </p:grpSpPr>
            <p:cxnSp>
              <p:nvCxnSpPr>
                <p:cNvPr id="249" name="Google Shape;4150;p60"/>
                <p:cNvCxnSpPr/>
                <p:nvPr/>
              </p:nvCxnSpPr>
              <p:spPr>
                <a:xfrm rot="5400000" flipH="1">
                  <a:off x="3665945" y="1711673"/>
                  <a:ext cx="287199" cy="458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0" name="Google Shape;4151;p60"/>
                <p:cNvSpPr/>
                <p:nvPr/>
              </p:nvSpPr>
              <p:spPr>
                <a:xfrm>
                  <a:off x="4022535" y="1488404"/>
                  <a:ext cx="286500" cy="9990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 smtClean="0"/>
                    <a:t>Main</a:t>
                  </a:r>
                  <a:endParaRPr dirty="0"/>
                </a:p>
              </p:txBody>
            </p:sp>
          </p:grpSp>
          <p:sp>
            <p:nvSpPr>
              <p:cNvPr id="248" name="Google Shape;4152;p60"/>
              <p:cNvSpPr/>
              <p:nvPr/>
            </p:nvSpPr>
            <p:spPr>
              <a:xfrm>
                <a:off x="4252606" y="1771972"/>
                <a:ext cx="187800" cy="187800"/>
              </a:xfrm>
              <a:prstGeom prst="ellipse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Pr2</a:t>
                </a:r>
                <a:endParaRPr dirty="0"/>
              </a:p>
            </p:txBody>
          </p:sp>
        </p:grpSp>
      </p:grpSp>
      <p:cxnSp>
        <p:nvCxnSpPr>
          <p:cNvPr id="263" name="رابط كسهم مستقيم 262"/>
          <p:cNvCxnSpPr/>
          <p:nvPr/>
        </p:nvCxnSpPr>
        <p:spPr>
          <a:xfrm>
            <a:off x="7570619" y="4036226"/>
            <a:ext cx="0" cy="625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رابط كسهم مستقيم 265"/>
          <p:cNvCxnSpPr/>
          <p:nvPr/>
        </p:nvCxnSpPr>
        <p:spPr>
          <a:xfrm>
            <a:off x="3171339" y="3557441"/>
            <a:ext cx="0" cy="210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مربع نص 266"/>
          <p:cNvSpPr txBox="1"/>
          <p:nvPr/>
        </p:nvSpPr>
        <p:spPr>
          <a:xfrm>
            <a:off x="9749883" y="1402696"/>
            <a:ext cx="1132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Return</a:t>
            </a:r>
            <a:endParaRPr lang="ar-Y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6784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Overpass Mono"/>
              <a:buNone/>
              <a:defRPr sz="9866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  <a:defRPr sz="8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  <a:defRPr sz="8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  <a:defRPr sz="8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  <a:defRPr sz="8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  <a:defRPr sz="8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  <a:defRPr sz="8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  <a:defRPr sz="8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  <a:defRPr sz="8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kern="0" dirty="0" smtClean="0">
                <a:solidFill>
                  <a:srgbClr val="0070C0"/>
                </a:solidFill>
              </a:rPr>
              <a:t>Objects in Prolog </a:t>
            </a:r>
            <a:endParaRPr lang="en-US" sz="5400" kern="0" dirty="0">
              <a:solidFill>
                <a:srgbClr val="0070C0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500109"/>
              </p:ext>
            </p:extLst>
          </p:nvPr>
        </p:nvGraphicFramePr>
        <p:xfrm>
          <a:off x="1539240" y="1371600"/>
          <a:ext cx="88392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30"/>
          <p:cNvGrpSpPr/>
          <p:nvPr/>
        </p:nvGrpSpPr>
        <p:grpSpPr>
          <a:xfrm>
            <a:off x="1557931" y="4724399"/>
            <a:ext cx="8896709" cy="1981200"/>
            <a:chOff x="247291" y="4724399"/>
            <a:chExt cx="8896709" cy="1981200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47291" y="4724400"/>
              <a:ext cx="1810109" cy="19811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Integer</a:t>
              </a:r>
            </a:p>
            <a:p>
              <a:r>
                <a:rPr lang="en-US" sz="2000" dirty="0"/>
                <a:t>Real</a:t>
              </a:r>
            </a:p>
            <a:p>
              <a:r>
                <a:rPr lang="en-US" sz="2000" dirty="0"/>
                <a:t>Char </a:t>
              </a:r>
            </a:p>
            <a:p>
              <a:r>
                <a:rPr lang="en-US" sz="2000" dirty="0"/>
                <a:t>String</a:t>
              </a:r>
            </a:p>
            <a:p>
              <a:r>
                <a:rPr lang="en-US" sz="2000" dirty="0"/>
                <a:t>Symbol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685691" y="4724400"/>
              <a:ext cx="1810109" cy="198119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List</a:t>
              </a:r>
            </a:p>
            <a:p>
              <a:r>
                <a:rPr lang="en-US" sz="2000" dirty="0"/>
                <a:t>Tree </a:t>
              </a:r>
            </a:p>
            <a:p>
              <a:r>
                <a:rPr lang="en-US" sz="2000" dirty="0"/>
                <a:t>Graph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105400" y="4724401"/>
              <a:ext cx="1810109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Has no Value</a:t>
              </a: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7486291" y="4724399"/>
              <a:ext cx="1657709" cy="381001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Has a Value</a:t>
              </a:r>
            </a:p>
          </p:txBody>
        </p:sp>
      </p:grpSp>
      <p:sp>
        <p:nvSpPr>
          <p:cNvPr id="11" name="Slide Number Placeholder 2"/>
          <p:cNvSpPr txBox="1">
            <a:spLocks/>
          </p:cNvSpPr>
          <p:nvPr/>
        </p:nvSpPr>
        <p:spPr>
          <a:xfrm>
            <a:off x="7863840" y="65690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ar-YE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Speech Bubble: Rectangle with Corners Rounded 6">
            <a:extLst>
              <a:ext uri="{FF2B5EF4-FFF2-40B4-BE49-F238E27FC236}">
                <a16:creationId xmlns="" xmlns:a16="http://schemas.microsoft.com/office/drawing/2014/main" id="{664537F5-0146-4F50-8135-A3D3073E0213}"/>
              </a:ext>
            </a:extLst>
          </p:cNvPr>
          <p:cNvSpPr/>
          <p:nvPr/>
        </p:nvSpPr>
        <p:spPr>
          <a:xfrm>
            <a:off x="8922619" y="1509711"/>
            <a:ext cx="1303422" cy="762001"/>
          </a:xfrm>
          <a:prstGeom prst="wedgeRoundRectCallout">
            <a:avLst>
              <a:gd name="adj1" fmla="val -33579"/>
              <a:gd name="adj2" fmla="val 9870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Must start with </a:t>
            </a:r>
            <a:r>
              <a:rPr lang="en-US" sz="1600" u="sng" dirty="0">
                <a:solidFill>
                  <a:schemeClr val="tx1"/>
                </a:solidFill>
              </a:rPr>
              <a:t>Capital</a:t>
            </a:r>
            <a:r>
              <a:rPr lang="en-US" sz="1600" dirty="0">
                <a:solidFill>
                  <a:schemeClr val="tx1"/>
                </a:solidFill>
              </a:rPr>
              <a:t> letter or _</a:t>
            </a:r>
          </a:p>
        </p:txBody>
      </p:sp>
    </p:spTree>
    <p:extLst>
      <p:ext uri="{BB962C8B-B14F-4D97-AF65-F5344CB8AC3E}">
        <p14:creationId xmlns:p14="http://schemas.microsoft.com/office/powerpoint/2010/main" val="41410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7B00987C-BB7E-4973-B505-B5C737B932E4}"/>
              </a:ext>
            </a:extLst>
          </p:cNvPr>
          <p:cNvSpPr txBox="1">
            <a:spLocks/>
          </p:cNvSpPr>
          <p:nvPr/>
        </p:nvSpPr>
        <p:spPr>
          <a:xfrm>
            <a:off x="219456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Overpass Mono"/>
              <a:buNone/>
              <a:defRPr sz="9866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  <a:defRPr sz="8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  <a:defRPr sz="8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  <a:defRPr sz="8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  <a:defRPr sz="8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  <a:defRPr sz="8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  <a:defRPr sz="8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  <a:defRPr sz="8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  <a:defRPr sz="81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smtClean="0">
                <a:solidFill>
                  <a:srgbClr val="0070C0"/>
                </a:solidFill>
              </a:rPr>
              <a:t>Variables in Prolog </a:t>
            </a:r>
            <a:endParaRPr lang="en-US" kern="0" dirty="0">
              <a:solidFill>
                <a:srgbClr val="0070C0"/>
              </a:solidFill>
            </a:endParaRP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="" xmlns:a16="http://schemas.microsoft.com/office/drawing/2014/main" id="{AC5B199E-A701-4622-9985-1EE4E620F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516308"/>
              </p:ext>
            </p:extLst>
          </p:nvPr>
        </p:nvGraphicFramePr>
        <p:xfrm>
          <a:off x="2194560" y="1905000"/>
          <a:ext cx="8229600" cy="330481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3134225961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151546223"/>
                    </a:ext>
                  </a:extLst>
                </a:gridCol>
              </a:tblGrid>
              <a:tr h="422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Bounded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3627703"/>
                  </a:ext>
                </a:extLst>
              </a:tr>
              <a:tr h="422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 no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0843408"/>
                  </a:ext>
                </a:extLst>
              </a:tr>
              <a:tr h="14978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we used equal sign “ =“ means we want to give this variable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we used equal sign “ =“ means we want to compare the value of this bounded variable with the value given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78234800"/>
                  </a:ext>
                </a:extLst>
              </a:tr>
              <a:tr h="9361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Takes its value just ones, then can not be changed (except in backtracking)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Its value can not be changed  (except in backtracking)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635598"/>
                  </a:ext>
                </a:extLst>
              </a:tr>
            </a:tbl>
          </a:graphicData>
        </a:graphic>
      </p:graphicFrame>
      <p:sp>
        <p:nvSpPr>
          <p:cNvPr id="18" name="Slide Number Placeholder 2"/>
          <p:cNvSpPr txBox="1">
            <a:spLocks/>
          </p:cNvSpPr>
          <p:nvPr/>
        </p:nvSpPr>
        <p:spPr>
          <a:xfrm>
            <a:off x="829056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ar-YE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dirty="0" smtClean="0"/>
              <a:t>Elements of Prolog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7779845" y="2571533"/>
            <a:ext cx="3700954" cy="574000"/>
          </a:xfrm>
          <a:prstGeom prst="rect">
            <a:avLst/>
          </a:prstGeom>
        </p:spPr>
        <p:txBody>
          <a:bodyPr spcFirstLastPara="1" wrap="square" lIns="121897" tIns="0" rIns="121897" bIns="121897" anchor="t" anchorCtr="0">
            <a:noAutofit/>
          </a:bodyPr>
          <a:lstStyle/>
          <a:p>
            <a:pPr marL="0" indent="0"/>
            <a:r>
              <a:rPr lang="en-US" dirty="0"/>
              <a:t>some questions on the relationships between objects </a:t>
            </a: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121897" tIns="121897" rIns="121897" bIns="0" anchor="b" anchorCtr="0">
            <a:noAutofit/>
          </a:bodyPr>
          <a:lstStyle/>
          <a:p>
            <a:r>
              <a:rPr lang="en" dirty="0" smtClean="0"/>
              <a:t>Facts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121897" tIns="0" rIns="121897" bIns="121897" anchor="t" anchorCtr="0">
            <a:noAutofit/>
          </a:bodyPr>
          <a:lstStyle/>
          <a:p>
            <a:pPr marL="0" indent="0"/>
            <a:r>
              <a:rPr lang="en-US" dirty="0" smtClean="0"/>
              <a:t> </a:t>
            </a:r>
            <a:r>
              <a:rPr lang="en-US" dirty="0"/>
              <a:t>explicit relationship between objects</a:t>
            </a: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121897" tIns="0" rIns="121897" bIns="121897" anchor="t" anchorCtr="0">
            <a:noAutofit/>
          </a:bodyPr>
          <a:lstStyle/>
          <a:p>
            <a:pPr marL="0" indent="0"/>
            <a:r>
              <a:rPr lang="en-US" dirty="0" smtClean="0"/>
              <a:t> </a:t>
            </a:r>
            <a:r>
              <a:rPr lang="en-US" dirty="0"/>
              <a:t>implicit relationship between objects</a:t>
            </a: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5135798" y="3427417"/>
            <a:ext cx="1920407" cy="3430572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799249" y="3427417"/>
            <a:ext cx="2398524" cy="3430572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7994274" y="3427417"/>
            <a:ext cx="2398524" cy="3430572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121897" tIns="121897" rIns="121897" bIns="0" anchor="b" anchorCtr="0">
            <a:noAutofit/>
          </a:bodyPr>
          <a:lstStyle/>
          <a:p>
            <a:r>
              <a:rPr lang="en" dirty="0" smtClean="0"/>
              <a:t>Rules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121897" tIns="121897" rIns="121897" bIns="0" anchor="b" anchorCtr="0">
            <a:noAutofit/>
          </a:bodyPr>
          <a:lstStyle/>
          <a:p>
            <a:r>
              <a:rPr lang="en" dirty="0" smtClean="0"/>
              <a:t>Queries</a:t>
            </a:r>
            <a:endParaRPr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5617373" y="3745480"/>
            <a:ext cx="1145015" cy="1032137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 rtl="0"/>
              <a:endParaRPr/>
            </a:p>
          </p:txBody>
        </p:sp>
      </p:grpSp>
      <p:grpSp>
        <p:nvGrpSpPr>
          <p:cNvPr id="42" name="Google Shape;5592;p64"/>
          <p:cNvGrpSpPr/>
          <p:nvPr/>
        </p:nvGrpSpPr>
        <p:grpSpPr>
          <a:xfrm>
            <a:off x="2166718" y="3796392"/>
            <a:ext cx="1111686" cy="959041"/>
            <a:chOff x="6863329" y="2297710"/>
            <a:chExt cx="391460" cy="370127"/>
          </a:xfrm>
        </p:grpSpPr>
        <p:sp>
          <p:nvSpPr>
            <p:cNvPr id="43" name="Google Shape;5593;p64"/>
            <p:cNvSpPr/>
            <p:nvPr/>
          </p:nvSpPr>
          <p:spPr>
            <a:xfrm>
              <a:off x="6979033" y="2297710"/>
              <a:ext cx="272603" cy="342961"/>
            </a:xfrm>
            <a:custGeom>
              <a:avLst/>
              <a:gdLst/>
              <a:ahLst/>
              <a:cxnLst/>
              <a:rect l="l" t="t" r="r" b="b"/>
              <a:pathLst>
                <a:path w="10376" h="13054" extrusionOk="0">
                  <a:moveTo>
                    <a:pt x="3589" y="0"/>
                  </a:moveTo>
                  <a:cubicBezTo>
                    <a:pt x="3379" y="0"/>
                    <a:pt x="3193" y="25"/>
                    <a:pt x="3060" y="48"/>
                  </a:cubicBezTo>
                  <a:cubicBezTo>
                    <a:pt x="2942" y="69"/>
                    <a:pt x="2851" y="180"/>
                    <a:pt x="2851" y="305"/>
                  </a:cubicBezTo>
                  <a:lnTo>
                    <a:pt x="2851" y="3468"/>
                  </a:lnTo>
                  <a:lnTo>
                    <a:pt x="1" y="7089"/>
                  </a:lnTo>
                  <a:lnTo>
                    <a:pt x="1" y="12270"/>
                  </a:lnTo>
                  <a:lnTo>
                    <a:pt x="1554" y="13054"/>
                  </a:lnTo>
                  <a:lnTo>
                    <a:pt x="8525" y="13054"/>
                  </a:lnTo>
                  <a:cubicBezTo>
                    <a:pt x="9101" y="13054"/>
                    <a:pt x="9573" y="12596"/>
                    <a:pt x="9587" y="12027"/>
                  </a:cubicBezTo>
                  <a:cubicBezTo>
                    <a:pt x="9587" y="11521"/>
                    <a:pt x="9233" y="11091"/>
                    <a:pt x="8740" y="11001"/>
                  </a:cubicBezTo>
                  <a:lnTo>
                    <a:pt x="8740" y="10980"/>
                  </a:lnTo>
                  <a:lnTo>
                    <a:pt x="8803" y="10980"/>
                  </a:lnTo>
                  <a:cubicBezTo>
                    <a:pt x="9351" y="10973"/>
                    <a:pt x="9802" y="10550"/>
                    <a:pt x="9836" y="10009"/>
                  </a:cubicBezTo>
                  <a:cubicBezTo>
                    <a:pt x="9864" y="9461"/>
                    <a:pt x="9476" y="8982"/>
                    <a:pt x="8935" y="8913"/>
                  </a:cubicBezTo>
                  <a:lnTo>
                    <a:pt x="8935" y="8899"/>
                  </a:lnTo>
                  <a:cubicBezTo>
                    <a:pt x="8976" y="8899"/>
                    <a:pt x="9025" y="8906"/>
                    <a:pt x="9066" y="8906"/>
                  </a:cubicBezTo>
                  <a:cubicBezTo>
                    <a:pt x="9621" y="8899"/>
                    <a:pt x="10079" y="8455"/>
                    <a:pt x="10093" y="7900"/>
                  </a:cubicBezTo>
                  <a:cubicBezTo>
                    <a:pt x="10114" y="7345"/>
                    <a:pt x="9684" y="6874"/>
                    <a:pt x="9129" y="6832"/>
                  </a:cubicBezTo>
                  <a:lnTo>
                    <a:pt x="9129" y="6811"/>
                  </a:lnTo>
                  <a:cubicBezTo>
                    <a:pt x="9196" y="6824"/>
                    <a:pt x="9262" y="6830"/>
                    <a:pt x="9328" y="6830"/>
                  </a:cubicBezTo>
                  <a:cubicBezTo>
                    <a:pt x="9897" y="6830"/>
                    <a:pt x="10375" y="6361"/>
                    <a:pt x="10356" y="5764"/>
                  </a:cubicBezTo>
                  <a:cubicBezTo>
                    <a:pt x="10336" y="5202"/>
                    <a:pt x="9871" y="4758"/>
                    <a:pt x="9302" y="4758"/>
                  </a:cubicBezTo>
                  <a:lnTo>
                    <a:pt x="5439" y="4758"/>
                  </a:lnTo>
                  <a:lnTo>
                    <a:pt x="5439" y="2171"/>
                  </a:lnTo>
                  <a:cubicBezTo>
                    <a:pt x="5439" y="324"/>
                    <a:pt x="4356" y="0"/>
                    <a:pt x="3589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594;p64"/>
            <p:cNvSpPr/>
            <p:nvPr/>
          </p:nvSpPr>
          <p:spPr>
            <a:xfrm>
              <a:off x="6979033" y="2606386"/>
              <a:ext cx="255342" cy="34286"/>
            </a:xfrm>
            <a:custGeom>
              <a:avLst/>
              <a:gdLst/>
              <a:ahLst/>
              <a:cxnLst/>
              <a:rect l="l" t="t" r="r" b="b"/>
              <a:pathLst>
                <a:path w="9719" h="1305" extrusionOk="0">
                  <a:moveTo>
                    <a:pt x="1" y="1"/>
                  </a:moveTo>
                  <a:lnTo>
                    <a:pt x="1" y="521"/>
                  </a:lnTo>
                  <a:lnTo>
                    <a:pt x="1554" y="1305"/>
                  </a:lnTo>
                  <a:lnTo>
                    <a:pt x="8546" y="1305"/>
                  </a:lnTo>
                  <a:cubicBezTo>
                    <a:pt x="9226" y="1298"/>
                    <a:pt x="9718" y="660"/>
                    <a:pt x="9552" y="8"/>
                  </a:cubicBezTo>
                  <a:lnTo>
                    <a:pt x="9552" y="8"/>
                  </a:lnTo>
                  <a:cubicBezTo>
                    <a:pt x="9434" y="465"/>
                    <a:pt x="9018" y="778"/>
                    <a:pt x="8546" y="785"/>
                  </a:cubicBezTo>
                  <a:lnTo>
                    <a:pt x="1554" y="785"/>
                  </a:lnTo>
                  <a:lnTo>
                    <a:pt x="1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595;p64"/>
            <p:cNvSpPr/>
            <p:nvPr/>
          </p:nvSpPr>
          <p:spPr>
            <a:xfrm>
              <a:off x="7176392" y="2552081"/>
              <a:ext cx="64709" cy="34102"/>
            </a:xfrm>
            <a:custGeom>
              <a:avLst/>
              <a:gdLst/>
              <a:ahLst/>
              <a:cxnLst/>
              <a:rect l="l" t="t" r="r" b="b"/>
              <a:pathLst>
                <a:path w="2463" h="1298" extrusionOk="0">
                  <a:moveTo>
                    <a:pt x="2296" y="1"/>
                  </a:moveTo>
                  <a:cubicBezTo>
                    <a:pt x="2179" y="459"/>
                    <a:pt x="1769" y="778"/>
                    <a:pt x="1298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298" y="1298"/>
                  </a:lnTo>
                  <a:cubicBezTo>
                    <a:pt x="1970" y="1291"/>
                    <a:pt x="2463" y="653"/>
                    <a:pt x="229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596;p64"/>
            <p:cNvSpPr/>
            <p:nvPr/>
          </p:nvSpPr>
          <p:spPr>
            <a:xfrm>
              <a:off x="7176392" y="2497591"/>
              <a:ext cx="71461" cy="34102"/>
            </a:xfrm>
            <a:custGeom>
              <a:avLst/>
              <a:gdLst/>
              <a:ahLst/>
              <a:cxnLst/>
              <a:rect l="l" t="t" r="r" b="b"/>
              <a:pathLst>
                <a:path w="2720" h="1298" extrusionOk="0">
                  <a:moveTo>
                    <a:pt x="2560" y="1"/>
                  </a:moveTo>
                  <a:lnTo>
                    <a:pt x="2560" y="1"/>
                  </a:lnTo>
                  <a:cubicBezTo>
                    <a:pt x="2435" y="459"/>
                    <a:pt x="2026" y="778"/>
                    <a:pt x="1554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554" y="1298"/>
                  </a:lnTo>
                  <a:cubicBezTo>
                    <a:pt x="2227" y="1291"/>
                    <a:pt x="2720" y="660"/>
                    <a:pt x="2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597;p64"/>
            <p:cNvSpPr/>
            <p:nvPr/>
          </p:nvSpPr>
          <p:spPr>
            <a:xfrm>
              <a:off x="7176392" y="2443286"/>
              <a:ext cx="78397" cy="33944"/>
            </a:xfrm>
            <a:custGeom>
              <a:avLst/>
              <a:gdLst/>
              <a:ahLst/>
              <a:cxnLst/>
              <a:rect l="l" t="t" r="r" b="b"/>
              <a:pathLst>
                <a:path w="2984" h="1292" extrusionOk="0">
                  <a:moveTo>
                    <a:pt x="2817" y="1"/>
                  </a:moveTo>
                  <a:lnTo>
                    <a:pt x="2817" y="1"/>
                  </a:lnTo>
                  <a:cubicBezTo>
                    <a:pt x="2699" y="452"/>
                    <a:pt x="2283" y="771"/>
                    <a:pt x="1811" y="771"/>
                  </a:cubicBezTo>
                  <a:lnTo>
                    <a:pt x="1" y="771"/>
                  </a:lnTo>
                  <a:lnTo>
                    <a:pt x="1" y="1291"/>
                  </a:lnTo>
                  <a:lnTo>
                    <a:pt x="1811" y="1291"/>
                  </a:lnTo>
                  <a:cubicBezTo>
                    <a:pt x="2491" y="1291"/>
                    <a:pt x="2983" y="653"/>
                    <a:pt x="2817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98;p64"/>
            <p:cNvSpPr/>
            <p:nvPr/>
          </p:nvSpPr>
          <p:spPr>
            <a:xfrm>
              <a:off x="6863329" y="2450038"/>
              <a:ext cx="122666" cy="217799"/>
            </a:xfrm>
            <a:custGeom>
              <a:avLst/>
              <a:gdLst/>
              <a:ahLst/>
              <a:cxnLst/>
              <a:rect l="l" t="t" r="r" b="b"/>
              <a:pathLst>
                <a:path w="4669" h="8290" extrusionOk="0">
                  <a:moveTo>
                    <a:pt x="3897" y="0"/>
                  </a:moveTo>
                  <a:cubicBezTo>
                    <a:pt x="3893" y="0"/>
                    <a:pt x="3889" y="0"/>
                    <a:pt x="3884" y="1"/>
                  </a:cubicBezTo>
                  <a:lnTo>
                    <a:pt x="777" y="1"/>
                  </a:lnTo>
                  <a:cubicBezTo>
                    <a:pt x="347" y="1"/>
                    <a:pt x="0" y="347"/>
                    <a:pt x="0" y="777"/>
                  </a:cubicBezTo>
                  <a:lnTo>
                    <a:pt x="0" y="7512"/>
                  </a:lnTo>
                  <a:cubicBezTo>
                    <a:pt x="0" y="7942"/>
                    <a:pt x="347" y="8289"/>
                    <a:pt x="777" y="8289"/>
                  </a:cubicBezTo>
                  <a:lnTo>
                    <a:pt x="3884" y="8289"/>
                  </a:lnTo>
                  <a:cubicBezTo>
                    <a:pt x="4321" y="8289"/>
                    <a:pt x="4668" y="7942"/>
                    <a:pt x="4668" y="7512"/>
                  </a:cubicBezTo>
                  <a:lnTo>
                    <a:pt x="4668" y="777"/>
                  </a:lnTo>
                  <a:cubicBezTo>
                    <a:pt x="4668" y="351"/>
                    <a:pt x="4321" y="0"/>
                    <a:pt x="389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99;p64"/>
            <p:cNvSpPr/>
            <p:nvPr/>
          </p:nvSpPr>
          <p:spPr>
            <a:xfrm>
              <a:off x="6863329" y="2449854"/>
              <a:ext cx="41011" cy="217983"/>
            </a:xfrm>
            <a:custGeom>
              <a:avLst/>
              <a:gdLst/>
              <a:ahLst/>
              <a:cxnLst/>
              <a:rect l="l" t="t" r="r" b="b"/>
              <a:pathLst>
                <a:path w="1561" h="8297" extrusionOk="0">
                  <a:moveTo>
                    <a:pt x="777" y="1"/>
                  </a:moveTo>
                  <a:cubicBezTo>
                    <a:pt x="347" y="1"/>
                    <a:pt x="0" y="347"/>
                    <a:pt x="0" y="784"/>
                  </a:cubicBezTo>
                  <a:lnTo>
                    <a:pt x="0" y="7519"/>
                  </a:lnTo>
                  <a:cubicBezTo>
                    <a:pt x="0" y="7949"/>
                    <a:pt x="347" y="8296"/>
                    <a:pt x="777" y="8296"/>
                  </a:cubicBezTo>
                  <a:lnTo>
                    <a:pt x="1561" y="8296"/>
                  </a:lnTo>
                  <a:cubicBezTo>
                    <a:pt x="1131" y="8296"/>
                    <a:pt x="777" y="7949"/>
                    <a:pt x="777" y="7519"/>
                  </a:cubicBezTo>
                  <a:lnTo>
                    <a:pt x="777" y="784"/>
                  </a:lnTo>
                  <a:cubicBezTo>
                    <a:pt x="777" y="347"/>
                    <a:pt x="1131" y="1"/>
                    <a:pt x="156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600;p64"/>
            <p:cNvSpPr/>
            <p:nvPr/>
          </p:nvSpPr>
          <p:spPr>
            <a:xfrm>
              <a:off x="6917818" y="2599660"/>
              <a:ext cx="40827" cy="40827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77" y="0"/>
                  </a:moveTo>
                  <a:cubicBezTo>
                    <a:pt x="347" y="0"/>
                    <a:pt x="0" y="347"/>
                    <a:pt x="0" y="777"/>
                  </a:cubicBezTo>
                  <a:cubicBezTo>
                    <a:pt x="0" y="1207"/>
                    <a:pt x="347" y="1554"/>
                    <a:pt x="777" y="1554"/>
                  </a:cubicBezTo>
                  <a:cubicBezTo>
                    <a:pt x="1207" y="1554"/>
                    <a:pt x="1554" y="1207"/>
                    <a:pt x="1554" y="777"/>
                  </a:cubicBezTo>
                  <a:cubicBezTo>
                    <a:pt x="1554" y="347"/>
                    <a:pt x="1207" y="0"/>
                    <a:pt x="77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601;p64"/>
            <p:cNvSpPr/>
            <p:nvPr/>
          </p:nvSpPr>
          <p:spPr>
            <a:xfrm>
              <a:off x="6924544" y="2606386"/>
              <a:ext cx="27376" cy="27376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1" y="1"/>
                  </a:moveTo>
                  <a:cubicBezTo>
                    <a:pt x="237" y="1"/>
                    <a:pt x="1" y="237"/>
                    <a:pt x="1" y="521"/>
                  </a:cubicBezTo>
                  <a:cubicBezTo>
                    <a:pt x="1" y="805"/>
                    <a:pt x="237" y="1041"/>
                    <a:pt x="521" y="1041"/>
                  </a:cubicBezTo>
                  <a:cubicBezTo>
                    <a:pt x="805" y="1041"/>
                    <a:pt x="1041" y="805"/>
                    <a:pt x="1041" y="521"/>
                  </a:cubicBezTo>
                  <a:cubicBezTo>
                    <a:pt x="1041" y="237"/>
                    <a:pt x="805" y="1"/>
                    <a:pt x="52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0719;p67"/>
          <p:cNvGrpSpPr/>
          <p:nvPr/>
        </p:nvGrpSpPr>
        <p:grpSpPr>
          <a:xfrm>
            <a:off x="8867147" y="3631737"/>
            <a:ext cx="1312067" cy="970061"/>
            <a:chOff x="3973186" y="3353231"/>
            <a:chExt cx="378661" cy="346558"/>
          </a:xfrm>
        </p:grpSpPr>
        <p:sp>
          <p:nvSpPr>
            <p:cNvPr id="53" name="Google Shape;10720;p67"/>
            <p:cNvSpPr/>
            <p:nvPr/>
          </p:nvSpPr>
          <p:spPr>
            <a:xfrm>
              <a:off x="4033882" y="3477190"/>
              <a:ext cx="34486" cy="34512"/>
            </a:xfrm>
            <a:custGeom>
              <a:avLst/>
              <a:gdLst/>
              <a:ahLst/>
              <a:cxnLst/>
              <a:rect l="l" t="t" r="r" b="b"/>
              <a:pathLst>
                <a:path w="1317" h="1318" extrusionOk="0">
                  <a:moveTo>
                    <a:pt x="659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9" y="1317"/>
                  </a:cubicBezTo>
                  <a:cubicBezTo>
                    <a:pt x="1021" y="1317"/>
                    <a:pt x="1317" y="1022"/>
                    <a:pt x="1317" y="659"/>
                  </a:cubicBezTo>
                  <a:cubicBezTo>
                    <a:pt x="1317" y="297"/>
                    <a:pt x="1021" y="1"/>
                    <a:pt x="659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21;p67"/>
            <p:cNvSpPr/>
            <p:nvPr/>
          </p:nvSpPr>
          <p:spPr>
            <a:xfrm>
              <a:off x="4144278" y="3477190"/>
              <a:ext cx="34512" cy="34512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659" y="1"/>
                  </a:moveTo>
                  <a:cubicBezTo>
                    <a:pt x="297" y="1"/>
                    <a:pt x="1" y="297"/>
                    <a:pt x="1" y="659"/>
                  </a:cubicBezTo>
                  <a:cubicBezTo>
                    <a:pt x="1" y="1022"/>
                    <a:pt x="297" y="1317"/>
                    <a:pt x="659" y="1317"/>
                  </a:cubicBezTo>
                  <a:cubicBezTo>
                    <a:pt x="1022" y="1317"/>
                    <a:pt x="1317" y="1022"/>
                    <a:pt x="1317" y="659"/>
                  </a:cubicBezTo>
                  <a:cubicBezTo>
                    <a:pt x="1317" y="297"/>
                    <a:pt x="1022" y="1"/>
                    <a:pt x="659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22;p67"/>
            <p:cNvSpPr/>
            <p:nvPr/>
          </p:nvSpPr>
          <p:spPr>
            <a:xfrm>
              <a:off x="4172768" y="3353231"/>
              <a:ext cx="179079" cy="150852"/>
            </a:xfrm>
            <a:custGeom>
              <a:avLst/>
              <a:gdLst/>
              <a:ahLst/>
              <a:cxnLst/>
              <a:rect l="l" t="t" r="r" b="b"/>
              <a:pathLst>
                <a:path w="6839" h="5761" extrusionOk="0">
                  <a:moveTo>
                    <a:pt x="3442" y="1"/>
                  </a:moveTo>
                  <a:cubicBezTo>
                    <a:pt x="3405" y="1"/>
                    <a:pt x="3368" y="1"/>
                    <a:pt x="3330" y="3"/>
                  </a:cubicBezTo>
                  <a:cubicBezTo>
                    <a:pt x="1155" y="98"/>
                    <a:pt x="1" y="2617"/>
                    <a:pt x="1355" y="4325"/>
                  </a:cubicBezTo>
                  <a:lnTo>
                    <a:pt x="1298" y="5527"/>
                  </a:lnTo>
                  <a:cubicBezTo>
                    <a:pt x="1290" y="5661"/>
                    <a:pt x="1394" y="5761"/>
                    <a:pt x="1513" y="5761"/>
                  </a:cubicBezTo>
                  <a:cubicBezTo>
                    <a:pt x="1546" y="5761"/>
                    <a:pt x="1580" y="5753"/>
                    <a:pt x="1613" y="5736"/>
                  </a:cubicBezTo>
                  <a:lnTo>
                    <a:pt x="2710" y="5231"/>
                  </a:lnTo>
                  <a:cubicBezTo>
                    <a:pt x="2949" y="5299"/>
                    <a:pt x="3192" y="5332"/>
                    <a:pt x="3432" y="5332"/>
                  </a:cubicBezTo>
                  <a:cubicBezTo>
                    <a:pt x="4306" y="5332"/>
                    <a:pt x="5147" y="4899"/>
                    <a:pt x="5648" y="4143"/>
                  </a:cubicBezTo>
                  <a:cubicBezTo>
                    <a:pt x="6839" y="2371"/>
                    <a:pt x="5551" y="1"/>
                    <a:pt x="3442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23;p67"/>
            <p:cNvSpPr/>
            <p:nvPr/>
          </p:nvSpPr>
          <p:spPr>
            <a:xfrm>
              <a:off x="4080335" y="3527649"/>
              <a:ext cx="52003" cy="93952"/>
            </a:xfrm>
            <a:custGeom>
              <a:avLst/>
              <a:gdLst/>
              <a:ahLst/>
              <a:cxnLst/>
              <a:rect l="l" t="t" r="r" b="b"/>
              <a:pathLst>
                <a:path w="1986" h="3588" extrusionOk="0">
                  <a:moveTo>
                    <a:pt x="1" y="1"/>
                  </a:moveTo>
                  <a:lnTo>
                    <a:pt x="1" y="2729"/>
                  </a:lnTo>
                  <a:lnTo>
                    <a:pt x="993" y="3588"/>
                  </a:lnTo>
                  <a:lnTo>
                    <a:pt x="1985" y="2729"/>
                  </a:lnTo>
                  <a:lnTo>
                    <a:pt x="1985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24;p67"/>
            <p:cNvSpPr/>
            <p:nvPr/>
          </p:nvSpPr>
          <p:spPr>
            <a:xfrm>
              <a:off x="3973186" y="3585858"/>
              <a:ext cx="265804" cy="113695"/>
            </a:xfrm>
            <a:custGeom>
              <a:avLst/>
              <a:gdLst/>
              <a:ahLst/>
              <a:cxnLst/>
              <a:rect l="l" t="t" r="r" b="b"/>
              <a:pathLst>
                <a:path w="10151" h="4342" extrusionOk="0">
                  <a:moveTo>
                    <a:pt x="4083" y="1"/>
                  </a:moveTo>
                  <a:lnTo>
                    <a:pt x="1822" y="726"/>
                  </a:lnTo>
                  <a:cubicBezTo>
                    <a:pt x="735" y="1069"/>
                    <a:pt x="0" y="2080"/>
                    <a:pt x="0" y="3216"/>
                  </a:cubicBezTo>
                  <a:lnTo>
                    <a:pt x="0" y="4122"/>
                  </a:lnTo>
                  <a:cubicBezTo>
                    <a:pt x="0" y="4236"/>
                    <a:pt x="95" y="4341"/>
                    <a:pt x="220" y="4341"/>
                  </a:cubicBezTo>
                  <a:lnTo>
                    <a:pt x="9931" y="4341"/>
                  </a:lnTo>
                  <a:cubicBezTo>
                    <a:pt x="10046" y="4341"/>
                    <a:pt x="10151" y="4236"/>
                    <a:pt x="10151" y="4122"/>
                  </a:cubicBezTo>
                  <a:lnTo>
                    <a:pt x="10151" y="3216"/>
                  </a:lnTo>
                  <a:cubicBezTo>
                    <a:pt x="10151" y="2080"/>
                    <a:pt x="9416" y="1079"/>
                    <a:pt x="8338" y="726"/>
                  </a:cubicBezTo>
                  <a:lnTo>
                    <a:pt x="6077" y="1"/>
                  </a:lnTo>
                  <a:lnTo>
                    <a:pt x="5085" y="697"/>
                  </a:lnTo>
                  <a:lnTo>
                    <a:pt x="4083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25;p67"/>
            <p:cNvSpPr/>
            <p:nvPr/>
          </p:nvSpPr>
          <p:spPr>
            <a:xfrm>
              <a:off x="4051112" y="3405260"/>
              <a:ext cx="110448" cy="151768"/>
            </a:xfrm>
            <a:custGeom>
              <a:avLst/>
              <a:gdLst/>
              <a:ahLst/>
              <a:cxnLst/>
              <a:rect l="l" t="t" r="r" b="b"/>
              <a:pathLst>
                <a:path w="4218" h="5796" extrusionOk="0">
                  <a:moveTo>
                    <a:pt x="1651" y="0"/>
                  </a:moveTo>
                  <a:cubicBezTo>
                    <a:pt x="1584" y="0"/>
                    <a:pt x="1517" y="0"/>
                    <a:pt x="1460" y="10"/>
                  </a:cubicBezTo>
                  <a:cubicBezTo>
                    <a:pt x="630" y="105"/>
                    <a:pt x="1" y="811"/>
                    <a:pt x="1" y="1641"/>
                  </a:cubicBezTo>
                  <a:lnTo>
                    <a:pt x="1" y="3320"/>
                  </a:lnTo>
                  <a:cubicBezTo>
                    <a:pt x="1" y="4198"/>
                    <a:pt x="468" y="5009"/>
                    <a:pt x="1222" y="5457"/>
                  </a:cubicBezTo>
                  <a:lnTo>
                    <a:pt x="1527" y="5638"/>
                  </a:lnTo>
                  <a:cubicBezTo>
                    <a:pt x="1708" y="5743"/>
                    <a:pt x="1909" y="5796"/>
                    <a:pt x="2109" y="5796"/>
                  </a:cubicBezTo>
                  <a:cubicBezTo>
                    <a:pt x="2309" y="5796"/>
                    <a:pt x="2510" y="5743"/>
                    <a:pt x="2691" y="5638"/>
                  </a:cubicBezTo>
                  <a:lnTo>
                    <a:pt x="2996" y="5457"/>
                  </a:lnTo>
                  <a:cubicBezTo>
                    <a:pt x="3750" y="5009"/>
                    <a:pt x="4217" y="4198"/>
                    <a:pt x="4217" y="3320"/>
                  </a:cubicBezTo>
                  <a:lnTo>
                    <a:pt x="4217" y="1641"/>
                  </a:lnTo>
                  <a:cubicBezTo>
                    <a:pt x="4217" y="735"/>
                    <a:pt x="3483" y="0"/>
                    <a:pt x="2576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26;p67"/>
            <p:cNvSpPr/>
            <p:nvPr/>
          </p:nvSpPr>
          <p:spPr>
            <a:xfrm>
              <a:off x="4051112" y="3405496"/>
              <a:ext cx="37994" cy="49987"/>
            </a:xfrm>
            <a:custGeom>
              <a:avLst/>
              <a:gdLst/>
              <a:ahLst/>
              <a:cxnLst/>
              <a:rect l="l" t="t" r="r" b="b"/>
              <a:pathLst>
                <a:path w="1451" h="1909" extrusionOk="0">
                  <a:moveTo>
                    <a:pt x="1451" y="1"/>
                  </a:moveTo>
                  <a:lnTo>
                    <a:pt x="1451" y="1"/>
                  </a:lnTo>
                  <a:cubicBezTo>
                    <a:pt x="621" y="96"/>
                    <a:pt x="1" y="802"/>
                    <a:pt x="1" y="1642"/>
                  </a:cubicBezTo>
                  <a:lnTo>
                    <a:pt x="1" y="1909"/>
                  </a:lnTo>
                  <a:cubicBezTo>
                    <a:pt x="1" y="1909"/>
                    <a:pt x="1069" y="1584"/>
                    <a:pt x="1451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27;p67"/>
            <p:cNvSpPr/>
            <p:nvPr/>
          </p:nvSpPr>
          <p:spPr>
            <a:xfrm>
              <a:off x="4089080" y="3405260"/>
              <a:ext cx="72480" cy="71956"/>
            </a:xfrm>
            <a:custGeom>
              <a:avLst/>
              <a:gdLst/>
              <a:ahLst/>
              <a:cxnLst/>
              <a:rect l="l" t="t" r="r" b="b"/>
              <a:pathLst>
                <a:path w="2768" h="2748" extrusionOk="0">
                  <a:moveTo>
                    <a:pt x="191" y="0"/>
                  </a:moveTo>
                  <a:cubicBezTo>
                    <a:pt x="134" y="0"/>
                    <a:pt x="67" y="0"/>
                    <a:pt x="1" y="10"/>
                  </a:cubicBezTo>
                  <a:cubicBezTo>
                    <a:pt x="1" y="10"/>
                    <a:pt x="296" y="2748"/>
                    <a:pt x="2767" y="2748"/>
                  </a:cubicBezTo>
                  <a:lnTo>
                    <a:pt x="2767" y="1641"/>
                  </a:lnTo>
                  <a:cubicBezTo>
                    <a:pt x="2767" y="735"/>
                    <a:pt x="2033" y="0"/>
                    <a:pt x="1126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28;p67"/>
            <p:cNvSpPr/>
            <p:nvPr/>
          </p:nvSpPr>
          <p:spPr>
            <a:xfrm>
              <a:off x="4094317" y="3475384"/>
              <a:ext cx="24012" cy="37811"/>
            </a:xfrm>
            <a:custGeom>
              <a:avLst/>
              <a:gdLst/>
              <a:ahLst/>
              <a:cxnLst/>
              <a:rect l="l" t="t" r="r" b="b"/>
              <a:pathLst>
                <a:path w="917" h="1444" extrusionOk="0">
                  <a:moveTo>
                    <a:pt x="219" y="1"/>
                  </a:moveTo>
                  <a:cubicBezTo>
                    <a:pt x="111" y="1"/>
                    <a:pt x="1" y="75"/>
                    <a:pt x="11" y="222"/>
                  </a:cubicBezTo>
                  <a:lnTo>
                    <a:pt x="11" y="1234"/>
                  </a:lnTo>
                  <a:cubicBezTo>
                    <a:pt x="11" y="1348"/>
                    <a:pt x="106" y="1444"/>
                    <a:pt x="220" y="1444"/>
                  </a:cubicBezTo>
                  <a:lnTo>
                    <a:pt x="659" y="1444"/>
                  </a:lnTo>
                  <a:cubicBezTo>
                    <a:pt x="917" y="1424"/>
                    <a:pt x="917" y="1043"/>
                    <a:pt x="659" y="1024"/>
                  </a:cubicBezTo>
                  <a:lnTo>
                    <a:pt x="421" y="1024"/>
                  </a:lnTo>
                  <a:lnTo>
                    <a:pt x="421" y="222"/>
                  </a:lnTo>
                  <a:cubicBezTo>
                    <a:pt x="435" y="75"/>
                    <a:pt x="328" y="1"/>
                    <a:pt x="219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729;p67"/>
            <p:cNvSpPr/>
            <p:nvPr/>
          </p:nvSpPr>
          <p:spPr>
            <a:xfrm>
              <a:off x="4087823" y="3604345"/>
              <a:ext cx="36999" cy="95209"/>
            </a:xfrm>
            <a:custGeom>
              <a:avLst/>
              <a:gdLst/>
              <a:ahLst/>
              <a:cxnLst/>
              <a:rect l="l" t="t" r="r" b="b"/>
              <a:pathLst>
                <a:path w="1413" h="3636" extrusionOk="0">
                  <a:moveTo>
                    <a:pt x="1" y="1"/>
                  </a:moveTo>
                  <a:lnTo>
                    <a:pt x="1" y="859"/>
                  </a:lnTo>
                  <a:lnTo>
                    <a:pt x="230" y="1222"/>
                  </a:lnTo>
                  <a:lnTo>
                    <a:pt x="1" y="3635"/>
                  </a:lnTo>
                  <a:lnTo>
                    <a:pt x="1413" y="3635"/>
                  </a:lnTo>
                  <a:lnTo>
                    <a:pt x="1193" y="1222"/>
                  </a:lnTo>
                  <a:lnTo>
                    <a:pt x="1413" y="859"/>
                  </a:lnTo>
                  <a:lnTo>
                    <a:pt x="1413" y="1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30;p67"/>
            <p:cNvSpPr/>
            <p:nvPr/>
          </p:nvSpPr>
          <p:spPr>
            <a:xfrm>
              <a:off x="4080335" y="3586120"/>
              <a:ext cx="26002" cy="38963"/>
            </a:xfrm>
            <a:custGeom>
              <a:avLst/>
              <a:gdLst/>
              <a:ahLst/>
              <a:cxnLst/>
              <a:rect l="l" t="t" r="r" b="b"/>
              <a:pathLst>
                <a:path w="993" h="1488" extrusionOk="0">
                  <a:moveTo>
                    <a:pt x="1" y="0"/>
                  </a:moveTo>
                  <a:lnTo>
                    <a:pt x="1" y="1269"/>
                  </a:lnTo>
                  <a:cubicBezTo>
                    <a:pt x="1" y="1401"/>
                    <a:pt x="112" y="1487"/>
                    <a:pt x="227" y="1487"/>
                  </a:cubicBezTo>
                  <a:cubicBezTo>
                    <a:pt x="286" y="1487"/>
                    <a:pt x="346" y="1464"/>
                    <a:pt x="392" y="1412"/>
                  </a:cubicBezTo>
                  <a:lnTo>
                    <a:pt x="993" y="697"/>
                  </a:lnTo>
                  <a:lnTo>
                    <a:pt x="1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731;p67"/>
            <p:cNvSpPr/>
            <p:nvPr/>
          </p:nvSpPr>
          <p:spPr>
            <a:xfrm>
              <a:off x="4106310" y="3586120"/>
              <a:ext cx="26028" cy="38963"/>
            </a:xfrm>
            <a:custGeom>
              <a:avLst/>
              <a:gdLst/>
              <a:ahLst/>
              <a:cxnLst/>
              <a:rect l="l" t="t" r="r" b="b"/>
              <a:pathLst>
                <a:path w="994" h="1488" extrusionOk="0">
                  <a:moveTo>
                    <a:pt x="993" y="0"/>
                  </a:moveTo>
                  <a:lnTo>
                    <a:pt x="1" y="697"/>
                  </a:lnTo>
                  <a:lnTo>
                    <a:pt x="611" y="1412"/>
                  </a:lnTo>
                  <a:cubicBezTo>
                    <a:pt x="657" y="1464"/>
                    <a:pt x="716" y="1487"/>
                    <a:pt x="774" y="1487"/>
                  </a:cubicBezTo>
                  <a:cubicBezTo>
                    <a:pt x="885" y="1487"/>
                    <a:pt x="993" y="1401"/>
                    <a:pt x="993" y="1269"/>
                  </a:cubicBezTo>
                  <a:lnTo>
                    <a:pt x="993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32;p67"/>
            <p:cNvSpPr/>
            <p:nvPr/>
          </p:nvSpPr>
          <p:spPr>
            <a:xfrm>
              <a:off x="3973421" y="3586120"/>
              <a:ext cx="106940" cy="113669"/>
            </a:xfrm>
            <a:custGeom>
              <a:avLst/>
              <a:gdLst/>
              <a:ahLst/>
              <a:cxnLst/>
              <a:rect l="l" t="t" r="r" b="b"/>
              <a:pathLst>
                <a:path w="4084" h="4341" extrusionOk="0">
                  <a:moveTo>
                    <a:pt x="4084" y="0"/>
                  </a:moveTo>
                  <a:lnTo>
                    <a:pt x="1823" y="716"/>
                  </a:lnTo>
                  <a:cubicBezTo>
                    <a:pt x="735" y="1069"/>
                    <a:pt x="1" y="2080"/>
                    <a:pt x="1" y="3215"/>
                  </a:cubicBezTo>
                  <a:lnTo>
                    <a:pt x="1" y="4121"/>
                  </a:lnTo>
                  <a:cubicBezTo>
                    <a:pt x="1" y="4236"/>
                    <a:pt x="106" y="4341"/>
                    <a:pt x="220" y="4341"/>
                  </a:cubicBezTo>
                  <a:lnTo>
                    <a:pt x="4084" y="4341"/>
                  </a:lnTo>
                  <a:lnTo>
                    <a:pt x="4084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733;p67"/>
            <p:cNvSpPr/>
            <p:nvPr/>
          </p:nvSpPr>
          <p:spPr>
            <a:xfrm>
              <a:off x="4132312" y="3586120"/>
              <a:ext cx="106940" cy="113433"/>
            </a:xfrm>
            <a:custGeom>
              <a:avLst/>
              <a:gdLst/>
              <a:ahLst/>
              <a:cxnLst/>
              <a:rect l="l" t="t" r="r" b="b"/>
              <a:pathLst>
                <a:path w="4084" h="4332" extrusionOk="0">
                  <a:moveTo>
                    <a:pt x="0" y="0"/>
                  </a:moveTo>
                  <a:lnTo>
                    <a:pt x="0" y="4331"/>
                  </a:lnTo>
                  <a:lnTo>
                    <a:pt x="3864" y="4331"/>
                  </a:lnTo>
                  <a:cubicBezTo>
                    <a:pt x="3988" y="4331"/>
                    <a:pt x="4083" y="4236"/>
                    <a:pt x="4083" y="4112"/>
                  </a:cubicBezTo>
                  <a:lnTo>
                    <a:pt x="4083" y="3215"/>
                  </a:lnTo>
                  <a:cubicBezTo>
                    <a:pt x="4083" y="2080"/>
                    <a:pt x="3349" y="1069"/>
                    <a:pt x="2271" y="725"/>
                  </a:cubicBez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734;p67"/>
            <p:cNvSpPr/>
            <p:nvPr/>
          </p:nvSpPr>
          <p:spPr>
            <a:xfrm>
              <a:off x="3973421" y="3598610"/>
              <a:ext cx="67714" cy="100943"/>
            </a:xfrm>
            <a:custGeom>
              <a:avLst/>
              <a:gdLst/>
              <a:ahLst/>
              <a:cxnLst/>
              <a:rect l="l" t="t" r="r" b="b"/>
              <a:pathLst>
                <a:path w="2586" h="3855" extrusionOk="0">
                  <a:moveTo>
                    <a:pt x="2586" y="0"/>
                  </a:moveTo>
                  <a:lnTo>
                    <a:pt x="1823" y="239"/>
                  </a:lnTo>
                  <a:cubicBezTo>
                    <a:pt x="735" y="582"/>
                    <a:pt x="1" y="1593"/>
                    <a:pt x="1" y="2738"/>
                  </a:cubicBezTo>
                  <a:lnTo>
                    <a:pt x="1" y="3635"/>
                  </a:lnTo>
                  <a:cubicBezTo>
                    <a:pt x="1" y="3759"/>
                    <a:pt x="106" y="3854"/>
                    <a:pt x="220" y="3854"/>
                  </a:cubicBezTo>
                  <a:lnTo>
                    <a:pt x="602" y="3854"/>
                  </a:lnTo>
                  <a:lnTo>
                    <a:pt x="602" y="2738"/>
                  </a:lnTo>
                  <a:cubicBezTo>
                    <a:pt x="602" y="1603"/>
                    <a:pt x="1165" y="592"/>
                    <a:pt x="1994" y="248"/>
                  </a:cubicBezTo>
                  <a:lnTo>
                    <a:pt x="2586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735;p67"/>
            <p:cNvSpPr/>
            <p:nvPr/>
          </p:nvSpPr>
          <p:spPr>
            <a:xfrm>
              <a:off x="4171773" y="3598610"/>
              <a:ext cx="67479" cy="100943"/>
            </a:xfrm>
            <a:custGeom>
              <a:avLst/>
              <a:gdLst/>
              <a:ahLst/>
              <a:cxnLst/>
              <a:rect l="l" t="t" r="r" b="b"/>
              <a:pathLst>
                <a:path w="2577" h="3855" extrusionOk="0">
                  <a:moveTo>
                    <a:pt x="0" y="0"/>
                  </a:moveTo>
                  <a:lnTo>
                    <a:pt x="582" y="239"/>
                  </a:lnTo>
                  <a:cubicBezTo>
                    <a:pt x="1412" y="592"/>
                    <a:pt x="1975" y="1593"/>
                    <a:pt x="1975" y="2738"/>
                  </a:cubicBezTo>
                  <a:lnTo>
                    <a:pt x="1975" y="3854"/>
                  </a:lnTo>
                  <a:lnTo>
                    <a:pt x="2357" y="3854"/>
                  </a:lnTo>
                  <a:cubicBezTo>
                    <a:pt x="2481" y="3854"/>
                    <a:pt x="2576" y="3759"/>
                    <a:pt x="2576" y="3635"/>
                  </a:cubicBezTo>
                  <a:lnTo>
                    <a:pt x="2576" y="2738"/>
                  </a:lnTo>
                  <a:cubicBezTo>
                    <a:pt x="2576" y="1593"/>
                    <a:pt x="1842" y="582"/>
                    <a:pt x="754" y="239"/>
                  </a:cubicBez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736;p67"/>
            <p:cNvSpPr/>
            <p:nvPr/>
          </p:nvSpPr>
          <p:spPr>
            <a:xfrm>
              <a:off x="4241320" y="3379232"/>
              <a:ext cx="45379" cy="65017"/>
            </a:xfrm>
            <a:custGeom>
              <a:avLst/>
              <a:gdLst/>
              <a:ahLst/>
              <a:cxnLst/>
              <a:rect l="l" t="t" r="r" b="b"/>
              <a:pathLst>
                <a:path w="1733" h="2483" extrusionOk="0">
                  <a:moveTo>
                    <a:pt x="839" y="1"/>
                  </a:moveTo>
                  <a:cubicBezTo>
                    <a:pt x="529" y="1"/>
                    <a:pt x="218" y="161"/>
                    <a:pt x="63" y="508"/>
                  </a:cubicBezTo>
                  <a:cubicBezTo>
                    <a:pt x="0" y="665"/>
                    <a:pt x="133" y="790"/>
                    <a:pt x="266" y="790"/>
                  </a:cubicBezTo>
                  <a:cubicBezTo>
                    <a:pt x="334" y="790"/>
                    <a:pt x="403" y="757"/>
                    <a:pt x="445" y="679"/>
                  </a:cubicBezTo>
                  <a:cubicBezTo>
                    <a:pt x="517" y="501"/>
                    <a:pt x="681" y="404"/>
                    <a:pt x="849" y="404"/>
                  </a:cubicBezTo>
                  <a:cubicBezTo>
                    <a:pt x="968" y="404"/>
                    <a:pt x="1088" y="453"/>
                    <a:pt x="1179" y="555"/>
                  </a:cubicBezTo>
                  <a:cubicBezTo>
                    <a:pt x="1389" y="794"/>
                    <a:pt x="1284" y="1176"/>
                    <a:pt x="979" y="1271"/>
                  </a:cubicBezTo>
                  <a:cubicBezTo>
                    <a:pt x="683" y="1366"/>
                    <a:pt x="502" y="1462"/>
                    <a:pt x="502" y="1643"/>
                  </a:cubicBezTo>
                  <a:lnTo>
                    <a:pt x="502" y="2282"/>
                  </a:lnTo>
                  <a:cubicBezTo>
                    <a:pt x="502" y="2397"/>
                    <a:pt x="588" y="2483"/>
                    <a:pt x="712" y="2483"/>
                  </a:cubicBezTo>
                  <a:cubicBezTo>
                    <a:pt x="817" y="2483"/>
                    <a:pt x="912" y="2397"/>
                    <a:pt x="912" y="2282"/>
                  </a:cubicBezTo>
                  <a:lnTo>
                    <a:pt x="912" y="1738"/>
                  </a:lnTo>
                  <a:cubicBezTo>
                    <a:pt x="979" y="1710"/>
                    <a:pt x="1036" y="1691"/>
                    <a:pt x="1103" y="1672"/>
                  </a:cubicBezTo>
                  <a:cubicBezTo>
                    <a:pt x="1485" y="1557"/>
                    <a:pt x="1733" y="1185"/>
                    <a:pt x="1704" y="794"/>
                  </a:cubicBezTo>
                  <a:cubicBezTo>
                    <a:pt x="1666" y="286"/>
                    <a:pt x="1253" y="1"/>
                    <a:pt x="839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737;p67"/>
            <p:cNvSpPr/>
            <p:nvPr/>
          </p:nvSpPr>
          <p:spPr>
            <a:xfrm>
              <a:off x="4250458" y="3449644"/>
              <a:ext cx="17020" cy="14349"/>
            </a:xfrm>
            <a:custGeom>
              <a:avLst/>
              <a:gdLst/>
              <a:ahLst/>
              <a:cxnLst/>
              <a:rect l="l" t="t" r="r" b="b"/>
              <a:pathLst>
                <a:path w="650" h="548" extrusionOk="0">
                  <a:moveTo>
                    <a:pt x="368" y="0"/>
                  </a:moveTo>
                  <a:cubicBezTo>
                    <a:pt x="300" y="0"/>
                    <a:pt x="230" y="25"/>
                    <a:pt x="172" y="80"/>
                  </a:cubicBezTo>
                  <a:cubicBezTo>
                    <a:pt x="0" y="251"/>
                    <a:pt x="124" y="547"/>
                    <a:pt x="372" y="547"/>
                  </a:cubicBezTo>
                  <a:cubicBezTo>
                    <a:pt x="525" y="547"/>
                    <a:pt x="649" y="423"/>
                    <a:pt x="649" y="280"/>
                  </a:cubicBezTo>
                  <a:cubicBezTo>
                    <a:pt x="649" y="111"/>
                    <a:pt x="512" y="0"/>
                    <a:pt x="368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20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Infographics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1392</Words>
  <Application>Microsoft Office PowerPoint</Application>
  <PresentationFormat>مخصص</PresentationFormat>
  <Paragraphs>297</Paragraphs>
  <Slides>30</Slides>
  <Notes>21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30</vt:i4>
      </vt:variant>
    </vt:vector>
  </HeadingPairs>
  <TitlesOfParts>
    <vt:vector size="31" baseType="lpstr">
      <vt:lpstr>Programming Lesson Infographics by Slidesgo</vt:lpstr>
      <vt:lpstr>Prolog Progaming </vt:lpstr>
      <vt:lpstr>INTRODUCTION</vt:lpstr>
      <vt:lpstr>Applications</vt:lpstr>
      <vt:lpstr>Features</vt:lpstr>
      <vt:lpstr>What a program looks like</vt:lpstr>
      <vt:lpstr>Functional VS. Logical Paradigm</vt:lpstr>
      <vt:lpstr>عرض تقديمي في PowerPoint</vt:lpstr>
      <vt:lpstr>عرض تقديمي في PowerPoint</vt:lpstr>
      <vt:lpstr>Elements of Prolog</vt:lpstr>
      <vt:lpstr>Facts</vt:lpstr>
      <vt:lpstr>Rules</vt:lpstr>
      <vt:lpstr>Knowledge Base</vt:lpstr>
      <vt:lpstr>Queries</vt:lpstr>
      <vt:lpstr>PROGRAMMING Syntax</vt:lpstr>
      <vt:lpstr>Syntax</vt:lpstr>
      <vt:lpstr>Matching</vt:lpstr>
      <vt:lpstr>Matching</vt:lpstr>
      <vt:lpstr>Comparison</vt:lpstr>
      <vt:lpstr>Assignment</vt:lpstr>
      <vt:lpstr>عرض تقديمي في PowerPoint</vt:lpstr>
      <vt:lpstr>Example</vt:lpstr>
      <vt:lpstr>Solution</vt:lpstr>
      <vt:lpstr>Prolog Example</vt:lpstr>
      <vt:lpstr>Solution</vt:lpstr>
      <vt:lpstr>Solution Extintion</vt:lpstr>
      <vt:lpstr>exercises</vt:lpstr>
      <vt:lpstr>Exercise1</vt:lpstr>
      <vt:lpstr>Exercise 2</vt:lpstr>
      <vt:lpstr>Questions?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 Progaming</dc:title>
  <dc:creator>Abdulrahman Alaghbary</dc:creator>
  <cp:lastModifiedBy>katkot</cp:lastModifiedBy>
  <cp:revision>36</cp:revision>
  <dcterms:created xsi:type="dcterms:W3CDTF">2024-08-27T15:58:00Z</dcterms:created>
  <dcterms:modified xsi:type="dcterms:W3CDTF">2024-08-28T09:10:32Z</dcterms:modified>
</cp:coreProperties>
</file>