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e5d5e154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e5d5e154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e5d5e154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e5d5e154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5d5e154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e5d5e154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5d5e154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5d5e154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5d5e154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5d5e154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5d5e154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5d5e154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5d5e154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5d5e154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5d5e154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5d5e154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Phase 1a Concept: Blast Force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By: Jordan Arevalos, Todd St. Onge, Jinyang Dong, Abdul Al-Sabri, Alsalt Al-Fahdi, Homero Garza</a:t>
            </a:r>
            <a:endParaRPr sz="1800"/>
          </a:p>
        </p:txBody>
      </p:sp>
      <p:sp>
        <p:nvSpPr>
          <p:cNvPr id="68" name="Google Shape;68;p13"/>
          <p:cNvSpPr txBox="1"/>
          <p:nvPr/>
        </p:nvSpPr>
        <p:spPr>
          <a:xfrm>
            <a:off x="3665150" y="4287825"/>
            <a:ext cx="1814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Date: 1/30/2020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5903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“Blast Force” is a fast-paced 2D platformer, using </a:t>
            </a:r>
            <a:r>
              <a:rPr lang="en"/>
              <a:t>rocket</a:t>
            </a:r>
            <a:r>
              <a:rPr lang="en"/>
              <a:t> jumping mechanics to explore and traverse various areas, grabbing the key object, then racing back to the start against a timer.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mechanics is 360 degree firing of rockets while platforming to get through enemies, obstacles, or fire yourself to go faster or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story is about a walking tank named Sherman and his treasure hunting adventures to find the legendary Chekov’s Firing Pin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738" y="1533850"/>
            <a:ext cx="27717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preferred ESRB rating is E 10+ due to comic </a:t>
            </a:r>
            <a:r>
              <a:rPr lang="en"/>
              <a:t>mischief</a:t>
            </a:r>
            <a:r>
              <a:rPr lang="en"/>
              <a:t> and themes of the game, our target audience is everyone above the age 10.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3938" l="0" r="0" t="11921"/>
          <a:stretch/>
        </p:blipFill>
        <p:spPr>
          <a:xfrm>
            <a:off x="3342538" y="2059275"/>
            <a:ext cx="2458925" cy="23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Cover/Concept Designs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333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ESRB Rating: E 10+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925" y="1250800"/>
            <a:ext cx="527685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800" y="1707100"/>
            <a:ext cx="1804425" cy="324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Hardware/Software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Platform: PC mainly - with the expectation to implement it on console.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Engine: Unity.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Language: C#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Art Assets: </a:t>
            </a:r>
            <a:r>
              <a:rPr lang="en"/>
              <a:t>https://www.piskelapp.com/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838" y="1974163"/>
            <a:ext cx="31908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4676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Style and Focus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150000" y="1245700"/>
            <a:ext cx="499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Currently “Blast Force” is going to be setting its focus on art design and programming the gameplay mechanics.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099" y="-1"/>
            <a:ext cx="2640900" cy="21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035" y="-7"/>
            <a:ext cx="1657634" cy="8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9875" y="2129125"/>
            <a:ext cx="4461300" cy="29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(Tenative)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66325"/>
            <a:ext cx="418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Jordan- Programming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Todd- Programming/Art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Jinyang- Programming/Writing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Alsalt- Programming/Github Handler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Abdul- Programming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Homero- Programming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650300" y="1362700"/>
            <a:ext cx="418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February- Finish Concept/Start Prototype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March- Work on Prototype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April- Finish Prototype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May- Present Prototype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 of CM Repository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0375"/>
            <a:ext cx="8260452" cy="383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1409250"/>
            <a:ext cx="4362450" cy="29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