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PT Sans Narrow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5d5e15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5d5e15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5d5e15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5d5e15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5d5e154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5d5e154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5d5e154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5d5e154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5d5e15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5d5e15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5d5e154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5d5e154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d5e154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d5e154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5d5e154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5d5e154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Phase 1a Concept: Blast Force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Jordan Arevalos, Todd St. Onge, Jinyang Dong, Abdul Al-Sabri, Alsalt Al-Fahdi, Homero Garza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3665150" y="4287825"/>
            <a:ext cx="1814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Date: 1/30/2020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903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“Blast Force” is a fast-paced 3D platformer, using rocket jumping mechanics to explore and traverse various areas, grabbing the key object, then racing back to the start against a timer.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Key mechanics is 360 degree firing of rockets while platforming to get through enemies, obstacles, or fire yourself to go faster or platform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story is about a walking tank named Sherman and his treasure hunting adventures to find the legendary Chekov’s Firing Pin</a:t>
            </a: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738" y="1533850"/>
            <a:ext cx="27717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preferred ESRB rating is E 10+ due to comic mischief and themes of the game, our target audience is everyone above the age 10.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1921" b="13938"/>
          <a:stretch/>
        </p:blipFill>
        <p:spPr>
          <a:xfrm>
            <a:off x="3342538" y="2059275"/>
            <a:ext cx="2458925" cy="23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Cover/Concept Designs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33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ESRB Rating: E 10+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25" y="1250800"/>
            <a:ext cx="52768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800" y="1707100"/>
            <a:ext cx="1804425" cy="32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Hardware/Software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Platform: PC mainly - with the expectation to implement it on console.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Engine: Unity.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Language: C#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Art Assets: https://www.piskelapp.com/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38" y="1974163"/>
            <a:ext cx="31908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76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Style and Focus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50000" y="1245700"/>
            <a:ext cx="4999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Currently “Blast Force” is going to be setting its focus on art design and programming the gameplay mechanics.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099" y="-1"/>
            <a:ext cx="2640900" cy="21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035" y="-7"/>
            <a:ext cx="1657634" cy="8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875" y="2129125"/>
            <a:ext cx="4461300" cy="29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(Tenative)</a:t>
            </a:r>
            <a:endParaRPr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BB5311D0-0976-4001-A63B-086019007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970936"/>
              </p:ext>
            </p:extLst>
          </p:nvPr>
        </p:nvGraphicFramePr>
        <p:xfrm>
          <a:off x="469897" y="1643159"/>
          <a:ext cx="8128010" cy="294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1066023589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1889826093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381556697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229884128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1035692485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618981272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1738473071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1524928265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2776846338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4248782350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200451343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3192467670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4095470456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1290764443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3410711892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2827471074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3936738629"/>
                    </a:ext>
                  </a:extLst>
                </a:gridCol>
                <a:gridCol w="356407">
                  <a:extLst>
                    <a:ext uri="{9D8B030D-6E8A-4147-A177-3AD203B41FA5}">
                      <a16:colId xmlns:a16="http://schemas.microsoft.com/office/drawing/2014/main" val="1873389219"/>
                    </a:ext>
                  </a:extLst>
                </a:gridCol>
              </a:tblGrid>
              <a:tr h="577950">
                <a:tc>
                  <a:txBody>
                    <a:bodyPr/>
                    <a:lstStyle/>
                    <a:p>
                      <a:r>
                        <a:rPr lang="en-US" dirty="0"/>
                        <a:t>Objective /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522290"/>
                  </a:ext>
                </a:extLst>
              </a:tr>
              <a:tr h="40796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70722"/>
                  </a:ext>
                </a:extLst>
              </a:tr>
              <a:tr h="5779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Requirements and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88785"/>
                  </a:ext>
                </a:extLst>
              </a:tr>
              <a:tr h="40796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29161"/>
                  </a:ext>
                </a:extLst>
              </a:tr>
              <a:tr h="39176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88329"/>
                  </a:ext>
                </a:extLst>
              </a:tr>
              <a:tr h="5779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Integration - Showcase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0407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2B5B3F16-4208-49D1-99D2-CDA6B11FE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07645"/>
              </p:ext>
            </p:extLst>
          </p:nvPr>
        </p:nvGraphicFramePr>
        <p:xfrm>
          <a:off x="469896" y="1272317"/>
          <a:ext cx="8127800" cy="33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86">
                  <a:extLst>
                    <a:ext uri="{9D8B030D-6E8A-4147-A177-3AD203B41FA5}">
                      <a16:colId xmlns:a16="http://schemas.microsoft.com/office/drawing/2014/main" val="3260464739"/>
                    </a:ext>
                  </a:extLst>
                </a:gridCol>
                <a:gridCol w="1069220">
                  <a:extLst>
                    <a:ext uri="{9D8B030D-6E8A-4147-A177-3AD203B41FA5}">
                      <a16:colId xmlns:a16="http://schemas.microsoft.com/office/drawing/2014/main" val="2645331115"/>
                    </a:ext>
                  </a:extLst>
                </a:gridCol>
                <a:gridCol w="1425627">
                  <a:extLst>
                    <a:ext uri="{9D8B030D-6E8A-4147-A177-3AD203B41FA5}">
                      <a16:colId xmlns:a16="http://schemas.microsoft.com/office/drawing/2014/main" val="1716115382"/>
                    </a:ext>
                  </a:extLst>
                </a:gridCol>
                <a:gridCol w="1425627">
                  <a:extLst>
                    <a:ext uri="{9D8B030D-6E8A-4147-A177-3AD203B41FA5}">
                      <a16:colId xmlns:a16="http://schemas.microsoft.com/office/drawing/2014/main" val="1404008047"/>
                    </a:ext>
                  </a:extLst>
                </a:gridCol>
                <a:gridCol w="1425627">
                  <a:extLst>
                    <a:ext uri="{9D8B030D-6E8A-4147-A177-3AD203B41FA5}">
                      <a16:colId xmlns:a16="http://schemas.microsoft.com/office/drawing/2014/main" val="3977577772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048584333"/>
                    </a:ext>
                  </a:extLst>
                </a:gridCol>
              </a:tblGrid>
              <a:tr h="339971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3797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CM Repository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0375"/>
            <a:ext cx="8260452" cy="38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409250"/>
            <a:ext cx="4362450" cy="29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</vt:lpstr>
      <vt:lpstr>Arial</vt:lpstr>
      <vt:lpstr>PT Sans Narrow</vt:lpstr>
      <vt:lpstr>Tropic</vt:lpstr>
      <vt:lpstr>Project Phase 1a Concept: Blast Force</vt:lpstr>
      <vt:lpstr>Concept</vt:lpstr>
      <vt:lpstr>Target Audience</vt:lpstr>
      <vt:lpstr>Cover/Concept Designs</vt:lpstr>
      <vt:lpstr>Hardware/Software</vt:lpstr>
      <vt:lpstr>Project Style and Focus</vt:lpstr>
      <vt:lpstr>Project Schedule (Tenative)</vt:lpstr>
      <vt:lpstr>Snapshot of CM Repository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 1a Concept: Blast Force</dc:title>
  <cp:lastModifiedBy>Abdulrahman Al Sabri</cp:lastModifiedBy>
  <cp:revision>4</cp:revision>
  <dcterms:modified xsi:type="dcterms:W3CDTF">2020-03-08T23:14:04Z</dcterms:modified>
</cp:coreProperties>
</file>