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0"/>
  </p:sldMasterIdLst>
  <p:notesMasterIdLst>
    <p:notesMasterId r:id="rId187"/>
  </p:notesMasterIdLst>
  <p:sldIdLst>
    <p:sldId id="265" r:id="rId171"/>
    <p:sldId id="266" r:id="rId172"/>
    <p:sldId id="269" r:id="rId173"/>
    <p:sldId id="272" r:id="rId174"/>
    <p:sldId id="259" r:id="rId175"/>
    <p:sldId id="275" r:id="rId176"/>
    <p:sldId id="267" r:id="rId177"/>
    <p:sldId id="274" r:id="rId178"/>
    <p:sldId id="257" r:id="rId179"/>
    <p:sldId id="258" r:id="rId180"/>
    <p:sldId id="260" r:id="rId181"/>
    <p:sldId id="261" r:id="rId182"/>
    <p:sldId id="262" r:id="rId183"/>
    <p:sldId id="263" r:id="rId184"/>
    <p:sldId id="268" r:id="rId185"/>
    <p:sldId id="264" r:id="rId1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221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52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" Target="slides/slide5.xml"/><Relationship Id="rId170" Type="http://schemas.openxmlformats.org/officeDocument/2006/relationships/slideMaster" Target="slideMasters/slideMaster1.xml"/><Relationship Id="rId191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slide" Target="slides/slide11.xml"/><Relationship Id="rId186" Type="http://schemas.openxmlformats.org/officeDocument/2006/relationships/slide" Target="slides/slide16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slide" Target="slides/slide1.xml"/><Relationship Id="rId176" Type="http://schemas.openxmlformats.org/officeDocument/2006/relationships/slide" Target="slides/slide6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slide" Target="slides/slide12.xml"/><Relationship Id="rId187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7.xml"/><Relationship Id="rId172" Type="http://schemas.openxmlformats.org/officeDocument/2006/relationships/slide" Target="slides/slide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1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14.xml"/><Relationship Id="rId189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4.xml"/><Relationship Id="rId179" Type="http://schemas.openxmlformats.org/officeDocument/2006/relationships/slide" Target="slides/slide9.xml"/><Relationship Id="rId190" Type="http://schemas.openxmlformats.org/officeDocument/2006/relationships/theme" Target="theme/them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09:44.8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8275 8521 0,'0'0'0,"0"0"0,0 0 15,0 0-15,0 0 0,0 0 16,0 0-16,0 0 0,0 0 16,0 0-16,13 44 15,-13-44-15,0 0 0,0 0 16,0 0-16,0 0 0,0 0 16,0 0-16,0 0 15,0 0-15,0 0 0,0 0 16,0 0-16,0 0 15,0 0-15,0 0 0,51 38 16,-51-38-16,0 0 0,0 0 16,0 0-16,0 0 15,0 0-15,0 0 0,0 0 16,0 0-16,0 0 0,0 0 16,0 0-16,0 0 0,0 0 15,0 0-15,0 0 16,0 0-16,0 0 0,0 0 15,0 0-15,0 0 16,0 0-16,0 0 0,0 0 16,0 0-16,0 0 0,0 0 15,-95 6-15,95-6 16,0 0-16,0 0 0,0 0 16,0 0-16,0 0 0,0 0 15,-109 6-15,109-6 16,0 0-16,0 0 15,0 0-15,0 0 0,0 0 16,0 0-16,-101 0 0,101 0 16,0 0-16,0 0 15,0 0-15,0 0 0,0 0 16,0 0-16,-108 0 0,108 0 16,0 0-16,0 0 15,-63 0-15,63 0 0,0 0 16,0 0-16,-57 0 15,57 0-15,0 0 0,0 0 32,-56 7-32,56-7 0,0 0 15,0 0-15,-63 0 0,63 0 16,0 0-16,0 0 16,-71 0-16,71 0 0,0 0 15,0 0-15,-75 6 0,75-6 16,0 0-16,0 0 15,-90 0-15,90 0 16,0 0-16,0 0 0,-76 0 16,76 0-16,0 0 0,0 0 15,-76-6-15,76 6 0,0 0 16,0 0-16,-75 0 16,75 0-16,0 0 0,0 0 15,-71 0-15,71 0 0,0 0 16,0 0-16,-63 0 15,63 0-15,0 0 0,0 0 16,-70 0-16,70 0 0,0 0 16,0 0-16,-56 0 0,56 0 15,0 0-15,0 0 16,-58 0-16,58 0 0,0 0 16,0 0-16,-57 6 0,57-6 15,0 0-15,0 0 16,-69 0-16,69 0 0,0 0 15,0 0-15,-75 0 0,75 0 16,0 0-16,0 0 16,-90 0-16,90 0 0,0 0 15,0 0-15,-89 0 16,89 0-16,0 0 0,0 0 16,-95-6-16,95 6 0,0 0 15,0 0-15,-89-7 16,89 7-16,0 0 0,0 0 15,-83-6-15,83 6 0,0 0 16,0 0-16,-88 0 16,88 0-16,0 0 0,0 0 15,-88 6-15,88-6 0,0 0 16,0 0-16,-88 0 16,88 0-16,0 0 0,0 0 15,-96 0-15,96 0 16,0 0-16,-96-6 0,96 6 15,0 0-15,-88-12 0,88 12 16,0 0-16,0 0 16,-88-19-16,88 19 0,0 0 15,0 0-15,-95-13 16,95 13-16,0 0 0,0 0 16,-97-6-16,97 6 0,0 0 15,-100-12-15,100 12 16,0 0-16,0 0 0,-96-13 15,96 13-15,0 0 0,0 0 16,-100-13-16,100 13 16,0 0-16,0 0 15,-96-6-15,96 6 0,0 0 16,0 0-16,-95 0 0,95 0 16,0 0-16,0 0 15,-89 0-15,89 0 0,0 0 16,0 0-16,-82 0 0,82 0 15,0 0-15,0 0 16,-76-6-16,76 6 0,0 0 16,0 0-16,-76 0 15,76 0-15,0 0 0,0 0 16,-75 0-16,75 0 0,0 0 16,0 0-16,-58 0 15,58 0-15,0 0 0,0 0 16,0 0-16,0 0 0,0 0 15,0 0-15,-101 0 16,101 0-16,0 0 0,0 0 16,0 0-16,0 0 15,0 0-15,0 0 0,-109 6 16,109-6-16,0 0 0,0 0 16,-63 6-16,63-6 15,0 0-15,0 0 0,-88 13 16,88-13-16,0 0 15,0 0-15,-90 19 0,90-19 16,0 0-16,0 0 16,-80 12-16,80-12 0,0 0 15,0 0-15,-77 7 0,77-7 16,0 0-16,-83 0 16,83 0-16,0 0 0,0 0 15,-87-7-15,87 7 0,0 0 16,0 0-1,-90 0-15,90 0 16,0 0-16,-89 0 0,89 0 16,0 0-16,-89 0 0,89 0 15,0 0-15,0 0 16,-88 7-16,88-7 16,0 0-16,-102 0 0,102 0 15,0 0-15,0 0 0,-89 0 16,89 0-16,0 0 15,0 0-15,-88-7 0,88 7 16,0 0-16,0 0 0,-96 7 16,96-7-16,0 0 15,-108 0-15,108 0 0,0 0 16,-106-7-16,106 7 16,0 0-16,-102-6 0,102 6 15,0 0-15,0 0 0,-107-6 16,107 6-16,0 0 15,-116 0-15,116 0 0,0 0 16,0 0-16,-101 0 0,101 0 16,0 0-16,-95 0 15,95 0-15,0 0 16,0 0-16,-101 0 0,101 0 0,0 0 16,-120 0-16,120 0 15,0 0-15,-114 6 0,114-6 16,0 0-16,-121 6 0,121-6 15,0 0-15,-108 0 16,108 0-16,0 0 0,0 0 16,-114 7-16,114-7 0,0 0 15,0 0-15,-95 6 16,95-6-16,0 0 0,-95 0 16,95 0-16,0 0 15,-89 0-15,89 0 0,0 0 16,0 0-16,-95 0 15,95 0-15,0 0 0,-88 19 16,88-19-16,0 0 0,0 0 16,-89 6-16,89-6 0,0 0 15,0 0-15,-88 0 16,88 0-16,0 0 16,0 0-16,-83 0 0,83 0 15,0 0-15,0 0 0,-76 0 16,76 0-16,0 0 15,0 0-15,-58 0 0,58 0 0,0 0 16,0 0-16,0 0 0,0 0 16,0 0-16,0 0 15,-88-13-15,88 13 0,0 0 16,0 0-16,0 0 0,0 0 16,0 0-16,0 0 15,-88-12-15,88 12 16,0 0-16,0 0 0,0 0 15,0 0 1,0 0-16,0 0 0,0 0 16,0 0-16,0 0 15,0 0-15,-64 0 0,64 0 16,0 0-16,0 0 0,0 0 16,0 0-16,0 0 15,0 0-15,0 0 0,0 0 16,0 0-16,0 0 0,-56-13 15,56 13-15,0 0 16,0 0-16,0 0 16,0 0-16,0 0 0,0 0 15,0 0-15,0 0 0,0 0 16,0 0-16,0 0 16,0 0-16,0 0 0,0 0 15,-51-18-15,51 18 0,0 0 16,0 0-16,0 0 15,0 0-15,0 0 0,0 0 16,-84 0-16,84 0 16,0 0-16,0 0 0,0 0 15,0 0-15,0 0 0,0 0 16,0 0-16,0 0 16,0 0-16,0 0 0,0 0 15,0 0-15,0 0 0,0 0 16,-37-19-16,37 19 15,0 0-15,0 0 0,0 0 16,0 0-16,0 0 16,0 0-16,0 0 0,0 0 15,0 0-15,0 0 16,0 0-16,0 0 0,0 0 16,0 0-16,0 0 0,0 0 15,0 0-15,0 0 0,0 0 16,0 0-16,0 0 15,0 0-15,0 0 16</inkml:trace>
  <inkml:trace contextRef="#ctx0" brushRef="#br0" timeOffset="5831.14">6121 8603 0,'0'0'0,"0"0"0,0 0 15,0 0-15,0 0 16,0 0-16,0 0 0,0 0 15,0 0-15,0 0 16,0 0-16,0 0 0,0 0 16,0 0-16,0 0 15,0 0-15,0 0 0,0 0 16,0 0-16,0 0 0,0 0 16,0 0-16,0 0 0,0 0 15,0 0-15,0 0 0,0 0 16,0 0-16,0 0 0,0 0 15,0 0-15,0 0 0,0 0 16,0 0-16,-7-119 16,7 119-16,0 0 0,0 0 15,0-76 1,0 76-16,0 0 0,0 0 16,0-81-16,0 81 15,0 0-15,0 0 16,0-75-16,0 75 0,0 0 15,0 0-15,7-63 0,-7 63 16,0 0-16,0 0 16,-7-56-16,7 56 0,0 0 15,0 0-15,-19-38 0,19 38 16,-45-25-16,45 25 0,0 0 16,0 0-16,-63-19 15,63 19-15,0 0 0,0 0 16,-76-6-16,76 6 15,0 0-15,0 0 0,-62 0 16,62 0-16,0 0 0,0 0 16,-58 6-16,58-6 15,0 0-15,0 0 0,0 0 16,0 0-16,0 0 16,0 0-16,0 0 0,0 0 15,0 0-15,0 0 16,-70 32-16,70-32 0,0 0 15,0 0-15,0 0 0,0 0 16,0 0-16,0 0 0,-31 31 16,31-31-16,0 0 0,0 0 15,-25 32-15,25-32 16,0 0-16,0 0 0,0 0 16,0 0-16,0 0 0,0 0 15,0 0-15,0 0 16,0 0-16,0 0 15,-33 68-15,33-68 0,0 0 16,0 0-16,0 0 0,0 0 16,0 0-16,0 0 0,0 0 15,0 0-15,0 0 16,0 0-16,-51 38 0,51-38 16,0 0-16,0 0 0,0 0 15,0 0-15,0 0 16,-75 0-16,75 0 15,0 0-15,0 0 0,-71-25 16,71 25-16,0 0 0,0 0 16,-75-31-16,75 31 15,0 0-15,0 0 0,-57-25 16,57 25-16,0 0 0,0 0 16,0 0-16,0 0 15,0 0-15,0 0 0,0 0 16,0 0-16,0 0 15,0 0-15,-50-32 0,50 32 16,0 0-16,0 0 0,0 0 16,0 0-16,0 0 15,0 0-15,0 0 0,0 0 16,0 0-16,0 0 0,0 0 16,0 0-16,0 0 15,0 0-15,-7 63 16,7-63-16,0 0 0,0 0 15,0 0-15,0 0 0,0 0 16,0 0-16,-24 44 16,24-44-16,0 0 0,0 0 15,0 0-15,0 0 0,0 0 16,0 0-16,0 0 16,0 0-16,0 0 0,0 0 15,-52 50-15,52-50 16,0 0-16,0 0 0,-38 31 15,38-31-15,0 0 0,0 0 16,0 0-16,0 0 16,0 0-16,0 0 0,0 0 15,0 0-15,0 0 0,0 0 16,-25 56-16,25-56 0,0 0 16,0 0-16,0 0 15,0 0-15,0 0 0,0 0 16,-44 32-16,44-32 15,0 0-15,0 0 0,0 0 16,0 0-16,0 0 0,0 0 16,0 0-16,0 0 15,0 0-15,0 0 0,0 0 16,0 0-16,0 0 16,0 0-16,-65 13 0,65-13 15,0 0-15,0 0 0,0 0 16,0 0-16,0 0 15,0 0-15,-50 18 0,50-18 16,0 0-16,0 0 0,0 0 16,0 0-16,0 0 15,0 0-15,-6 63 0,6-63 16,0 0-16,0 0 0,0 0 16,0 0-16,0 0 15,0 0-15,0 0 0,0 0 16,0 0-16,0 0 15,-13 63-15,13-63 0,0 0 16,0 0-16,0 0 0,0 0 16,0 0-16,0 0 15,0 0-15,0 0 0,0 0 16,0 0-16,0 0 16,0 0-16,0 0 0,0 0 15,0 0-15,0 0 16,0 0-16,0 0 0,13 50 15,-13-50-15,0 0 0,0 0 16,0 0-16,0 0 16,0 0-1,0 0-15,0 0 0,0 0 16,0 0-16,0 0 0,0 0 16,0 0-16,0 0 15,0 0-15,0 0 0,0 0 16,0 0-16,0 0 0,0 0 15,0 0-15,0 0 16,0 0-16,20-57 0,-20 57 16,0 0-16,0 0 15,0 0-15,0 0 0,0 0 16,0 0-16,0 0 16,0 0-16,0 0 0,0 0 15,0 0-15</inkml:trace>
  <inkml:trace contextRef="#ctx0" brushRef="#br0" timeOffset="9615.33">2509 7989 0,'0'0'0,"0"0"16,0 0-16,0 0 0,0 0 15,0 0-15,0 0 0,0 0 16,0 0-16,0 0 16,24-62-16,-24 62 0,0 0 15,0 0-15,45-26 0,-45 26 16,0 0-16,70-12 16,-70 12-16,0 0 15,82 6-15,-82-6 0,82 32 16,-82-32-16,0 0 0,0 0 15,71 62-15,-71-62 16,70 69-16,-70-69 0,0 0 16,38 81-16,-38-81 0,0 0 15,0 0-15,13 107 16,-13-107-16,-21 94 0,21-94 16,-51 81-16,51-81 15,0 0-15,-75 50 0,75-50 16,-88 38-16,88-38 0,-95 19 15,95-19-15,0 0 16,-96 6-16,96-6 0,0 0 16,-101-13-16,101 13 0,-88-37 15,88 37-15,0 0 16,-83-63-16,83 63 0,0 0 16,-70-88-16,70 88 15,-39-87-15,39 87 0,0 0 16,0 0-16,-5-107 0,5 107 15,31-94-15,-31 94 16,0 0-16,58-81 0,-58 81 16,74-63-16,-74 63 15,0 0-15,89-31 0,-89 31 16,0 0-16,109 0 16,-109 0-16,107 19 0,-107-19 15,0 0-15,97 38 0,-97-38 16,0 0-16,0 0 0,68 56 15,-68-56-15,0 0 16,50 81-16,-50-81 0,0 0 16,0 0-16,13 87 0,-13-87 15,0 0-15,0 0 16,-25 70-16,25-70 0,0 0 16,0 0-16,-43 31 15,43-31-15,0 0 0,0 0 16,0 0-16,0 0 0,0 0 15</inkml:trace>
  <inkml:trace contextRef="#ctx0" brushRef="#br0" timeOffset="10583.89">2940 8258 0,'0'0'0,"0"0"0,0 0 15,0 0-15,0 0 0,30 50 16,-30-50-16,0 0 15,0 0-15,0 0 0,0 0 16,0 0-16,0 0 0,0 0 16,0 0-16,0 0 15,0 0-15,0 0 0,0 0 16,0 0-16,0 0 0,39 44 16,-39-44-16,0 0 15,0 0-15,0 0 16,0 0-16,0 0 0,0 0 15,95 0-15,-95 0 0,0 0 16,0 0-16,70-37 16,-70 37-16,0 0 0,51-63 15,-51 63-15,38-69 0,-38 69 16,0 0-16,0 0 16,32-82-16,-32 82 0,0 0 15,5-87-15,-5 87 16,0 0-16,-17-94 0,17 94 15,0 0-15,0 0 0,-52-81 16,52 81-16,0 0 16,0 0-16,-69-57 0,69 57 15,-83-50-15,83 50 0,-88-37 16,88 37-16,-96-32 16,96 32-16,0 0 15,-95-13-15,95 13 0,0 0 16,-101-5-16,101 5 0,-121 0 15,121 0-15,-120 12 16,120-12-16,-109 19 0,109-19 16,0 0-16,0 0 0,-106 19 15,106-19-15,0 0 16,0 0-16,-114 18 0,114-18 16,0 0-16,-108 32 15,108-32-15,0 0 0,0 0 16,-83 25-16,83-25 0,0 0 15,0 0-15,-63 19 16,63-19-16,0 0 0,0 0 16,0 0-16,0 0 0,0 0 15,0 0-15,-37 37 16,37-37-16,0 0 16,0 0-16,0 0 0,0 0 15,0 0-15,0 0 0,24 113 16,-24-113-16,0 0 15,39 81-15,-39-81 0,0 0 16,0 0-16,32 75 0,-32-75 16,0 0-16,0 0 15,36 82-15,-36-82 0,0 0 16,0 0-16,52 62 16,-52-62-16,0 0 0,0 0 15,64 38-15,-64-38 0,0 0 16,0 0-16,68 19 15,-68-19-15,0 0 0,0 0 16,70 0-16,-70 0 0,0 0 16,70-19-16,-70 19 15,0 0-15,0 0 0,56-38 16,-56 38-16,0 0 16,40-62-16,-40 62 15</inkml:trace>
  <inkml:trace contextRef="#ctx0" brushRef="#br0" timeOffset="11487.84">2870 7557 0,'0'0'16,"0"0"-16,0 0 0,0 0 15,0 0-15,0 0 0,0 0 16,0 0-16,0 0 16,0 0-16,0 0 0,0 0 15,0 0-15,0 0 0,0 0 16,0 0-16,0 0 15,0 0-15,0 0 16,0 0-16,0 0 0,0 0 16,0 0-16,0 0 0,0 0 15,0 0-15,0 0 16,0 0-16,0 0 0,13-82 16,-13 82-16,0 0 0,-8-75 15,8 75-15,0 0 0,0 0 16,-12-87-16,12 87 15,0 0-15,0 0 0,-26-63 0,26 63 16,0 0-16,0 0 16,-37-44-16,37 44 0,0 0 15,-58-31-15,58 31 16,-75-19-16,75 19 0,0 0 16,0 0-16,-89-7 0,89 7 15,0 0-15,-108 7 16,108-7-16,0 0 0,-101 12 31,101-12-31,0 0 0,-95 25 16,95-25-16,0 0 0,0 0 15,-82 38-15,82-38 0,0 0 16,0 0-16,-51 37 16,51-37-16,0 0 0,0 0 15,-26 63-15,26-63 16,0 0-16,0 0 0,-13 63 15,13-63-15,0 0 0,0 0 16,0 0-16,0 0 16,0 0-16,0 0 0,13 100 15,-13-100-15,0 0 0,0 0 16,7 63-16,-7-63 16,0 0-16,0 0 15,0 0-15,0 0 0,0 0 16,0 0-16,0 0 0,0 0 15,0 0-15,0 0 16,0 0-16,0 0 0,0 0 16,0 0-16,12 68 0,-12-68 15,0 0-15,0 0 16,0 0-16,0 0 0,0 0 16,0 0-16,0 0 15,0 0-15,0 0 0,0 0 16,0 0-16,0 0 15</inkml:trace>
  <inkml:trace contextRef="#ctx0" brushRef="#br0" timeOffset="12035.65">2781 7450 0,'0'0'0,"0"0"0,0 0 15,0 0-15,0 0 16,0 0-16,39 32 0,-39-32 16,0 0-16,0 0 0,0 0 15,0 0-15,0 0 16,0 0-16,0 0 0,0 0 16,0 0-16,0 0 0,31 43 15,-31-43-15,0 0 16,0 0-16,0 0 15,0 0-15,0 0 0,0 0 16,-31 63-16,31-63 0,0 0 16,0 0-16,0 0 0,0 0 15</inkml:trace>
  <inkml:trace contextRef="#ctx0" brushRef="#br0" timeOffset="13083.13">2812 7262 0,'0'0'0,"0"0"0,0 0 0,0 0 16,0 0-16,0 0 16,0 0-16,0 0 0,0 0 15,0 0-15,0 0 16,0 0-16,0 0 0,0 0 15,0 0-15,0 0 0,0 0 16,0 0-16,0 0 16,0 0-16,0 0 0,134-12 15,-134 12-15,0 0 0,101-7 16,-101 7-16,0 0 16,115 0-16,-115 0 0,0 0 15,113-6-15,-113 6 16,0 0-16,114 0 0,-114 0 15,0 0-15,0 0 0,95 6 16,-95-6-16,0 0 16,0 0-16,63 7 0,-63-7 15,0 0-15,0 0 0,0 0 16,0 0-16,0 0 16,0 0-16,51 38 0,-51-38 15,0 0-15,0 0 16,0 0-16,0 0 0,0 0 15,0 0-15,-18 81 16,18-81-16,0 0 0,0 0 16,-26 44-16,26-44 0,0 0 15,0 0-15,-37 31 16,37-31-16,0 0 0,0 0 16,-58 19-16,58-19 15,0 0-15,-75 6 0,75-6 16,0 0-16,-101 0 0,101 0 15,0 0-15,-109-13 16,109 13-16,0 0 0,-102 0 16,102 0-16,0 0 0,0 0 15,-102 0-15,102 0 16,0 0-16,0 0 0,0 0 16,0 0-16,0 0 15,0 0-15,-82-6 0,82 6 16,0 0-16,0 0 0,0 0 15,0 0-15,0 0 16,0 0-16,0 0 0,0 0 16,0 0-16,0 0 0,0 0 15,0 0-15,0 0 16,0 0-16,-68-6 16,68 6-16,0 0 0,0 0 15,0 0-15,0 0 0,0 0 16,0 0-16,0 0 15,0 0-15,0 0 0,0 0 16,0 0-16,0 0 0,0 0 16,0 0-16,0 0 15,0 0-15,0 0 0,0 0 16,0 0-16,0 0 16,0 0-16,-58-6 0,58 6 15,0 0-15</inkml:trace>
  <inkml:trace contextRef="#ctx0" brushRef="#br0" timeOffset="13740.77">2781 7049 0,'0'0'0,"0"0"0,0 0 0,0 0 16,0 0-16,0 0 15,0 0-15,0 0 0,0 0 16,0 0-16,0 69 16,0-69-16,0 0 0,0 0 15,-24 69-15,24-69 16,0 0-16,0 0 0,-46 50 15,46-50-15,0 0 0,0 0 16,-57 0-16,57 0 0,0 0 16,-64-50-16,64 50 15,0 0-15,-37-94 16,37 94-16,0 0 0,0 0 16,-14-100-16,14 100 0,0 0 15,0 0-15,14-107 16,-14 107-16,0 0 0,0 0 15,44-69-15,-44 69 0,63-18 16,-63 18-16,0 0 16,58 25-16,-58-25 0,0 0 15,0 0-15,56 81 16,-56-81-16,0 0 0,51 101 16,-51-101-16,0 0 15,0 0-15,32 100 0,-32-100 16,0 0-16,0 0 0,6 94 15,-6-94-15,0 0 16,0 0-16,-26 56 0,26-56 16,0 0-16,0 0 15,-42 32-15,42-32 0,0 0 16,0 0-16,0 0 0,0 0 16,0 0-1,0 0-15,-77-51 16,65-18-16,12 69 15</inkml:trace>
  <inkml:trace contextRef="#ctx0" brushRef="#br0" timeOffset="14321.59">2870 6924 0,'0'0'0,"0"0"0,0 0 16,0 0-16,0 0 15,0 0-15,56 6 0,-56-6 16,0 0-16,0 0 15,0 0-15,0 0 0,0 0 16,0 0-16,0 0 0,0 0 16,0 0-16,83 6 15,-83-6-15,0 0 0,0 0 16,26 38-16,-26-38 0,0 0 16,6 75-16,-6-75 15,0 0-15,0 0 16,-20 82-16,20-82 0,0 0 15,0 0-15,-43 50 0,43-50 16,0 0-16,-58-6 16,58 6-16,0 0 0,0 0 15,-63-57-15,63 57 0,0 0 16,-37-94-16,37 94 16,0 0-16,0 0 0,-8-94 15,8 94-15,0 0 16,0 0-16,25-75 0,-25 75 15,0 0-15,0 0 0,46-25 16,-46 25-16,70 19 16,-70-19-16,0 0 0,0 0 15,56 56-15,-56-56 0,0 0 16,44 81-16,-44-81 16,0 0-16,0 0 15,19 88-15,-19-88 0,0 0 16,0 0-16,-19 75 0,19-75 15,0 0-15,0 0 0,0 0 16,0 0-16,0 0 16,-88-43-16,88 43 0,0 0 15,-63-100-15,63 100 0,0 0 16,0 0-16,-45-132 16,45 132-16</inkml:trace>
  <inkml:trace contextRef="#ctx0" brushRef="#br0" timeOffset="14939.22">2883 6617 0,'0'0'15,"0"0"-15,0 0 16,0 0-16,0 0 0,75 12 16,-75-12-16,51 19 15,-51-19-15,0 0 0,0 0 16,50 26-16,-50-26 0,0 0 16,0 0-16,0 0 15,0 0-15,0 0 0,0 0 16,0 0-16,0 0 0,0 0 15,0 0-15,0 0 16,0 0-16,0 0 16,0 0-16,-68-88 0,68 88 15,0 0-15,0 0 0,-76-44 16,76 44-16,0 0 0,0 0 16,-78-19-16,78 19 15,0 0-15,0 0 0,0 0 16,0 0-16,0 0 15,0 0-15,-63 38 0,63-38 16,0 0-16,0 0 16,0 0-16,0 0 0,0 0 15,0 0-15,-44 43 0,44-43 16,0 0-16,0 0 16,-56 7-16,56-7 0,0 0 15,0 0-15,-63 0 0,63 0 16,0 0-16,0 0 15,-65 0-15,65 0 0,0 0 16,0 0 0,0 0-16,0 0 0,0 0 15,0 0-15,-63 0 16,63 0-16,0 0 0,0 0 16,-31-32-16,31 32 15,0 0-15,0 0 0,-46-50 16,46 50-16,0 0 0,0 0 15,0 0-15,0 0 16,-75 19-16,75-19 0,0 0 16,0 0-16,-50 44 0,50-44 15,0 0-15,0 0 16,-38 44-16,38-44 0,0 0 16,0 0-16</inkml:trace>
  <inkml:trace contextRef="#ctx0" brushRef="#br0" timeOffset="15798.79">1679 7525 0,'0'0'0,"0"0"16,0 0-16,0 0 0,0 0 16,0 0-16,0 0 15,0 0-15,0 0 0,-64 19 16,-38-38-16,102 19 0,0 0 15,-114-18-15,114 18 16,-120-19-16,120 19 16,0 0-16,-119-13 0,119 13 15,0 0-15,0 0 0,-95-6 16,95 6-16</inkml:trace>
  <inkml:trace contextRef="#ctx0" brushRef="#br0" timeOffset="16880.18">1646 8183 0,'0'0'0,"0"0"0,0 0 16,0 0-16,0 0 0,0 0 16,0 0-16,0 0 0,0 0 15,0 0-15,0 0 16,0 0-16,0 0 15,0 0-15,0 0 0,0 0 16,0 0-16,0 0 0,0 0 16,0 0-16,0 0 15,0 0-15,0 0 0,0 0 16,0 0-16,0 0 0,0 0 16,0 0-16,0 0 15,0 0-15,0 0 0,0 0 16,0 0-16,0 0 15,-55 6-15,55-6 0,0 0 16,0 0-16,0 0 0,0 0 16,0 0-16,0 0 15,0 0-15,0 0 0,0 0 16,0 0-16,0 0 0,0 0 16,0 0-16,0 0 15,-33-38-15,33 38 16,0 0-16,0 0 0,0 0 15,0 0-15,0 0 0,0 0 16,0 0-16,0 0 16,0 0-16,0 0 0,0 0 15,0 0-15,0 0 0,0 0 16,0 0-16,0 0 16,0 0-16,0 0 0,0 0 15,0 0-15,0 0 16,0 0-16,0 0 0,0 0 15,0 0-15,0 0 0,0 0 16,0 0-16</inkml:trace>
  <inkml:trace contextRef="#ctx0" brushRef="#br0" timeOffset="17956.24">1766 8221 0,'0'0'0,"0"0"0,0 0 0,0 0 15,0 0 1,0 0-16,0 0 0,0 0 15,0 0-15,0 0 0,-62 6 16,62-6-16,0 0 16,-83-13-16,83 13 0,0 0 15,0 0-15,-83-25 0,83 25 16,0 0-16,0 0 16,-76-18-16,76 18 0,0 0 15,-82-7-15,82 7 16,0 0-16,0 0 0,-94 0 15,94 0-15,0 0 0,0 0 16,-90 0-16,90 0 16,0 0-16,0 0 0,-56 7 15,56-7-15,0 0 0,0 0 16,0 0-16,0 0 16,0 0-16,0 0 15,0 0-15,0 0 0</inkml:trace>
  <inkml:trace contextRef="#ctx0" brushRef="#br0" timeOffset="18465.36">1628 7864 0,'0'0'0,"0"0"16,0 0-16,0 0 0,0 0 16,0 0-16,38 31 0,-38-31 15,0 0-15,0 0 0,0 0 16,0 0-16,0 0 16,0 0-16,0 0 0,0 0 15,0 0-15,0 0 0,0 0 16,0 0-16,0 0 15,-70 25-15,70-25 0,0 0 0,0 0 16,-88-13-16,88 13 0,0 0 16,0 0-16,-96-12 15,96 12-15,0 0 0,0 0 16,0 0-16,0 0 16,0 0-16,0 0 0,-70-6 15</inkml:trace>
  <inkml:trace contextRef="#ctx0" brushRef="#br0" timeOffset="37905.25">8871 8534 0,'0'0'0,"0"0"16,0 0-16,0 0 16,0 0-16,0 0 0,0 0 15,0 0-15,0 0 0,0 0 16,0 0-16,0 0 0,0 0 16,0 0-16,0 0 0,0 0 15,0 0-15,0 0 0,0 0 16,0 0-16,0 0 15,0 0-15,0 0 0,0 0 16,0 0-16,0 0 0,0 0 16,0 0-16,0 0 15,0 0-15,0 0 0,0 0 16,0 0-16,0 0 16,0 0-16,0 0 0,0 0 15,0 0-15,0 0 0,0 0 16,0 0-16,0 0 15,0 0-15,0 0 0,0 0 16,0 0-16,44 25 0,-44-25 16,0 0-16,0 0 15,0 0-15,0 0 0,0 0 16,134 0-16,-134 0 16,0 0-16,114 13 0,-114-13 15,0 0-15,126 18 16,-126-18-16,0 0 0,133 19 15,-133-19-15,133 13 0,-133-13 16,121 6-16,-121-6 0,0 0 16,114 12-16,-114-12 15,0 0-15,126 13 0,-126-13 16,0 0-16,140 7 16,-140-7-16,121 12 0,-121-12 15,0 0-15,113 13 0,-113-13 31,0 0-31,121 5 0,-121-5 16,0 0-16,114 7 0,-114-7 16,0 0-16,0 0 15,127 6-15,-127-6 0,0 0 16,132 0-16,-132 0 0,127 0 16,-127 0-16,108 7 15,-108-7-15,0 0 0,101 6 16,-101-6-16,0 0 15,109 0-15,-109 0 0,0 0 16,119 0-16,-119 0 16,121 0-16,-121 0 0,120 0 15,-120 0-15,0 0 0,134 0 16,-134 0-16,134 0 0,-134 0 16,119 0-16,-119 0 15,127 0-15,-127 0 16,0 0-16,126 0 0,-126 0 15,133 0-15,-133 0 0,140 0 16,-140 0-16,133 0 16,-133 0-16,126-6 0,-126 6 15,127-7-15,-127 7 0,140-6 16,-140 6-16,127 0 0,-127 0 16,126-7-16,-126 7 15,140-5-15,-140 5 16,127-13-16,-7 1 0,-120 12 15,121-7-15,-14 1 0,-107 6 16,102-7-16,-7-5 16,-95 12-16,101-6 0,-101 6 15,107 0-15,-107 0 0,0 0 16,140-7-16,-140 7 16,159-6-16,-159 6 0,152-6 15,-152 6-15,140 0 16,-140 0-16,139 0 0,-139 0 15,120 0-15,-120 0 0,114 0 16,-114 0-16,114-6 16,-114 6-16,120 0 0,-120 0 15,109 0-15,-109 0 0,107 0 16,-107 0-16,0 0 16,120 0-16,-120 0 15,0 0-15,127 6 0,-127-6 16,0 0-16,127 6 0,-127-6 15,0 0-15,120 6 16,-120-6-16,0 0 0,121 0 16,-121 0-16,0 0 0,108 13 15,-108-13-15,0 0 16,101 19-16,-101-19 0,0 0 16,0 0-16,89 18 15,-89-18-15,0 0 0,89 13 16,-89-13-16,0 0 15,81 12-15,-81-12 0,0 0 16,0 0-16,77 13 0,-77-13 0,0 0 16,0 0-16,69 13 15,-69-13-15,0 0 0,0 0 16,57 6-16,-57-6 0,0 0 16,0 0-16,0 0 15,0 0-15,0 0 0,0 0 0,0 0 16,0 0-16,0 0 0,0 0 15,0 0-15,0 0 16,0 0-16,0 0 16,51 6-16</inkml:trace>
  <inkml:trace contextRef="#ctx0" brushRef="#br0" timeOffset="39234.28">11304 8496 0,'0'0'0,"0"0"15,0 0-15,0 0 0,0 0 16,0 0-16,38 38 16,-38-38-1,0 0-15,0 0 16,39 25-16,-39-25 0,0 0 16,0 0-16,56 31 15,-56-31-15,0 0 0,77 7 16,-77-7-16,0 0 0,0 0 15,75 0-15</inkml:trace>
  <inkml:trace contextRef="#ctx0" brushRef="#br0" timeOffset="39318.78">11893 8540 0,'0'0'0,"0"0"16,0 0-16,0 0 16,0 0-16,0 0 0,58 0 15</inkml:trace>
  <inkml:trace contextRef="#ctx0" brushRef="#br0" timeOffset="40650.71">12565 8634 0,'0'0'0,"0"0"0,0 0 16,0 0-1,0 0-15,0 0 0,-44 31 16,44-31-16,0 0 0,0 0 15,-44 20-15,44-20 16,0 0-16,0 0 0,0 0 16,0 0-16,0 0 0,0 0 15,-58 25-15,58-25 16,0 0-16,0 0 0,0 0 0,0 0 16,0 0-16,0 0 15,0 0-15,0 0 0,0 0 16,0 0-16,-44-13 15,44 13-15,0 0 0,0 0 16,-19-63-16,19 63 0,0 0 16,0 0-16,-12-81 15,12 81-15,0 0 0,0 0 16,-6-75-16,6 75 0,0 0 16,-14-82-16,14 82 0,0 0 15,0 0-15,-25-81 0,25 81 16,0 0-16,0 0 15,-25-63-15,25 63 0,0 0 32,0 0-32,-31-38 0,31 38 15,0 0-15,0 0 16,0 0-16,0 0 0,0 0 16,0 0-16,-89-6 0,89 6 15,0 0-15,0 0 16,-51 19-16,51-19 0,0 0 15,0 0-15,-70 31 0,70-31 16,0 0-16,0 0 16,-70 32-16,70-32 0,0 0 15,0 0-15,-70 25 16,70-25-16,0 0 0,0 0 16,0 0-16,0 0 15,0 0-15,0 0 0,-50 25 16,50-25-16,0 0 0,0 0 15,-31 43-15,31-43 16,0 0-16,0 0 0,-33 51 16,33-51-16,0 0 0,0 0 15,-38 44-15,38-44 16,0 0-16,0 0 0,-38 50 16,38-50-16,0 0 0,0 0 15,-30 44-15,30-44 16,0 0-16,0 0 0,-21 50 15,21-50-15,0 0 0,-31 43 0,31-43 16,0 0-16,0 0 16,-50 38-16,50-38 0,0 0 15,0 0-15,-77 25 0,77-25 16,0 0-16,0 0 16,-75 13-16,75-13 0,0 0 15,0 0-15,-58 12 16,58-12-16,0 0 0,0 0 15,0 0-15,0 0 16,0 0-16,0 0 0,-81 0 16,81 0-16,0 0 0</inkml:trace>
  <inkml:trace contextRef="#ctx0" brushRef="#br0" timeOffset="41728.74">9226 8196 0,'0'0'16,"0"0"-16,0 0 0,0 0 15,0 0-15,0 0 0,0 0 16,0 0-16,0 0 15,0 0-15,0 0 0,0 0 16,0 0-16,0 0 16,0 0-16,0 0 0,0 0 15,63 12-15,-63-12 16,108 6-16,-108-6 0,132 7 16,8-1-16,-140-6 0,128 6 15,-9-6-15,-119 0 16,133-6-16,-133 6 0,146-6 15,6-7-15,-12 7 16,-140 6-16,139 6 0,-139-6 16,146 0-16,-7 0 0,-139 0 15,0 0-15,127 0 16,-127 0-16,0 0 0,0 0 16,114-19-16,-114 19 0,0 0 15,0 0-15,77-43 16,-77 43-16,0 0 0</inkml:trace>
  <inkml:trace contextRef="#ctx0" brushRef="#br0" timeOffset="42577.89">11773 8108 0,'0'0'0,"0"0"0,0 0 16,0 0-16,0 0 0,0 0 15,0 0-15,0 0 0,0 0 16,0 0-16,0 0 16,0 0-16,0 0 0,0 0 15,0 0-15,0 0 0,0 0 16,0 0-16,0 0 16,0 0-16,0 0 0,0 0 15,0 0-15,0 0 16,0 0-16,0 0 0,0 0 15,0 0-15,0 0 0,19-57 16,-19 57-16,0 0 16,6-94-16,-6 94 0,20-100 15,-20 100-15,0 0 0,31-112 16,-31 112-16,44-113 16,-44 113-16,51-119 0,-51 119 15,64-113-15,5 13 16,-69 100-16,70-88 0,12 7 15,-82 81-15,89-88 16,18 6-16,-107 82 0,121-81 16,-1 12-16,-120 69 0,134-62 15,18-1-15,-152 63 16,145-50-16,1 0 0,-19 12 16,-13 13-16,1 6 15,-2 7-15,8 5 0,-1 7 16,-120 0-16,146 0 0,-146 0 15,178 0-15,-14 7 16,-164-7-16,146 6 0,-19 6 16,-127-12-16,107 19 0,-107-19 15,95 19-15,-95-19 0,0 0 32,0 0-32,89 25 0,-89-25 0,0 0 0,0 0 31</inkml:trace>
  <inkml:trace contextRef="#ctx0" brushRef="#br0" timeOffset="44077.41">15671 6279 0,'0'0'15,"0"0"-15,0 0 0,0 0 16,0 0-16,57-19 16,-57 19-16,0 0 0,0 0 15,0 0-15,0 0 16,0 0-16,0 0 0,107 0 0,-107 0 16,0 0-16,0 0 15,51 6-15,-51-6 0,0 0 0,0 0 16,64 19-16,-64-19 15,0 0-15,63 25 0,-63-25 16,0 0-16,63 50 0,-63-50 16,0 0-16,64 63 15,-64-63-15,0 0 0,0 0 16,57 75-16,-57-75 0,0 0 16,0 0-16,51 81 15,-51-81-15,0 0 0,18 88 16,-18-88-16,0 0 15,-12 88-15,12-88 0,-38 87 16,38-87-16,0 0 0,-57 76 31,57-76-31,-83 63 0,83-63 16,-82 43-16,82-43 0,-82 38 16,82-38-16,-77 31 15,77-31-15,0 0 0,-81 38 16,81-38-16,0 0 0,-83 12 15,83-12-15,0 0 16,0 0-16,-95-6 0,95 6 16,-89-19-16,89 19 15,0 0-15,-83-50 0,83 50 16,0 0-16,-75-75 16,75 75-16,-57-82 0,57 82 15,0 0-15,-38-100 0,38 100 16,0 0-16,0 0 0,-14-100 15,14 100-15,0 0 0,26-113 16,-26 113-16,0 0 0,57-81 16,-57 81-16,70-75 15,-70 75-15,0 0 0,76-63 16,-76 63-16,76-57 16,-76 57-16,76-56 0,-76 56 15,0 0-15,76-44 16,-76 44-16,0 0 0,83-37 15,-83 37-15,0 0 0,101-19 16,-101 19-16,0 0 16,0 0-16,95 0 0,-95 0 15,0 0-15,0 0 0,89 12 16,-89-12-16,0 0 16,0 0-16,69 25 0,-69-25 15</inkml:trace>
  <inkml:trace contextRef="#ctx0" brushRef="#br0" timeOffset="44749.77">16096 6367 0,'0'0'15,"0"0"-15,0 0 0,0 0 16,0 0-16,0 0 0,18 37 16,-18-37-16,0 0 31,0 0-31,0 0 0,0 0 15,0 0-15,0 0 16,69 38-16,-69-38 0,0 0 16,0 0-16,77-7 15,-77 7-15,0 0 0,0 0 16,76-18-16,-76 18 0,0 0 16,76-25-16,-76 25 0,0 0 15,0 0-15,64-45 16,-64 45-16,0 0 0,0 0 15,31-68-15,-31 68 16,0 0-16,12-94 0,-12 94 16,0 0-16,-12-100 0,12 100 15,-31-107-15,31 107 0,-44-88 16,44 88-16,-51-81 0,51 81 16,0 0-16,-58-63 0,58 63 15,0 0-15,-69-50 16,69 50-16,0 0 0,-89-32 15,89 32-15,0 0 0,-83 0 16,83 0-16,0 0 0,-69 32 16,69-32-16,0 0 15,-63 63-15,63-63 0,0 0 32,0 0-32,-51 81 0,51-81 15,0 0-15,-32 101 16,32-101-16,0 0 0,-6 93 15,6-93-15,0 0 0,0 0 16,25 101-16,-25-101 0,0 0 16,0 0-16,32 81 0,-32-81 15,0 0-15,0 0 0,32 63 0,-32-63 16,0 0-16,0 0 16,31 25-16,-31-25 0,0 0 15,0 0-15,0 0 16,0 0-16,0 0 0,0 0 15,70-44-15</inkml:trace>
  <inkml:trace contextRef="#ctx0" brushRef="#br0" timeOffset="45283.44">16476 6110 0,'0'0'0,"0"0"0,0 0 0,0 0 31,0 0-31,0 0 0,0 0 16,0 0-16,0 0 0,0 0 15,0 0-15,0 0 16,0 0-16,19 50 0,-19-50 16,32 50-16,-32-50 15,50 56-15,1 7 0,-51-63 16,0 0-16,63 56 0,-63-56 16,0 0-16,63 69 15,-63-69-15,0 0 0,0 0 16,58 75-16,-58-75 0,0 0 15,0 0-15,37 63 16,-37-63-16,0 0 0,0 0 16,0 0-16,0 0 15,-51 25-15,51-25 0,-75-44 0,75 44 16,-83-69-16,14-12 0,69 81 31,-64-69-31,64 69 0,0 0 16,-57-63-16,57 63 15,0 0-15,0 0 0,-44-69 16,44 69-16,0 0 16,0 0-16,-25-56 0,25 56 15,0 0-15,0 0 0,0 0 16</inkml:trace>
  <inkml:trace contextRef="#ctx0" brushRef="#br0" timeOffset="45837.65">16444 5740 0,'0'0'0,"0"0"0,0 0 16,0 0-16,0 0 0,0 0 15,44 56-15,-44-56 0,0 0 16,45 63-16,-45-63 16,0 0-16,0 0 0,25 75 15,-25-75-15,0 0 16,0 0-16,-7 69 0,7-69 16,0 0-16,0 0 15,-38 44-15,38-44 0,0 0 16,0 0-16,-50 6 0,50-6 15,0 0-15,-51-31 16,51 31-16,0 0 0,-51-56 16,51 56-16,0 0 15,-31-82-15,31 82 0,0 0 16,0 0-16,-7-94 0,7 94 16,0 0-16,0 0 15,32-63-15,-32 63 0,0 0 16,0 0-16,69-18 0,-69 18 15,0 0-15,77 31 0,-77-31 16,0 0-16,63 69 0,-63-69 16,0 0-16,0 0 0,32 94 15,-32-94-15,0 0 16,0 0-16,0 81 0,0-81 16,0 0-16,0 0 15,-19 44-15,19-44 0</inkml:trace>
  <inkml:trace contextRef="#ctx0" brushRef="#br0" timeOffset="46236.46">16564 5878 0,'0'0'0,"0"0"0,0 0 16,0 0-16,50 31 0,-50-31 16,0 0-16,58 32 15,-58-32-15,0 0 0,57 50 16,-57-50-16,0 0 0,0 0 15,51 56-15,-51-56 16,0 0-16,0 0 0,18 81 16,-18-81-16,0 0 0,0 0 31,-18 63-31,18-63 0,0 0 16,0 0-16,-45 19 0,45-19 15,0 0-15,-50-25 16,50 25-16,-57-57 0,57 57 15,0 0-15,0 0 0,-26-62 16,26 62-16,0 0 16,0 0-16,-6-69 0,6 69 15,0 0-15,0 0 16,0 0-16,0 0 0,0 0 16,63-31-16,-63 31 0,0 0 15,0 0-15,0 0 16,0 0-16,0 0 0,0 0 15,0 0-15,0 0 16</inkml:trace>
  <inkml:trace contextRef="#ctx0" brushRef="#br0" timeOffset="46534.58">16551 5495 0,'0'0'0,"0"0"0,0 0 16,0 0-16,0 0 0,0 0 16,0 0-16,0 0 0,0 0 15,0 0-15,0 0 16,0 0-16,-82 57 0,82-57 15,0 0-15,0 0 0,-88 12 16,88-12-16,0 0 16,0 0-16,-77-6 0,77 6 15</inkml:trace>
  <inkml:trace contextRef="#ctx0" brushRef="#br0" timeOffset="46800.34">16863 5796 0,'0'0'0,"0"0"15,0 0-15,0 0 0,0 0 16,0 0-16,0 0 15,0 0-15,0 0 0,0 0 16,6 88-16,-6-88 0,0 0 16,0 0-16,-6 88 15,6-88-15,0 0 0,0 0 16,-20 69-16</inkml:trace>
  <inkml:trace contextRef="#ctx0" brushRef="#br0" timeOffset="48032.25">15702 6329 0,'0'0'15,"0"0"-15,0 0 0,0 0 16,0 0-16,0 0 15,0 0-15,0 0 0,0 0 16,0 0-16,0 0 16,0 0-16,0 0 0,0 0 15,0 0-15,0 0 16,0 0-16,0 0 0,0 0 16,0 0-16,0 0 0,0 0 15,0 0-15,0 0 16,0 0-16,0 0 0,0 0 15,0 0-15,0 0 16,0 0-16,0 0 0,0 0 16,0 0-16,0 0 0,0 0 15,0 0-15,0 0 16,0 0-16,0 0 0,0 0 16,-82-63-16,82 63 0,-64-56 15,64 56-15,0 0 16,-88-57-16,88 57 0,0 0 0,-114-68 15,114 68-15,0 0 16,-108-76-16,108 76 0,0 0 16,-107-68-16,107 68 15,-102-63-15,102 63 0,0 0 16,0 0-16,-101-57 0,101 57 16,0 0-16,0 0 15,-83-31-15,83 31 0,0 0 16,0 0-16,0 0 0,0 0 15,0 0-15,0 0 16,-57-19-16,57 19 0,0 0 31,0 0-31,0 0 0,0 0 16,0 0-16,0 0 16,0 0-16,0 0 0,0 0 15,0 0-15,0 0 0,0 0 16,0 0-16,0 0 15,0 0-15,0 0 0,0 0 16,0 0-16,0 0 0,0 0 16,0 0-16,0 0 15,38 19-15,-38-19 0</inkml:trace>
  <inkml:trace contextRef="#ctx0" brushRef="#br0" timeOffset="48570.44">16120 6817 0,'0'0'0,"0"0"16,0 0-16,0 0 0,0 0 15,0 0-15,0 0 16,0 0-16,0 0 0,0 0 15,0 0-15,0 0 16,0 0-16,0 0 0,0 0 16,0 0-16,0 0 15,0 0-15,0 0 0,0 0 16,26 113-16,-26-113 0,0 0 16,25 88-16,-25-88 15,0 0-15,0 0 0,26 106 16,-26-106-16,0 0 0,0 0 15,25 107-15,-25-107 16,0 0-16,0 0 0,19 94 16,-19-94-16,0 0 0,0 0 15,7 56-15,-7-56 16,0 0-16,0 0 0,0 0 16,0 0-16,0 0 15,0 0-15</inkml:trace>
  <inkml:trace contextRef="#ctx0" brushRef="#br0" timeOffset="49721.73">15576 6135 0,'0'0'15,"0"0"-15,0 0 0,0 0 16,0 0-16,0 0 0,50 6 16,-50-6-16,0 0 15,0 0-15,45 12 16,-45-12-16,0 0 0,0 0 15,38 32-15,-38-32 0,25 56 16,-25-56-16,0 0 16,6 75-16,-6-75 0,0 0 15,-19 81-15,19-81 0,0 0 16,-50 76-16,50-76 0,0 0 16,-77 69-16,77-69 15,-89 31-15,89-31 16,0 0-16,-87 6 0,87-6 15,-89-25 1,89 25-16,0 0 0,-71-56 16,71 56-16,0 0 15,0 0-15,-44-88 0,44 88 16,0 0-16,0-106 0,0 106 16,0 0-16,38-107 15,-38 107-15,77-69 0,-77 69 16,101-43-16,-101 43 0,0 0 15,114-19-15,-114 19 16,0 0-16,114 6 0,-114-6 16,0 0-16,108 25 15,-108-25-15,0 0 0,0 0 16,89 50-16,-89-50 16,0 0-16,0 0 0,44 81 15,-44-81-15,0 0 0,0 0 16,13 94-16</inkml:trace>
  <inkml:trace contextRef="#ctx0" brushRef="#br0" timeOffset="50238.12">16165 6824 0,'0'0'0,"0"0"0,0 0 16,0 0-16,0 0 15,0 0-15,0 0 0,0 0 16,0 0-16,0 0 15,0 0-15,0 0 0,0 0 16,0 0-16,51-19 0,-51 19 16,0 0-16,0 0 15,0 0-15,0 0 0,0 0 16,0 0-16,44 37 16,-44-37-16,0 0 0,0 0 15,6 76-15,-6-76 0,0 0 16,-6 81-16,6-81 15,0 0-15,-25 82 0,25-82 16,0 0-16,-64 68 0,64-68 16,0 0-16,-82 44 15,82-44-15,0 0 0,-95 13 16,95-13-16,0 0 16,-95-13-16,95 13 0,0 0 15,0 0-15,-95-37 0,95 37 16,0 0-16,0 0 15,-64-50-15,64 50 0,0 0 16</inkml:trace>
  <inkml:trace contextRef="#ctx0" brushRef="#br0" timeOffset="50806.84">15608 6968 0,'0'0'16,"0"0"-16,0 0 0,0 0 15,0 0-15,0 0 0,0 0 16,0 0-16,0 0 16,-52 50-16,52-50 0,-57 50 15,57-50-15,0 0 0,-69 69 16,69-69-16,-89 63 0,89-63 16,-89 62-16,89-62 0,0 0 15,-95 76-15,95-76 16,0 0-16,-89 62 0,89-62 15,0 0-15,0 0 16,-75 50-16,75-50 0,0 0 16,0 0-16,-57 32 0,57-32 15,0 0-15,0 0 16,0 0-16,0 0 0,0 0 16</inkml:trace>
  <inkml:trace contextRef="#ctx0" brushRef="#br0" timeOffset="51129.36">15315 6674 0,'0'0'0,"0"0"0,0 0 16,0 0-16,0 0 15,0 0-15,0 0 0,-25 68 16,25-68 0,-56 50-16,56-50 0,-77 57 15,77-57-15,-75 62 0,4-5 16,71-57-16,-69 50 16,5-6-16,64-44 0,-69 44 15,69-44-15,-57 50 16,57-50-16,-57 50 0,57-50 15,0 0-15,0 0 0,-44 50 16,44-50-16</inkml:trace>
  <inkml:trace contextRef="#ctx0" brushRef="#br0" timeOffset="54889.83">17292 8716 0,'0'0'0,"0"0"0,0 0 16,0 0-16,0 0 0,0 0 15,0 0-15,0 0 16,0 0-16,0 0 0,0 0 16,0 0-16,0 0 0,0 0 15,0 0-15,0 0 16,0 0-16,0 0 0,0 0 15,0 0-15,0 0 0,0 0 16,-50-6-16,50 6 16,0 0-16,0 0 0,0 0 15,0 0-15,0 0 16,0 0-16,0 0 0,0 0 16,0 0-16,0 0 15,0 0-15,0 0 0,0 0 16,0 0-16,70 18 0,-70-18 15,0 0-15,0 0 0,0 0 16,0 0-16,0 0 0,0 0 16,0 0-16,0 0 0,0 0 15,0 0-15,89 7 16,-89-7-16,0 0 0,0 0 16,69 12-16,-69-12 15,0 0-15,0 0 0,95 19 16,-95-19-16,102 19 15,-102-19-15,0 0 0,107 12 16,-107-12-16,0 0 0,115 6 16,-115-6-16,126 7 15,-126-7-15,0 0 0,127 6 16,-127-6-16,133 6 16,-133-6-16,134 7 0,-134-7 0,120 0 15,-6 12-15,-114-12 16,0 0-16,126 13 0,-126-13 15,128 12-15,-9 1 0,-119-13 16,115 6-16,-7 0 16,-108-6-16,101 6 0,6-6 15,-107 0-15,121 7 0,-121-7 32,140 6-32,-140-6 0,152 12 15,-152-12-15,158 7 0,-18-7 16,-27 6-16,-113-6 15,102 0-15,-102 0 0,120 0 16,0 12-16,1-5 16,-121-7-16,127 6 0,-7-12 15,-120 6-15,121 6 0,-1 1 16,-120-7-16,133-7 16,1 7-16,-134 0 0,126 0 15,1 7-15,-127-7 0,114 0 16,0 0-16,-114 0 15,133-7-15,-133 7 0,139 0 16,-139 0-16,146 0 16,-146 0-16,159 0 0,-159 0 15,139 0-15,-139 0 16,133 0-16,-133 0 0,133-13 16,-133 13-16,120-5 0,-120 5 15,127 0-15,-127 0 0,134 5 16,-134-5-16,120 0 15,-120 0-15,114 7 0,-114-7 16,108 6-16,-108-6 0,107 0 16,-107 0-16,102 0 0,-102 0 15,101 7-15,-101-7 16,0 0-16,108 5 0,-108-5 16,0 0-16,120 13 0,-120-13 15,0 0-15,108 7 16,-108-7-16,0 0 0,0 0 15,114 6-15,-114-6 0,0 0 16,0 0-16,102 12 16,-102-12-16,0 0 0,0 0 15,101 7-15,-101-7 16,0 0-16,0 0 0,95 6 16,-95-6-16,0 0 0,0 0 15,83 6-15,-83-6 16,0 0-16,0 0 0,69 6 15,-69-6-15,0 0 16,0 0-16,77 0 0,-77 0 16,0 0-16,0 0 0,75 7 15,-75-7-15,0 0 16,0 0-16,57 6 0,-57-6 16,0 0-16,0 0 0,0 0 15,0 0-15,0 0 16,0 0-16,0 0 0,0 0 15,0 0-15,0 0 0,50-6 16</inkml:trace>
  <inkml:trace contextRef="#ctx0" brushRef="#br0" timeOffset="58125.91">23301 8816 0,'0'0'0,"0"0"0,0 0 16,0 0-16,0 0 0,0 0 16,0 0-16,0 0 15,0 0-15,0 0 0,0 0 16,0 0-16,0 0 16,0 0-16,0 0 0,0 0 15,0 0-15,0 0 0,0 0 16,0 0-16,0 0 15,0 0-15,0 0 0,0 0 16,0 0-16,0 0 16,0 0-16,0 0 0,0 0 15,0 0-15,-13-100 0,13 100 16,-18-88-16,18 88 16,0 0-16,-20-113 0,14 6 15,6 107-15,0 0 0,0-106 16,0 106-16,0 0 15,-6-113-15,6 113 0,0 0 16,-13-125-16,13 125 16,0 0-16,-26-119 0,26 119 15,0 0-15,0 0 16,-32-119-16,32 119 0,0 0 16,0 0-16,-37-113 0,37 113 15,0 0-15,-51-93 0,51 93 16,0 0-16,-57-70 15,57 70-15,0 0 16,0 0-16,-64-50 0,64 50 16,0 0-16,0 0 0,-82-12 15,82 12-15,0 0 16,0 0-16,-82 6 0,82-6 16,0 0-16,-76 44 0,76-44 15,-57 56-15,57-56 16,0 0-16,-51 69 0,51-69 15,0 0-15,-38 88 16,38-88-16,0 0 0,-32 88 16,32-88-16,0 0 15,-25 88-15,25-88 0,0 0 16,-19 99-16,19-99 0,0 0 16,-25 95-16,25-95 0,0 0 15,-7 100-15,7-100 16,0 0-16,-12 100 0,12-100 15,0 0-15,-7 107 16,7-107-16,0 0 0,0 106 31,0-106-31,0 0 0,7 100 16,-7-100-16,0 0 0,0 0 16,12 76-16,-12-76 15,0 0-15,0 0 0,7 56 16,-7-56-16,0 0 0,0 0 15,12 56-15,-12-56 16,0 0-16,0 0 0,0 0 0,0 0 16,0 0-16,0 0 0,13 69 15,-13-69-15,0 0 0,0 0 16,0 0-16,0 0 16,0 0-16,0 0 0,0 0 15,0 0-15,0 0 16,0 0-16,19 38 0,-19-38 31,0 0-31,0 0 0,0 0 16</inkml:trace>
  <inkml:trace contextRef="#ctx0" brushRef="#br0" timeOffset="59792.18">22147 8885 0,'0'0'0,"0"0"16,0 0-16,0 0 16,0 0-16,0 0 0,0 0 15,0 0-15,0 0 0,0 0 16,0 0-16,0 0 0,0 0 15,0 0-15,0 0 16,0 0-16,0 0 0,0 0 16,0 0-16,0 0 0,0 0 15,0 0-15,0 0 16,0 0-16,0 0 0,0 0 16,-51-6-16,51 6 0,0 0 15,0 0-15,0 0 0,0 0 16,0 0-16,0 0 15,-24-44-15,24 44 0,0 0 16,0 0-16,0 0 0,0 0 16,0 0-16,0-113 0,0 113 15,0 0-15,0 0 16,0-88-16,0 88 0,0 0 16,0 0-16,-7-100 15,7 100-15,0 0 0,0 0 16,7-94-16,-7 94 0,0 0 15,0 0-15,18-100 16,-18 100-16,0 0 0,0 0 16,32-82-16,-32 82 0,0 0 15,0 0-15,31-81 16,-31 81-16,0 0 0,0 0 16,20-94-16,-20 94 15,0 0-15,0 0 0,6-100 16,-6 100-16,0 0 15,0 0-15,6-101 0,-6 101 16,19-81-16,-19 81 0,0 0 16,0 0-16,38-88 0,-38 88 15,0 0-15,38-81 0,-38 81 16,0 0-16,32-82 16,-32 82-16,0 0 15,0 0-15,32-81 0,-32 81 16,0 0-16,44-69 0,-44 69 15,0 0-15,76-57 16,-76 57-16,0 0 0,96-50 31,-96 50-31,0 0 0,101-31 16,-101 31-16,0 0 0,101-31 16,-101 31-16,0 0 15,95-38-15,-95 38 0,0 0 16,0 0-16,83-56 0,-83 56 15,0 0-15,0 0 16,57-75-16,-57 75 0,0 0 16,0 0-16,32-76 15,-32 76-15,0 0 0,0 0 16,18-81-16,-18 81 0,0 0 16,0 0-16,19-69 0,-19 69 15,26-50-15,-26 50 16,0 0-16,0 0 0,50-37 15,-50 37-15,0 0 16,70-19-16,-70 19 0,0 0 16,0 0-16,108-6 15,-108 6-15,0 0 0,114 6 16,-114-6-16,120 19 0,-120-19 16,108 18-16,-108-18 0,0 0 15,108 25-15,-108-25 0,0 0 16,101 38-16,-101-38 0,0 0 15,101 50-15,-101-50 16,0 0-16,0 0 0,83 63 16,-83-63-16,0 0 0,0 0 15,63 68-15,-63-68 0,0 0 16,0 0-16,51 82 16,-51-82-16,0 0 0,38 94 31,-38-94-31,32 81 0,-32-81 15,0 0-15,37 88 0,-37-88 16,45 82-16,-45-82 16,58 81-16,-58-81 0,75 81 15,-75-81-15,70 82 0,-7 6 16,-63-88-16,0 0 16,51 81-16,-51-81 0,0 0 15,32 88-15,-32-88 16,0 0-16,0 0 0,12 87 15,-12-87-15,0 0 0,0 0 16,-12 82-16,12-82 16,0 0-16,0 0 0,-13 81 0,13-81 15,0 0-15,6 75 0,-6-75 16,0 0-16,26 76 16,-26-76-16,38 75 0,-38-75 15,57 63-15,-57-63 0,63 62 16,-63-62-16,0 0 15,57 75-15,-57-75 0,0 0 16,0 0-16,58 70 16,-58-70-16,0 0 0,0 0 15,56 62-15,-56-62 16,0 0-16,0 0 0,32 69 16,-32-69-16,0 0 0,0 0 15,13 69-15,-13-69 16,0 0-16,0 0 0,0 62 15,0-62-15,0 0 16,0 0-16,0 0 0,0 0 16,0 0-16,-20 51 0,20-51 15</inkml:trace>
  <inkml:trace contextRef="#ctx0" brushRef="#br0" timeOffset="60545.44">23282 8665 0,'0'0'0,"0"0"16,0 0-16,0 0 0,0 0 15,0 0-15,0 0 0,0 0 16,0 0-16,0 0 15,0 0-15,0 0 0,0 0 16,0 0-16,0 0 16,0 0-16,0 0 0,0 0 15,0 0-15,0 0 16,0 0-16,0 0 0,0 0 16,0 0-16,0 0 0,0 0 15,6 57-15,-6-57 16,0 0-16,0 0 0,0 0 15,0 0-15,0 0 0,0 0 16,0 0-16,0 0 0,0 0 16,0 0-16,-6 75 15,6-75-15,0 0 0</inkml:trace>
  <inkml:trace contextRef="#ctx0" brushRef="#br0" timeOffset="61934.41">21730 6110 0,'0'0'0,"0"0"15,0 0-15,0 0 16,0 0-16,0 0 0,0 0 31,0 0-31,0 0 0,0 0 16,0 0-16,0 0 0,0 0 15,0 0-15,0 0 16,0 0-16,0 0 0,0 0 16,0 0-16,0 0 15,0 0-15,0 0 0,24-57 16,-24 57-16,0 0 15,0 0-15,20-44 0,-20 44 16,0 0-16,0 0 0,0 0 16,0 0-16,0 0 0,0 0 15,19-37-15,-19 37 16,0 0-16,0 0 0,0 0 16,0 0-16,0 0 15,0 0-15,0 0 0,-63 37 16,63-37-16,0 0 0,0 0 15,-51 57-15,51-57 16,0 0-16,0 0 0,-58 56 16,58-56-16,0 0 0,0 0 15,0 0-15,0 0 16,0 0-16,0 0 0,-31 50 0,31-50 16,0 0-16,0 0 15,0 0-15,0 0 0,0 0 16,75 82-16,-75-82 0,0 0 15,83 50-15,-83-50 16,0 0-16,0 0 0,83 50 16,-83-50-16,0 0 15,51 69-15,-51-69 0,0 0 16,0 0-16,12 81 0,-12-81 16,-32 69-16,32-69 0,0 0 15,-69 56-15,69-56 16,0 0-16,0 0 0,-102 45 15,102-45-15,0 0 16,0 0-16,-121 30 0,121-30 16,0 0-16,0 0 0,-88-25 15,88 25-15,0 0 16,0 0-16,-25-56 0,25 56 16</inkml:trace>
  <inkml:trace contextRef="#ctx0" brushRef="#br0" timeOffset="62498.46">22217 6285 0,'0'0'16,"0"0"-16,0 0 0,0 0 16,0 0-16,0 0 15,-25 31-15,25-31 0,0 0 16,0 0-16,-31 25 0,31-25 16,0 0-16,0 0 15,-39 26-15,39-26 0,0 0 16,0 0-16,-44 25 0,44-25 15,0 0-15,0 0 0,0 0 16,0 0-16,0 0 31,0 0-31,-95-25 0,95 25 0,0 0 0,0 0 0,-26-63 16,26 63-16,0 0 16,0 0-16,-6-82 0,6 82 15,0 0-15,0 0 16,6-75-1,-6 75-15,0 0 0,0 0 16,26-62-16,-26 62 16,0 0-16,0 0 0,38-57 15,-38 57-15,0 0 0,0 0 16,57-37-16,-57 37 16,0 0-16,0 0 0,51-25 15,-51 25-15,0 0 0,0 0 0,0 0 16,0 0-16,0 0 15,0 0-15,0 0 0</inkml:trace>
  <inkml:trace contextRef="#ctx0" brushRef="#br0" timeOffset="62802.04">21957 6185 0,'0'0'0,"0"0"16,0 0-16,0 0 16,0 0-16,0 0 0,0 0 15,0 0-15,0 0 0,0 0 16,0 0-16,0 0 16,0 0-16,0 0 0,32 25 15,-32-25-15,0 0 0,0 0 16,44-19-16,-44 19 15,0 0-15,0 0 0,70-25 16,-70 25-16,0 0 16,0 0-16,76-31 0,-76 31 15,0 0-15,69-32 16,-69 32-16,0 0 0,0 0 16</inkml:trace>
  <inkml:trace contextRef="#ctx0" brushRef="#br0" timeOffset="63829.8">22648 5702 0,'0'0'0,"0"0"0,0 0 0,0 0 16,0 0-16,0 0 0,0 0 15,0 0-15,0 0 16,-32 38-16,32-38 0,0 0 16,-56 75-16,56-75 15,0 0-15,-57 101 0,57-101 16,0 0-16,0 0 0,-39 100 15,39-100-15,0 0 16,0 0-16,-6 94 0,6-94 16,0 0-16,38 68 0,-38-68 15,0 0-15,0 0 16,64 38-16,-64-38 0,0 0 16,88-6-16,-88 6 15,0 0-15,0 0 0,88-32 16,-88 32-16,0 0 0,0 0 15,83-43-15,-83 43 0,0 0 16,0 0-16,51-44 16,-51 44-16,0 0 0,0 0 15,0 0-15,0 0 0,0 0 16,0 0-16,32-44 16,-32 44-16,0 0 0,0 0 15,0 0-15,0 0 16,0 0-16,0 0 0,0 0 15,0 0-15,0 0 16,0 0-16,-26-88 0,26 88 16,0 0-16,0 0 0,-25-81 15,25 81-15,0 0 16,0 0-16,-20-101 0,20 101 16,0 0-16,0 0 0,8-88 15,-8 88-15,0 0 0,0 0 16,44-62-16,-44 62 15,0 0-15,69-6 0,-69 6 16,0 0-16,0 0 16,63 31-16,-63-31 0,0 0 15,0 0 1,51 57-16,-51-57 16,0 0-16,0 0 0,20 75 15,-20-75-15,0 0 0,0 0 16,-26 62-16,26-62 15,0 0-15,0 0 0,-57 38 16,57-38-16,0 0 16,0 0-16,0 0 0,0 0 15,0 0-15,0 0 16,-51 12-16,51-12 0,0 0 16,0 0-16,0 0 0,0 0 15,0 0-15,0 0 16,0 0-16,0 0 0,0 0 15,108 13-15,-108-13 16,0 0-16,101 12 0,-101-12 16,0 0-16,0 0 0,109 20 15,-109-20-15,0 0 16,0 0-16,87 12 0,-87-12 16,0 0-16,0 0 0,51-7 15,-51 7-15</inkml:trace>
  <inkml:trace contextRef="#ctx0" brushRef="#br0" timeOffset="64305.51">23523 5740 0,'0'0'0,"0"0"15,0 0-15,0 0 0,0 0 16,0 0-16,0 0 16,0 0-16,0 0 0,0 0 15,0 0-15,0 0 16,0 0-16,0 0 0,-38 37 16,38-37-16,0 0 0,0 0 15,-70 19-15,70-19 0,0 0 16,0 0-16,-76 0 0,76 0 15,0 0-15,-69-31 0,69 31 16,0 0-16,0 0 16,-45-56-16,45 56 0,0 0 15,0 0-15,-13-88 16,13 88-16,0 0 0,0 0 16,6-82-16,-6 82 0,0 0 15,0 0-15,44-69 16,-44 69-16,0 0 0,0 0 15,58-63-15,-58 63 16,0 0-16,0 0 0,63-25 16,-63 25-16,0 0 0,0 0 15,0 0-15,0 0 16,0 0-16,0 0 0</inkml:trace>
  <inkml:trace contextRef="#ctx0" brushRef="#br0" timeOffset="64539.84">23238 5583 0,'0'0'0,"0"0"0,0 0 16,0 0-16,0 0 0,0 0 15,0 0-15,0 0 0,0 0 16,0 0-16,0 0 16,0 0-16,0 0 0,0 0 15,38 31-15,-38-31 16,0 0-16,69-18 0,-69 18 15,0 0-15,83-32 16,-83 32-16,0 0 0,95-37 16,-95 37-16,0 0 0,82-44 15,-82 44-15</inkml:trace>
  <inkml:trace contextRef="#ctx0" brushRef="#br0" timeOffset="64821.04">23636 5251 0,'0'0'16,"0"0"-16,0 0 0,0 0 16,0 0-16,39 88 0,-39-88 15,0 0-15,32 106 16,-32-106-16,0 0 0,0 0 15,44 107-15,-44-107 0,0 0 16,0 0-16,25 94 16,-25-94-16,0 0 0,0 0 15,0 0-15,0 0 16,0 0-16,0 0 0,0 0 16</inkml:trace>
  <inkml:trace contextRef="#ctx0" brushRef="#br0" timeOffset="65047.42">23802 5170 0,'0'0'0,"0"0"0,0 0 16,0 0-16,0 0 0,0 0 16,0 0-16,0 0 0,0 0 15,0 0-15,0 0 0,0 0 31,-58 31-31,58-31 0,-88 69 0,88-69 0,0 0 0,-95 69 16,95-69-16,0 0 16,-102 63-16,102-63 0,0 0 15,0 0-15</inkml:trace>
  <inkml:trace contextRef="#ctx0" brushRef="#br0" timeOffset="65800.86">22122 6636 0,'0'0'0,"0"0"0,0 0 15,0 0-15,0 0 0,0 0 16,0 0-16,0 0 16,0 0-16,0 0 0,0 0 15,0 0-15,0 0 0,0 0 16,0 0-16,0 0 15,-89 43-15,89-43 0,0 0 32,0 0-32,-44 70 0,44-70 0,0 0 0,0 0 15,-26 75-15,26-75 16,0 0-16,0 0 0,7 81 16,-7-81-16,0 0 0,0 0 31,45 56-31,-45-56 0,0 0 0,0 0 0,69 25 31,-69-25-31,0 0 0,83-12 0,-83 12 0,0 0 16,0 0-16,89-50 0,-89 50 31,0 0-31,0 0 0</inkml:trace>
  <inkml:trace contextRef="#ctx0" brushRef="#br0" timeOffset="66437.33">22452 6780 0,'0'0'0,"0"0"15,0 0-15,0 0 0,0 0 16,0 0-16,0 0 16,0 0-16,0 0 0,0 0 15,0 0-15,0 0 0,0 0 16,0 0-16,0 0 0,0 0 16,0 0-16,0 0 15,0 0-15,0 0 0,0 0 16,0 0-16,0 0 15,0 0-15,0 0 0,-13-113 16,13 113-16,0 0 0,0 0 16,13-94-16,-13 94 15,0 0-15,0 0 0,31-75 16,-31 75-16,0 0 16,0 0-16,38-44 0,-38 44 15,0 0-15,0 0 0,0 0 16,0 0-16,0 0 15,102 56-15,-102-56 0,0 0 16,56 63-16,-56-63 0,0 0 16,0 0-16,51 63 15,-51-63-15,0 0 0,0 0 16,51 50-16,-51-50 0,0 0 16,0 0-16,0 0 0,0 0 15,0 0-15,0 0 16,0 0-16,0 0 0,0 0 15,-19-88-15,19 88 0,0 0 16,0 0-16,-38-44 16,38 44-16,0 0 0,0 0 15,-38-25-15,38 25 0,0 0 16,0 0-16,0 0 16,0 0-16,0 0 0,0 0 15,-63 6-15,63-6 16,0 0-16,0 0 0,-32 26 15,32-26-15,0 0 16,0 0-16,-31 25 0,31-25 16,0 0-16,0 0 0,0 0 15,0 0-15,0 0 16,0 0-16,-33-25 0</inkml:trace>
  <inkml:trace contextRef="#ctx0" brushRef="#br0" timeOffset="67030.81">23167 6222 0,'0'0'16,"0"0"-16,0 0 0,0 0 15,0 0-15,0 0 16,0 0-16,0 0 0,0 0 16,0 0-16,0 0 0,0 0 15,0 0-15,0 0 16,-25 32-16,25-32 0,0 0 16,0 0-16,-32 50 15,32-50-15,0 0 0,0 0 16,-31 56-16,31-56 0,0 0 15,-32 57-15,32-57 16,0 0-16,0 0 0,-25 68 16,25-68-16,0 0 0,0 0 15,-13 57-15,13-57 16,0 0-16,0 0 0,0 0 16,0 0-16,0 0 15,0 0-15,0 0 0,0 0 16,0 0-16,0 0 15,-44 19-15,44-19 0,0 0 16,0 0-16,0 0 0,0 0 16,-39-63-16,39 63 0,0 0 15,0 0-15,-43-81 16,43 81-16,0 0 0,0 0 16,-38-70-16,38 70 15,0 0-15,0 0 0,-38-56 16,38 56-16,0 0 15,0 0-15,-19-44 0,19 44 16,0 0-16,0 0 0,0 0 16,0 0-16,0 0 0</inkml:trace>
  <inkml:trace contextRef="#ctx0" brushRef="#br0" timeOffset="67561.95">23503 6228 0,'0'0'16,"0"0"-16,0 0 0,0 0 16,0 0-16,0 0 15,0 0-15,0 0 0,0 0 16,0 0-16,0 0 0,0 0 15,0 0-15,0 0 16,45 26-16,-45-26 0,0 0 16,0 0-16,0 0 0,0 0 15,0 0-15,0 0 16,-31 43-16,31-43 0,0 0 16,0 0-16,-45 19 15,45-19-15,0 0 0,0 0 16,0 0-16,0 0 15,0 0-15,0 0 0,-101-37 16,101 37-16,0 0 0,0 0 16,-26-63-16,26 63 15,0 0-15,0 0 0,0-63 16,0 63-16,0 0 16,0 0-16,38-62 0,-38 62 15,0 0-15,0 0 0,51-63 16,-51 63-16,0 0 15,0 0-15,51-31 0,-51 31 16,0 0-16,0 0 0,0 0 16,0 0-16,0 0 15,0 0-15,76 25 0,-76-25 16,0 0-16</inkml:trace>
  <inkml:trace contextRef="#ctx0" brushRef="#br0" timeOffset="67780.65">23472 6128 0,'0'0'16,"0"0"-16,0 0 0,0 0 15,0 0-15,0 0 0,0 0 16,0 0-16,0 0 16,0 0-16,0 0 0,0 0 15,0 0-15,0 0 16,-26 38-16,26-38 0,0 0 16,0 0-16,0 0 0,0 0 15,0 0-15,0 0 16,89-56-16,-89 56 0,0 0 15,77-44-15,-77 44 0,0 0 16,0 0-16,69-57 16,-69 57-16</inkml:trace>
  <inkml:trace contextRef="#ctx0" brushRef="#br0" timeOffset="68769.89">24087 4950 0,'0'0'0,"0"0"0,0 0 15,0 0-15,0 0 16,0 0 0,13 44-16,-13-44 15,0 0-15,24 56 0,-24-56 16,0 0-16,0 0 0,45 63 16,-45-63-16,0 0 15,44 82-15,-44-82 0,0 0 16,38 94-16,-38-94 0,0 0 15,45 81-15,-45-81 16,0 0-16,0 0 0,44 94 16,-44-94-16,0 0 15,39 94-15,-39-94 0,0 0 16,0 0-16,31 101 0,-31-101 16,0 0-16,0 0 15,6 100-15,-6-100 0,0 0 16,0 0-16,-6 106 0,6-106 15,0 0-15,0 0 16,-13 101-16,13-101 0,0 0 16,-32 87-16,32-87 15,0 0-15,0 0 0,-44 75 16,44-75-16,-57 63 16,57-63-16,0 0 0,0 0 15,-57 50-15,57-50 0,0 0 16,-69 56-16,69-56 15,0 0-15,0 0 0,-64 44 16,64-44-16,0 0 0,0 0 16,-57 44-16,57-44 15,0 0-15,0 0 0,-57 38 16,57-38-16,0 0 16,0 0-16,-51 37 0,51-37 15,0 0-15,0 0 0,-38 50 16,38-50-16,0 0 0,0 0 15,-32 44-15,32-44 16,0 0-16,0 0 0,-31 44 16,31-44-16,0 0 15,0 0-15,-26 44 0,26-44 16,0 0-16,0 0 16,0 0-16,0 0 0,0 0 15,0 0-15,-6 94 0,6-94 16,0 0-16,0 0 15,0 0-15,0 0 0,0 0 16,0 0-16,-25 50 16,25-50-16,0 0 0</inkml:trace>
  <inkml:trace contextRef="#ctx0" brushRef="#br0" timeOffset="71984.89">22452 7281 0,'0'0'0,"0"0"16,0 0-16,0 0 16,0 0-16,0 0 0,0 0 15,0 0-15,0 0 0,0 0 16,0 0-16,0 0 16,0 0-16,0 0 0,0 0 15,0 0-15,0 0 16,0 0-16,0 0 0,0 0 15,0 0-15,0 0 0,6 75 16,-6-75-16,0 0 16,0 0-16,0 0 0,0 0 15,0 0-15,0 0 16,0 0-16,0 0 0,0 0 16,0 0-16,-38-18 0,38 18 15,-51-25-15,51 25 16,0 0-16,-76-25 0,76 25 15,0 0-15,-101-20 16,101 20-16,0 0 0,-108-6 16,108 6-16,0 0 0,-107 19 15,107-19-15,0 0 16,0 0-16,-83 50 0,83-50 16,0 0-16,0 0 15,-69 63-15,69-63 0,0 0 16,0 0-16,-39 69 0,39-69 15,0 0-15,0 0 16,-12 87-16,12-87 0,0 0 16,0 0-16,6 70 0,-6-70 15,0 0-15,0 0 16,19 43-16,-19-43 0,0 0 16,0 0-16,0 0 15,0 0-15,0 0 0,0 0 16,0 0-16,0 0 0,0 0 15,0 0-15,38 32 16,-38-32-16,0 0 0,0 0 16,0 0-16,0 0 15,0 0-15,0 0 0,0 0 16,0 0-16,0 0 16,0 0-16,0 0 0,0 0 15,0 0-15,0 0 0,57-13 16,-57 13-16,0 0 15,0 0-15,0 0 0,0 0 16,0 0-16,0 0 0,57-6 16,-57 6-16,0 0 15,0 0-15,0 0 0,0 0 16,0 0-16,0 0 16,82-6-16,-82 6 0,0 0 15,0 0-15,0 0 0,0 0 16,0 0-16,0 0 0,0 0 15,0 0-15,0 0 0,0 0 16,83-13-16,-83 13 0,0 0 16,0 0-16,0 0 15,0 0-15,0 0 0,0 0 16,0 0-16,0 0 0,0 0 16,0 0-16,19 75 15,-19-75-15,0 0 0,0 0 16,0 75-16,0-75 15,0 0-15,0 0 0,6 82 16,-6-82-16,0 0 16,0 0-16,6 88 0,-6-88 15,0 0-15,0 0 0,0 62 16,0-62-16,0 0 16,0 0-16,0 0 0,0 0 15,0 0-15,0 0 16,0 0-16,0 0 0,0 0 15,0 0-15,0 56 0,0-56 16,0 0-16,0 0 16,0 0-16,0 0 0,0 0 15,-69-19-15,69 19 0,0 0 16,0 0-16,-89-25 16,89 25-16,0 0 0,-107-25 15,107 25-15,0 0 16,0 0-16,-115-18 0,115 18 15,0 0-15,0 0 16,-102-6 0,102 6-16,0 0 0,0 0 0,-81 0 0,81 0 15,0 0-15,0 0 0,0 0 16,0 0-16,0 0 0,0 0 16,0 0-16,0 0 15,0 0-15,0 0 0,0 0 16,0 0-16,0 0 15,0 0-15,0 0 0,0 0 16,0 0-16,0 0 16,75-63-16,-75 63 0,0 0 15,0 0-15,71-38 0,-71 38 16,0 0-16,0 0 16,50-25-16,-50 25 0,0 0 15,0 0-15,0 0 0,0 0 16,0 0-16,0 0 15,0 0-15,0 0 0,0 0 16,0 0-16,0 0 16,0 0-16,0 0 0,0 0 15,51-12-15,-51 12 0,0 0 16,0 0-16,-57-25 16,57 25-16,0 0 0,0 0 15,0 0-15,0 0 16,0 0-16,0 0 0,-44-25 15,44 25-15,0 0 0,-32-38 16,32 38-16,0 0 16,0 0-16,-39-56 0,39 56 15,0 0-15,0 0 0,-38-44 16,38 44-16,0 0 16,0 0-16,0 0 0,0 0 15,0 0-15,0 0 16,0 0-16,0 0 0,0 0 15,0 0-15,0 0 16,0 0-16,0 0 0,0 0 16,-31-38-16,31 38 0,0 0 15,0 0-15,0 0 16,0 0-16,0 0 0,0 0 16,0 0-16,0 0 15,0 0-15,0 0 0,0 0 16,0 0-16,0 0 0,0 0 15,-44 12-15,44-12 16,0 0-16,0 0 0,0 0 16,0 0-16,0 0 0,0 0 15,-57-30-15,57 30 16,-58-32-16,58 32 0,0 0 16,0 0-16,-57-50 15,57 50-15,0 0 0,-63-69 16,63 69-16,0 0 15,-63-81-15,63 81 0,-64-95 16,64 95-16,0 0 0,-57-93 16,57 93-16,0 0 0,-51-113 15,51 113-15,-38-106 16,38 106-16,-25-113 16,25 113-16,-19-94 0,19 94 15,0 0-15,-13-107 0,13 107 16,0 0-16,-6-113 15,6 113-15,0 0 0,0-131 16,0 131-16,6-119 0,-6 119 16,26-113-16,-26 113 15,37-100-15,-37 100 0,39-94 16,-39 94-16,50-88 16,-50 88-16,64-88 0,-64 88 15,82-75-15,-82 75 0,76-75 16,-76 75-16,83-75 15,-83 75-15,88-63 0,-88 63 16,95-63-16,-95 63 0,109-63 16,-8 20-16,-101 43 15,0 0-15,107-44 16,-107 44-16,108-50 0,-108 50 16,115-57-16,-14 20 0,-101 37 15,95-31-15,-7 6 16,-88 25-16,95-25 0,-95 25 15,102-27-15,-102 27 0,101-30 16,-101 30-16,0 0 16,120-38-16,-120 38 0,128-31 15,-128 31-15,113-25 16,-113 25-16,114-25 0,-114 25 16,0 0-16,115-13 0,-115 13 15,0 0-15,120-7 16,-120 7-16,0 0 0,114-5 15,-114 5-15,0 0 0,108 0 16,-108 0-16,0 0 16,113 5-16,-113-5 0,0 0 15,0 0-15,96 14 16,-96-14-16,0 0 0,0 0 16,70 25-16,-70-25 0,0 0 15,0 0-15,50 37 16,-50-37-16,0 0 0,0 0 15,0 0-15,0 0 16,0 0-16,0 0 0,25 32 16,-25-32-16,0 0 0,0 0 15,0 0-15,0 0 16,0 0-16,0 0 0,0 0 16,0 0-16,0 0 15,0 0-15,0 0 0,0 0 16,0 0-16</inkml:trace>
  <inkml:trace contextRef="#ctx0" brushRef="#br0" timeOffset="74144.98">17819 7901 0,'0'0'15,"0"0"-15,0 0 0,0 0 16,0 0-16,0 0 16,0 0-16,0 0 0,0 0 15</inkml:trace>
  <inkml:trace contextRef="#ctx0" brushRef="#br0" timeOffset="75013.85">17806 7826 0,'0'0'0,"0"0"0,0 0 16,0 0-16,0 0 0,0 0 15,0 0-15,0 0 16,0 0-16,0 0 0,0 0 16,0 0-16,0 0 15,0 0-15,57 0 0,-57 0 16,0 0-16,0 0 0,58 6 15,-58-6-15,0 0 0,0 0 16,63 19-16,-63-19 0,0 0 16,0 0-16,57 44 0,-57-44 15,0 0-15,0 0 16,38 75-16,-38-75 0,0 0 16,0 0-16,6 81 15,-6-81-15,0 0 0,0 0 16,-26 75-16,26-75 0,-50 70 15,50-70-15,0 0 16,-69 43-16,69-43 0,0 0 16,0 0-16,-83 19 0,83-19 15,0 0-15,-76-6 16,76 6-16,0 0 16,0 0-16,-76-31 0,76 31 15,0 0-15,0 0 0,-69-50 16,69 50-16,0 0 15,0 0-15,-39-63 0,39 63 16,0 0-16,0 0 0,-6-69 16,6 69-16,0 0 15,31-75-15,-31 75 0,0 0 16,51-75-16,-51 75 16,0 0-16,0 0 0,64-57 15,-64 57-15,0 0 0,0 0 16,75-31-16,-75 31 15,0 0-15,95-6 0,-95 6 16,0 0-16,0 0 0,83 25 16,-83-25-16,0 0 15,0 0-15,77 31 0,-77-31 16,0 0-16,0 0 16,43 44-16,-43-44 0,0 0 15,0 0-15,20 44 16,-20-44-16,0 0 0,0 0 15,0 0-15,0 0 0,0 0 16,0 0-16,-51 25 0,51-25 16</inkml:trace>
  <inkml:trace contextRef="#ctx0" brushRef="#br0" timeOffset="75592.03">17958 7688 0,'0'0'0,"0"0"16,0 0-16,0 0 0,0 0 15,0 0-15,0 0 16,0 0-16,0 0 0,0 0 16,0 0-16,0 0 0,0 0 15,0 0-15,26 44 16,-26-44-16,0 0 0,0 0 15,12 57-15,-12-57 16,0 0-16,0 0 0,-12 43 16,12-43-16,0 0 15,0 0-15,-38 19 0,38-19 16,0 0-16,0 0 0,-63-19 16,63 19-16,0 0 15,0 0-15,-51-50 0,51 50 16,0 0-16,0 0 0,-26-75 15,26 75-15,0 0 16,0 0-16,6-75 0,-6 75 16,0 0-16,0 0 15,45-63-15,-45 63 0,0 0 16,70-25-16,-70 25 0,0 0 16,0 0-16,76 6 15,-76-6-15,0 0 0,0 0 16,76 38-16,-76-38 0,0 0 15,0 0-15,57 62 16,-57-62-16,0 0 0,0 0 16,32 70-16,-32-70 15,0 0-15,0 0 0,-14 62 16,14-62-16,0 0 16,0 0-16,0 0 0,0 0 15,0 0-15,0 0 0,-31 32 16</inkml:trace>
  <inkml:trace contextRef="#ctx0" brushRef="#br0" timeOffset="76170.12">18187 7469 0,'0'0'0,"0"0"15,0 0-15,0 0 0,0 0 16,0 0-16,50 19 16,-50-19-16,0 0 0,0 0 15,38 37-15,-38-37 0,0 0 16,0 0-16,19 69 16,-19-69-16,0 0 0,0 0 15,0 69-15,0-69 0,0 0 16,0 0-16,-38 50 15,38-50-15,0 0 0,0 0 16,-63 32-16,63-32 16,0 0-16,0 0 0,-70-13 15,70 13-15,0 0 16,0 0-16,-64-44 0,64 44 16,0 0-16,0 0 0,-37-56 15,37 56-15,0 0 16,0 0-16,-7-57 0,7 57 15,0 0-15,0 0 16,32-50-16,-32 50 0,0 0 16,0 0-16,51-18 0,-51 18 15,0 0-15,0 0 16,70 31-16,-70-31 0,0 0 16,0 0-16,69 56 0,-69-56 15,0 0-15,0 0 16,45 82-16,-45-82 0,0 0 15,0 0-15,12 100 16,-12-100-16,0 0 0,0 0 16,-31 75-16,31-75 0,0 0 15,0 0-15,-44 44 16</inkml:trace>
  <inkml:trace contextRef="#ctx0" brushRef="#br0" timeOffset="76830.55">18015 7920 0,'0'0'0,"0"0"0,0 0 16,0 0-16,0 0 0,0 0 16,0 0-16,0 0 0,0 0 31,0 0-31,44-13 0,-44 13 16,0 0-16,0 0 0,32-25 15,-32 25-15,0 0 16,45-37-16,-45 37 0,0 0 15,63-38-15,-63 38 16,76-31-16,-76 31 0,0 0 16,95-25-16,-95 25 0,0 0 15,0 0-15,96-6 16,-96 6-16,0 0 0,0 0 16,82 6-16,-82-6 0,0 0 15,0 0-15,70 25 16,-70-25-16,0 0 0,0 0 15,44 31-15,-44-31 16,0 0-16,0 0 0,12 44 16,-12-44-16,0 0 15,0 0-15,-12 50 0,12-50 16,0 0-16,-38 44 0,38-44 16,0 0-16,-70 38 15,70-38-15,0 0 0,-88 19 16,88-19-16,0 0 15,0 0-15,-102 12 0,102-12 16,0 0-16,0 0 0,-101 6 16,101-6-16,0 0 15,0 0-15,-76 0 0,76 0 16,0 0-16,0 0 0,0 0 16,0 0-16,0 0 15,0 0-15,0 0 0,0 0 16</inkml:trace>
  <inkml:trace contextRef="#ctx0" brushRef="#br0" timeOffset="77602.34">18079 8076 0,'0'0'15,"0"0"-15,0 0 0,0 0 16,0 0-16,0 0 0,0 0 16,0 0-16,0 0 15,0 0-15,0 0 0,0 0 16,0 0-16,0 0 16,0 0-16,0 0 0,0 0 15,0 0-15,0 0 0,0 0 16,0 0-16,0 0 15,0 0-15,0 0 0,0 0 16,0 0-16,95 19 16,-95-19-16,0 0 0,0 0 15,57 31-15,-57-31 0,0 0 16,0 0-16,51 57 16,-51-57-16,0 0 0,0 0 15,44 56-15,-44-56 16,0 0-16,0 0 0,12 69 0,-12-69 15,0 0-15,0 0 16,-18 70-16,18-70 0,0 0 16,0 0-16,-45 62 0,45-62 15,0 0-15,0 0 16,-63 50-16,63-50 0,0 0 16,-89 25-16,89-25 0,0 0 15,0 0-15,-95 0 16,95 0-16,0 0 0,0 0 15,-88-25-15,88 25 16,0 0-16,0 0 0,-83-37 16,83 37-16,0 0 15,0 0-15,-45-45 0,45 45 16,0 0-16,0 0 0,-18-68 16,18 68-16,0 0 15,0 0-15,-6-63 0,6 63 16,0 0-16,0 0 15,12-56-15,-12 56 0,0 0 16,0 0-16,26-44 0,-26 44 16,0 0-16,0 0 15,0 0-15,0 0 0,0 0 16,0 0-16,25-38 0,-25 38 16,0 0-16,0 0 15,0 0-15,0 0 0,0 0 16,0 0-16</inkml:trace>
  <inkml:trace contextRef="#ctx0" brushRef="#br0" timeOffset="78185.67">17654 8202 0,'0'0'0,"0"0"0,0 0 16,0 0-16,0 0 0,0 0 16,0 0-16,0 0 0,0 0 15,0 0-15,0 0 16,0 0-16,0 0 0,0 0 16,63 6-16,-63-6 15,0 0-15,0 0 0,0 0 16,0 0-16,115 13 15,-115-13-15,0 0 0,0 0 16,69 37-16,-69-37 0,0 0 16,0 0-16,45 57 0,-45-57 15,0 0-15,0 0 16,12 68-16,-12-68 0,0 0 16,0 0-16,-37 45 15,37-45-15,0 0 0,-70 18 0,70-18 16,0 0-16,-83-12 15,83 12-15,0 0 0,-82-38 16,82 38-16,0 0 0,-70-75 16,70 75-16,0 0 15,0 0-15,-51-75 0,51 75 16,0 0-16,0 0 0,-18-69 16,18 69-16,0 0 15,0 0-15,31-56 0,-31 56 16,0 0-16,0 0 15,70-26-15,-70 26 0,0 0 16,83 6-16,-83-6 16,0 0-16,0 0 0,88 32 15,-88-32-15,0 0 0,0 0 16,82 31-16,-82-31 16</inkml:trace>
  <inkml:trace contextRef="#ctx0" brushRef="#br0" timeOffset="78795.8">18351 8026 0,'0'0'16,"0"0"-16,0 0 0,0 0 16,0 0-16,0 0 0,0 0 15,0 0-15,0 0 16,0 0-16,0 0 0,0 0 16,0 0-16,0 0 15,0 0-15,0 0 0,0 0 16,0 0-16,0 0 15,0 0-15,0 0 0,0 0 16,0 0-16,0 0 0,0 0 16,0 0-16,58 25 15,-58-25-15,0 0 0,0 0 16,37 38-16,-37-38 16,0 0-16,0 0 0,38 62 15,-38-62-15,0 0 0,0 0 16,20 76-16,-20-76 15,0 0-15,0 0 0,-20 56 16,20-56-16,0 0 0,-57 25 16,57-25-16,0 0 15,0 0-15,-89 0 0,89 0 16,0 0-16,0 0 16,-82-31-16,82 31 0,0 0 15,0 0-15,-51-44 16,51 44-16,0 0 0,0 0 15,-25-56-15,25 56 0,0 0 16,0 0-16,0 0 16,0 0-16,0 0 0,0 0 15,19-82-15,-19 82 16,0 0-16</inkml:trace>
  <inkml:trace contextRef="#ctx0" brushRef="#br0" timeOffset="79420.95">17800 8221 0,'0'0'16,"0"0"-16,0 0 0,0 0 16,0 0-16,0 0 0,0 0 15,0 0-15,0 0 16,0 0-16,0 0 0,0 0 15,0 0-15,0 0 16,0 0-16,0 0 0,0 0 16,0 0-16,-77 0 0,77 0 15,0 0-15,0 0 16,-81 12-16,81-12 0,0 0 16,0 0-16,-89 13 0,89-13 15,0 0-15,0 0 16,-83 12-16,83-12 0,0 0 15,0 0-15,0 0 16,0 0-16,0 0 0,0 0 16,0 0-16,0 0 15</inkml:trace>
  <inkml:trace contextRef="#ctx0" brushRef="#br0" timeOffset="79868.88">18605 8070 0,'0'0'0,"0"0"0,0 0 32,0 0-32,0 0 0,0 0 15,0 0-15,0 0 0,0 0 16,0 0-16,0 0 16,0 0-16,0 0 0,0 0 15,0 0-15,0 0 0,0 0 16,0 0-16,0 0 15,0 0-15,0 0 0,0 0 16,0 0-16,0 0 16,0 0-16,0 0 0,45 25 15,-45-25-15,0 0 16,63 31-16,-63-31 0,0 0 16,0 0-16,76 45 0,-76-45 15,0 0-15,0 0 16,0 0-16,0 0 0,0 0 0,0 0 15,57 31-15</inkml:trace>
  <inkml:trace contextRef="#ctx0" brushRef="#br0" timeOffset="80259.75">18237 8358 0,'0'0'0,"0"0"0,0 0 16,0 0-16,0 0 0,0 0 16,0 0-16,0 0 0,0 0 15,0 0-15,0 0 16,0 0-16,0 0 0,0 0 15,32 50-15,-32-50 16,0 0-16,0 0 0,31 45 16,-31-45-16,0 0 0,0 0 15,45 56-15,-45-56 16,0 0-16,0 0 0,32 56 16,-32-56-16,0 0 0,0 0 15,18 50-15,-18-50 16,0 0-16,0 0 0,0 0 15,0 0-15,0 0 16,0 0-16,0 0 0,0 0 16</inkml:trace>
  <inkml:trace contextRef="#ctx0" brushRef="#br0" timeOffset="80556.86">18047 8378 0,'0'0'0,"0"0"0,0 0 16,0 0-16,0 0 0,0 0 16,0 0-16,0 0 15,0 0-15,0 0 0,0 0 16,0 0-16,0 0 0,0 0 16,-6 100-16,6-100 15,0 0-15,0 0 0,0 75 16,0-75-16,0 0 15,0 0-15,-6 69 0,6-69 16,0 0-16,0 0 16,0 0-16,0 0 0,0 0 15,0 0-15,0 0 0,0 0 16,0 0-16</inkml:trace>
  <inkml:trace contextRef="#ctx0" brushRef="#br0" timeOffset="89854.72">25411 9085 0,'0'0'0,"0"0"0,0 0 16,0 0-16,0 0 16,0 0-16,0 0 15,0 0-15,0 0 0,0 0 16,0 0-16,0 0 0,0 0 16,0 0-16,0 0 15,0 0-15,0 0 0,0 0 16,0 0-16,0 0 0,0 0 15,0 0-15,45-31 16,-45 31-16,0 0 0,0 0 16,0 0-16,0 0 15,0 0-15,0 0 0,0 0 16,0 0-16,0 0 16,0 0-16,0 0 0,0 0 15,0 0-15,0 0 0,0 0 16,0 0-16,0 0 15,0 0-15,0 0 0,0 0 16,0 0-16,0 0 16,0 0-16,0 0 0,0 0 15,0 0-15,0 0 0,0 0 16,0 0-16,0 0 16,44-12-16,-44 12 0,0 0 15,0 0-15,0 0 0,0 0 16,0 0-16,0 0 15,101 0-15,-101 0 0,0 0 16,0 0-16,51-7 16,-51 7-16,0 0 0,0 0 15,0 0-15,0 0 16,0 0 0,0 0-16,69 0 0,-69 0 15,0 0-15,0 0 0,0 0 16,0 0-16,0 0 15,0 0-15,109-6 0,-109 6 16,0 0-16,0 0 16,81 0-16,-81 0 0,0 0 15,103 0-15,-103 0 0,0 0 16,120 0-16,-120 0 0,0 0 16,133 0-16,-133 0 15,120 6-15,-120-6 0,108 7 16,-108-7-16,94 6 0,-94-6 15,103 6-15,-103-6 16,95 6-16,-95-6 0,95 13 16,-95-13-16,0 0 0,101 12 15,-101-12-15,0 0 16,108 13-16,-108-13 16,0 0-16,0 0 0,107 19 15,-107-19-15,0 0 0,101 12 16,-101-12-16,0 0 0,0 0 15,89 19-15,-89-19 16,0 0-16,0 0 0,63 13 16,-63-13-16,0 0 0,0 0 15,58 6-15,-58-6 16,0 0-16,0 0 0,0 0 16,0 0-16,0 0 15,0 0-15,63 12 0,-63-12 16,0 0-16,0 0 15,0 0-15,0 0 0,0 0 16,0 0-16,0 0 0,0 0 16,0 0-16,0 0 15,76 7-15,-76-7 0,0 0 16,0 0-16,0 0 0,0 0 16,0 0-16,0 0 15,89 13-15,-89-13 0,0 0 16,0 0-16,56 0 15,-56 0-15,0 0 0,0 0 16,58 5-16,-58-5 0,0 0 16,0 0-16,0 0 15,0 0-15,0 0 0,0 0 16,0 0-16,0 0 16,0 0-16,0 0 0,95 0 15,-95 0-15,0 0 0,0 0 16,0 0-16,0 0 15,0 0-15,0 0 0,0 0 16,0 0-16,0 0 0,0 0 16,0 0-16,0 0 15,0 0-15,0 0 0,0 0 16,0 0-16,0 0 16,0 0-16,0 0 0,0 0 15,0 0-15,0 0 16,25 38-16,-25-38 0,0 0 15,0 0-15,0 0 0,0 0 16,0 0-16,0 0 16,-44 57-16,44-57 0,0 0 15,0 0-15,-45 50 16,45-50-16,0 0 0,-12 50 16,12-50-16,0 0 0,0 0 15,12 56-15,-12-56 16,0 0-16,0 0 0,14 51 15,-14-51-15,0 0 0,0 0 16,12 68-16,-12-68 0,0 0 16,0 0-16,25 76 15,-25-76-15,0 0 0,0 0 16,44 62-16,-44-62 16,0 0-16,0 0 0,39 44 15,-39-44-15,0 0 0,0 0 16,26 44-16,-26-44 0,0 0 15,0 0-15,0 0 16,0 0-16,0 0 0,0 0 16,-45 87-16,45-87 0,0 0 15,0 0-15,0 0 16,0 0-16,0 0 0,0 0 16,-44 25-1,44-25-15,0 0 0,0 0 16,0 0-16,0 0 15,0 0-15,0 0 0,0 0 16,0 0-16,0 0 16,0 0-16,0 0 0,0 0 15,0 0-15,0 0 0,0 0 16,0 0-16,0 0 0,0 0 16,6 51-16,-6-51 0,0 0 15,0 0-15,0 0 16,0 0-16,0 0 0,0 0 15</inkml:trace>
  <inkml:trace contextRef="#ctx0" brushRef="#br0" timeOffset="92341.6">29359 9875 0,'0'0'16,"0"0"-16,0 0 0,0 0 15,0 0-15,0 0 0,0 0 16,0 0-16,0 0 16,0 0-16,25 50 0,-25-50 15,0 0-15,0 0 0,0 0 16,0 0-16,0 0 16,0 0-16,64 25 0,-64-25 15,0 0-15,0 0 16,0 0-1,0 0-15,0 0 0,0 0 16,0 0-16,0 0 0,0 0 16,0 0-16,89 0 15,-89 0-15,0 0 0,0 0 16,0 0-16,0 0 0,0 0 16,0 0-16,0 0 15,0 0-15,0 0 16,0 0-16,0 0 0,0 0 15,0 0-15,0 0 0,57-38 16,-57 38-16,0 0 16,0 0-16,0 0 0,0 0 15,0 0-15,0 0 0,0 0 16,0 0-16,0 0 16,0 0-16,0 0 0,0 0 15,0 0-15,0 0 16,-70 7-16,70-7 0,0 0 15,0 0-15,0 0 0,0 0 16,0 0-16,0 0 16,-82-7-16,82 7 0,0 0 15,0 0-15,0 0 0,0 0 16,0 0-16,0 0 0,0 0 16,0 0-16,0 0 0,0 0 15,0 0-15,0 0 16,0 0-16,0 0 0,37-18 15,-37 18-15,0 0 16,0 0-16,83-25 0,-83 25 16,0 0-16,0 0 0,70-38 15,-70 38-15,0 0 16,0 0-16,25-44 0,-25 44 16,0 0-16,0 0 0,-12-50 15,12 50-15,0 0 16,0 0-16,-20-44 15,20 44-15,0 0 0,0 0 16,-6-50-16,6 50 0,0 0 16,0 0-16,6-62 15,-6 62-15,0 0 0,0 0 16,7-50-16,-7 50 0,0 0 16,0 0-16,-13-50 0,13 50 15,0 0-15,0 0 16,-13-51-16,13 51 15,0 0-15,0 0 0,-12-56 16,12 56-16,0 0 0,0 0 16,0 0-16,0 0 15,0 0-15,0 0 0,0 0 16,0 0-16,0 0 0,0 0 16,-12-82-16,12 82 15,0 0-15,0 0 0,0 0 16,0 0-16,0 0 15,0 0-15,-20-68 0,20 68 16,0 0-16,0 0 16,0 0-16,0 0 0,0 0 15,0 0-15,0 0 0,0 0 16,0 0-16,0 0 16,32-76-16,-32 76 0,0 0 15,0 0-15,0 0 16,0 0-16,0 0 0,0 0 15,0 0-15,0 0 0,0 0 16,0 0-16,0 0 16,0 0-16,0 0 0,0 0 15,0 0-15,0 0 0,0 0 16,0 0-16,-20-56 16,20 56-16,0 0 0,0 0 15,0 0-15,0 0 0,0 0 16,0 0-16,0 0 15,0 0-15,0 0 0,0 0 16,0 0-16,0 0 0,0 0 16,0 0-16,0 0 15,0 0-15,0 0 0,0 0 16,0 0-16,0 0 0,0 0 16,0 0-16,0 0 15,0 0-15,0 0 0,0 0 16,0 0-16,0 0 15,0 0-15,0 0 0,0 0 16,0 0-16,0 0 0,127-7 16,-127 7-16,0 0 15,114 0-15,-114 0 0,133-6 16,-133 6-16,146-6 0,-146 6 16,140-6-16,-140 6 0,139-7 15,-139 7-15,134 0 0,-134 0 16,133 0-16,-133 0 15,138 0-15,-138 0 0,140 0 16,-140 0-16,133 7 16,-133-7-16,0 0 0,134 6 15,-134-6-15,0 0 16,139 6-16,-139-6 0,0 0 16,126 6-16,-126-6 0,0 0 15,0 0-15,115 7 16,-115-7-16,0 0 0,0 0 15,107 6-15,-107-6 16,0 0-16,96 0 0,-96 0 31,0 0-31,0 0 0,82-6 16,-82 6-16,0 0 16,0 0-16,82-7 0,-82 7 15,0 0-15,0 0 0,83 0 16,-83 0-16,0 0 15,0 0-15,101 0 0,-101 0 16,0 0-16,0 0 16,95 0-16,-95 0 0,0 0 15,0 0-15,95 0 0,-95 0 16,0 0-16,89 0 16,-89 0-16,0 0 0,0 0 15,95 0-15,-95 0 0,0 0 16,0 0-16,83-6 15,-83 6-15,0 0 0,0 0 16,89-6-16,-89 6 16,0 0-16,0 0 0,87-6 15,-87 6-15,0 0 0,0 0 16,89-7-16,-89 7 16,0 0-16,0 0 0,95-12 15,-95 12-15,0 0 0,0 0 16,83-6-16,-83 6 15,0 0-15,83-13 0,-83 13 16,0 0-16,0 0 0,69-12 16,-69 12-16,0 0 15,0 0-15,57-19 0,-57 19 16,0 0-16,0 0 0,0 0 16,0 0-16,0 0 15,0 0-15,70-19 0,-70 19 16,0 0-16,0 0 0,0 0 15,0 0-15,0 0 16,89 19-16,-89-19 0,0 0 16,0 0-16,0 0 15,0 0-15,0 0 0,0 0 16,37 37-16,-37-37 0,0 0 16,0 0-16,0 0 0,0 0 15,0 0-15,0 0 0</inkml:trace>
  <inkml:trace contextRef="#ctx0" brushRef="#br0" timeOffset="94513.66">30525 9067 0,'0'0'16,"0"0"-16,0 0 0,0 0 15,0 0-15,0 0 0,0 0 16,0 0-16,0 0 15,0 0-15,0 0 0,0 0 16,0 0-16,0 0 0,0 0 16,0 0-16,0 0 15,0 0-15,0 0 16,0 0-16,0 0 0,0 0 16,57-69-16,-57 69 0,0 0 15,0 0-15,20-82 16,-20 82-16,0 0 0,12-106 15,-12 106-15,0 0 0,12-113 16,-12 113-16,14-100 16,-14 100-16,0 0 0,6-107 15,-6 107-15,0 0 16,6-94-16,-6 94 0,13-106 16,-13 106-16,0 0 0,12-107 31,-12 107-31,14-107 0,-14 107 15,12-93-15,-12 93 0,0 0 16,19-94-16,-19 94 16,25-94-16,-25 94 0,0 0 15,25-107-15,-25 107 0,0 0 16,26-113-16,-26 113 16,0 0-16,31-112 0,-31 112 0,26-94 15,-26 94-15,0 0 0,32-88 16,-32 88-16,0 0 15,44-88-15,-44 88 0,0 0 16,0 0-16,57-87 16,-57 87-16,63-70 0,-63 70 15,57-62-15,-57 62 0,0 0 16,0 0-16,45-50 0,-45 50 16,0 0-16,50-50 15,-50 50-15,0 0 0,0 0 16,77-38-16,-77 38 0,0 0 15,82-31-15,-82 31 16,0 0-16,0 0 0,82-19 16,-82 19-16,0 0 15,0 0-15,76 0 0,-76 0 16,0 0-16,0 0 16,89 0-16,-89 0 0,0 0 15,0 0-15,89 0 0,-89 0 16,0 0-16,82-6 0,-82 6 15,76 6-15,-76-6 16,0 0-16,0 0 0,70 13 16,-70-13-16,0 0 15,0 0-15,70 6 0,-70-6 16,0 0-16,0 0 16,69 6-16,-69-6 0,0 0 15,0 0-15,57 0 0,-57 0 16,0 0-16,0 0 15,0 0-15,0 0 0,0 0 16,0 0-16,77 6 16,-77-6-16,0 0 0,0 0 15,0 0-15,0 0 16,0 0-16,0 0 0,82 19 16,-82-19-16,51 19 0,-51-19 15,0 0-15,0 0 16,50 50-16,-50-50 0,0 0 15,0 0-15,51 81 16,-51-81-16,0 0 0,0 0 16,51 95-16,-51-95 0,0 0 15,0 0-15,31 100 16,-31-100-16,0 0 0,32 94 16,-32-94-16,0 0 0,38 88 15,-38-88-15,0 0 16,19 81-16,-6-12 0,-13-69 15,0 0-15,0 0 0,19 62 16,-19-62-16,0 0 16,0 0-16,18 70 0,-18-70 15,20 81-15,-20-81 16,0 0-16,0 0 0,19 81 16,-19-81-16,0 0 0,0 69 15,0-69-15,0 0 16,0 69-16,0-69 0,0 0 15,0 0-15,19 69 16,-19-69-16,0 0 0,0 0 16,19 62-16,-19-62 15,0 0-15,0 0 0,18 70 16,-18-70-16,0 0 0,0 0 16,26 81-16,-26-81 0,25 75 15,-25-75-15,0 0 16,26 88-16,-26-88 0,0 0 15,0 0-15,25 75 16,-25-75-16,0 0 0,26 88 16,-26-88-16,0 0 15,0 0-15,44 87 0,-44-87 16,32 82-16,-32-82 0,0 0 16,0 0-16,25 81 15,-25-81-15,0 0 0,0 0 16,32 63-16,-32-63 15,0 0-15,0 0 0,31 44 16,-31-44-16,0 0 16,0 0-16,32 37 0,-32-37 15,0 0-15,0 0 0,0 0 16,0 0-16,0 0 16,0 0-16,12 70 0,-12-70 15,0 0-15,0 0 0,0 0 16,0 0-16,0 0 15,0 0-15,0 0 0,0 0 16,0 0-16,0 0 16,-12 43-16,12-43 0,0 0 15,0 0-15,0 0 0,-77-43 16,77 43-16,-56-57 16,56 57-16,-76-50 0,76 50 15,0 0-15,-89-44 16,89 44-16,-107-31 0,107 31 15,0 0-15,0 0 0,-134-38 16,134 38-16,0 0 16</inkml:trace>
  <inkml:trace contextRef="#ctx0" brushRef="#br0" timeOffset="95656.31">31818 8935 0,'0'0'0,"0"0"0,0 0 0,0 0 16,0 0-16,0 0 15,-6 57-15,6-57 0,0 0 16,0 0-16,0 0 16,0 0-16,0 0 0,0 0 15,0 0-15,0 0 0,0 0 16,0 0-16,0 0 16,0 0-16,0 0 0,0 0 15,0 0 1,0 0-16,0 0 15,-6-95-15,6 95 0,-6-81 16,6 81-16,0 0 0,-14-94 16,14 94-16,-6-107 0,6 107 15,0 0-15,-6-112 16,6 112-16,0-113 16,0 113-16,-6-119 0,6 119 0,-13-100 0,13 100 15,-20-95-15,20 95 16,0 0-16,-18-93 0,18 93 15,-19-101-15,19 101 16,0 0-16,-26-100 0,26 100 16,0 0-16,-44-106 0,44 106 15,0 0-15,0 0 16,-38-76 0,38 76-16,-45-75 0,45 75 15,0 0-15,0 0 0,-57-50 16,57 50-16,0 0 15,-69-31-15,69 31 0,0 0 16,-76-13-16,76 13 16,0 0-16,0 0 0,-83 13 15,83-13-15,0 0 0,0 0 16,-82 25-16,82-25 16,-70 50-16,70-50 0,0 0 15,0 0-15,-51 81 0,51-81 16,-44 82-16,44-82 0,0 0 15,0 0-15,-25 94 16,25-94-16,0 0 0,-19 94 16,19-94-16,0 0 0,0 0 15,-7 119-15,7-119 0,0 0 16,0 112-16,0-112 16,0 0-16,0 0 15,0 113-15,0-113 0,0 0 16,0 107-16,0-107 0,0 0 15,0 0-15,7 107 0,-7-107 16,0 0-16,0 106 16,0-106-16,0 0 0,13 100 15,-13-100-15,0 0 16,0 0-16,12 82 0,-12-82 16,0 0-16,0 0 15,19 81-15,-19-81 0,0 0 16,0 0-16,0 0 0,0 0 15,0 0-15,0 0 0,20 50 16,-20-50-16,0 0 16,0 0-1,0 0-15,0 0 0,0 0 0,0 0 0,18 69 16,-18-69-16,0 0 0,0 0 16,0 0-16,0 0 15,0 0-15,0 0 16,0 0-16,0 0 0,0 0 15,0 0-15,0 0 0,0 0 16,0 0-16,-44 13 16,44-13-16</inkml:trace>
  <inkml:trace contextRef="#ctx0" brushRef="#br0" timeOffset="97049.47">26038 8383 0,'0'0'0,"0"0"0,0 0 16,0 0-16,0 0 0,0 0 15,0 0-15,0 0 0,0 0 16,0 0-16,0 0 16,0 0-16,0 0 0,0 0 15,33 51-15,-33-51 16,0 0-16,0 0 0,63 12 16,-63-12-16,0 0 0,95 7 15,-95-7-15,0 0 16,113 0-16,-113 0 0,0 0 15,140 0-15,-140 0 0,152 0 16,-19 6-16,-133-6 0,121 6 16,-121-6-16,0 0 15,126 0-15,-126 0 0,133 0 16,-133 0-16,140 0 16,-140 0-16,140 0 0,-140 0 15,145 6-15,-145-6 16,134 0-16,-134 0 0,126 7 15,-126-7-15,0 0 0,127 6 16,-127-6-16,0 0 16,127 6-16,-127-6 0,0 0 15,114 6-15,-114-6 16,0 0-16,101 13 0,-101-13 16,0 0-16,0 0 0,95 19 15,-95-19-15,0 0 16,0 0-16,69 19 0,-69-19 15,0 0-15,0 0 0,0 0 16,0 0-16,0 0 31,0 0-31,45 12 0,-45-12 16,0 0-16,0 0 16,0 0-16,0 0 0,0 0 0,0 0 0,0 0 15,0 0-15,0 0 0,0 0 16,0 0-16,0 0 15,0 0-15,0 0 0,0 0 32,0 0-32,0 0 0,0 0 15,0 0-15,0 0 16,0 0-16,0 0 0,0 0 16,0 0-16,0 0 0,0 0 15,0 0-15,0 0 16,0 0-16,0 0 0,0 0 15,0 0-15,0 0 0,0 0 16,0 0-16,0 0 16,0 0-16,0 0 0,0 0 15,0 0-15,0 0 16,0 0-16,0 0 0,0 0 16,0 0-16,0 0 15,0 0-15,0 0 0,0 0 16,0 0-16,0 0 0,0 0 15,0 0-15,0 0 16,50 6-16,-50-6 0,0 0 16,0 0-16,0 0 15,0 0-15,0 0 0,0 0 16,0 0-16</inkml:trace>
  <inkml:trace contextRef="#ctx0" brushRef="#br0" timeOffset="98299.55">28846 8540 0,'0'0'0,"0"0"0,0 0 16,0 0-16,0 0 0,0 0 15,0 0-15,0 0 0,0 0 16,0 0-16,0 0 15,0 0-15,0 0 16,0 0-16,44-19 0,-44 19 16,0 0-16,0 0 0,0 0 15,0 0-15,0 0 16,0 0-16,0 0 0,0 0 16,0 0-16,0 0 0,0 0 15,0 0-15,0 0 16,0 0-16,45 51 0,-45-51 15,0 0-15,12 81 16,-12-81-16,0 0 0,7 94 16,-7-94-16,0 0 0,0 0 15,0 113-15,0-113 16,0 0-16,0 0 0,0 94 16,0-94-16,0 0 0,0 0 15,0 75-15,0-75 16,0 0-16,0 0 0,-7 50 15,7-50-15,0 0 16,0 0-16,0 0 0,0 0 16,0 0-16,0 0 0,0 0 15,0 0-15,0 0 16,0 0-16,0 0 0,0 0 16,0 0-16,0 0 15,0 0-15,0 0 0,0 0 16,0 0-16,0 0 15,0 0-15,0 0 0,0 0 16,0 0-16,0 0 0,0 0 16,0 0-16,-6 50 15,6-50-15,0 0 0,0 0 16,0 0-16,0 0 0,0 0 16,0 0-16,0 0 15,0 0-15,0 0 0,0 0 16,50-12-16,-50 12 0,0 0 15,0 0-15,32-32 16,-32 32-16,0 0 0,0 0 16,19-43-16,-19 43 0,0 0 0,0 0 15,0 0-15,0 0 16,0 0-16,0 0 0,0 0 16,0 0-16,0 0 0,0 0 15,20-75-15,-20 75 16,0 0-16,0 0 0,0 0 15,0 0-15,0 0 0,0 0 16,0 0-16,0 0 16,0 0-16,0 0 0,-26 68 15,26-68-15,0 0 16,0 0-16,-19 57 0,19-57 16,0 0-16,0 0 0,-26 50 15,26-50-15,0 0 16,0 0-16,-31 25 0,31-25 15,0 0-15,0 0 16,0 0-16,0 0 0,0 0 16,0 0-16,-70-56 15,70 56-15,0 0 0,0 0 16,-51-69-16,51 69 0,0 0 16,0 0-16,-50-75 15,50 75-15,0 0 0,0 0 16,0 0-16,0 0 0,0 0 15,0 0-15,-38-57 16,38 57-16,0 0 0,0 0 16,0 0-16,0 0 15,0 0 1,0 0-16,0 0 0</inkml:trace>
  <inkml:trace contextRef="#ctx0" brushRef="#br0" timeOffset="99415.42">29080 9612 0,'0'0'0,"0"0"0,0 0 16,0 0-16,0 0 0,0 0 15,0 0-15,0 0 0,0 0 16,0 0-16,0 0 15,0 0-15,0 0 16,0 0-16,0 0 0,0 0 16,0 0-16,0 0 0,0 0 15,0 0-15,0 0 16,0 0-16,13-63 0,-13 63 16,0 0-16,0 0 0,0-63 15,0 63-15,0 0 16,0 0-16,-25-75 0,25 75 15,0 0-15,0 0 16,-51-56-16,51 56 0,0 0 16,0 0-16,-82-25 0,82 25 15,0 0-15,-102 0 16,102 0-16,0 0 0,-95 25 16,95-25-16,0 0 0,0 0 15,-83 44-15,83-44 16,0 0-16,0 0 0,-44 75 15,44-75-15,0 0 16,0 0-16,-12 75 0,12-75 16,0 0-16,19 75 15,-19-75-15,0 0 0,0 0 16,44 82-16,-44-82 0,0 0 16,0 0-16,70 56 15,-70-56-15,0 0 0,0 0 16,69 31-16,-69-31 15,0 0-15,0 0 0,77 0 16,-77 0-16,0 0 0,0 0 16,69-18-16,-69 18 0,0 0 15,0 0-15,58-38 0,-58 38 16,0 0-16,0 0 0,37-56 16,-37 56-16,0 0 15,0 0-15,13-75 0,-13 75 16,0 0-16,0 0 0,7-63 15,-7 63-15,0 0 16,0 0-16,0 0 0,0 0 16,0 0-16,0 0 15,0 0-15,0 0 0,0 0 16,0 0-16,0 0 16,0 0-16,0 0 0,0 0 15,-20-57-15,20 57 0,0 0 16,0 0-16,0 0 15,0 0-15,0 0 0,0 0 16,0 0-16,0 0 16,0 0-16,0 0 0,0 0 15,0 0-15</inkml:trace>
  <inkml:trace contextRef="#ctx0" brushRef="#br0" timeOffset="101209.5">28700 9267 0,'0'0'0,"0"0"16,0 0-16,0 0 16,0 0-16,0 0 0,0 0 15,0 0-15,0 0 0,0 0 16,0 0-16,0 0 16,0 0-16,0 0 0,51 25 15,-51-25-15,0 0 16,0 0-16,0 0 0,0 0 15,0 0-15,0 0 16,0 0-16,0 0 0,0 0 16,0 0-16,0 0 0,0 0 15,0 0-15,-19-88 0,19 88 16,0 0-16,-45-37 16,45 37-16,0 0 0,0 0 15,-50-44-15,50 44 16,0 0-16,0 0 0,-57-31 15,57 31-15,0 0 0,0 0 16,-57-25-16,57 25 0,0 0 16,0 0-16,-58-7 15,58 7-15,0 0 0,0 0 16,-57 7-16,57-7 0,0 0 16,0 0-16,-44 25 15,44-25-15,0 0 0,0 0 16,-25 44-16,25-44 15,0 0 1,13 50-16,-13-50 0,0 0 16,0 0-16,44 63 15,-44-63-15,0 0 0,63 56 16,-63-56-16,0 0 16,70 56-16,-70-56 0,0 0 15,0 0-15,70 50 0,-70-50 16,0 0-16,0 0 15,63 44-15,-63-44 0,0 0 16,0 0-16,44 19 16,-44-19-16,0 0 0,0 0 15,0 0-15,0 0 0,0 0 16,0 0-16,45-44 16,-45 44-16,0 0 0,0 0 15,6-56-15,-6 56 0,0 0 16,13-50-16,-13 50 15,0 0-15,0 0 0,19-44 16,-19 44-16,0 0 16,0 0-16,32-38 0,-32 38 15,0 0-15,0 0 0,50-25 16,-50 25-16,0 0 16,0 0-16,57-25 0,-57 25 0,0 0 15,0 0-15,57-13 16,-57 13-16,0 0 0,0 0 15,57-6-15,-57 6 0,0 0 16,0 0-16,0 0 0,0 0 16,0 0-16,0 0 15,89 26-15,-89-26 0,0 0 16,0 0-16,32 43 16,-32-43-16,0 0 0,0 0 15,0 0-15,0 0 16,0 0-16,0 0 0,-45 57 15,45-57-15,0 0 0,0 0 16,-63 12-16,63-12 16,0 0-1,0 0-15,-70-12 0,70 12 16,0 0-16,-63-32 0,63 32 16,0 0-16,0 0 15,-38-50-15,38 50 0,0 0 16,0 0-16,0 0 15,0 0-15,0 0 0,0 0 16,38-88-16,-38 88 0,0 0 16,0 0-16,63-12 15,-63 12-15,0 0 0,0 0 16,57 12-16,-57-12 0,0 0 16,0 0-16,0 0 15,0 0-15,0 0 16,0 0-16,0 0 0,0 0 15,0 0-15,0 0 0,0 0 16,0 0-16,0 0 16,0 0-16,-114-6 0,114 6 15,0 0-15,0 0 0,-82-25 16,82 25-16,0 0 16,0 0-16,0 0 0,0 0 15,0 0-15,0 0 0,-51-25 16,51 25-16,0 0 15,0 0-15,0 0 0,0 0 16,0 0-16,0 0 16,0 0-16,0 0 0,0 0 15,0 0-15,101 19 0,-101-19 16,0 0-16,0 0 16,39 31-16,-39-31 0,0 0 15,0 0-15,0 0 16,0 0-16,0 0 0,-25 38 15,25-38-15,0 0 16,0 0-16,-51-19 0,51 19 16,0 0-16,0 0 0,-51-38 15,51 38-15,0 0 0,0 0 16,0 0-16,0 0 16,0 0-16,0 0 0,-38-31 15,38 31-15,0 0 0,0 0 16,0 0-16,0 0 15,0 0-15,69 6 0,-69-6 16,0 0-16,0 0 0,57 50 16,-57-50-16,0 0 15,0 0-15,45 57 0,-45-57 16,0 0-16,0 0 16,6 69-16,-6-69 0,0 0 15</inkml:trace>
  <inkml:trace contextRef="#ctx0" brushRef="#br0" timeOffset="101706.79">28744 9549 0,'0'0'0,"0"0"16,0 0-16,0 0 16,0 0-16,0 0 0,39 44 15,-39-44-15,0 0 16,0 0-16,44 13 0,-44-13 15,0 0-15,0 0 16,57 12-16,-57-12 0,0 0 16,0 0-16,57 6 0,-57-6 0,0 0 15,0 0-15,0 0 0,0 0 16,0 0-16,0 0 16,0 0-16,0 0 0,0 0 15,0 0-15,0 0 0,0 0 16,0 0-16,0 0 15,57 13-15,-57-13 0,0 0 32,0 0-32,19 38 0,-19-38 15,0 0-15,6 75 16,-6-75-16,0 0 0,0 0 16,-12 81-16,12-81 0,0 0 15,0 0-15,-32 69 16,32-69-16,0 0 0,0 0 15,-44 32-15,44-32 0,0 0 16,0 0-16,-64 0 16,64 0-16,0 0 0,-70-45 15,70 45-15,-63-75 16,63 75-16,0 0 16,-51-81-16,51 81 0,-38-88 15,38 88-15</inkml:trace>
  <inkml:trace contextRef="#ctx0" brushRef="#br0" timeOffset="102019.21">28568 9399 0,'0'0'16,"0"0"-16,0 0 0,0 0 15,0 0-15,0 0 16,0 0-16,0 0 0,0 0 16,0 0-16,0 0 15,0 0-15,0 0 0,0 0 16,18 94-16,-18-94 0,0 0 15,0 0-15,-6 75 16,6-75-16,0 0 0,0 0 16,-6 94-16,6-94 0,0 0 15,0 0-15,-14 94 16,14-94-16,0 0 0,0 0 16,-12 75-16,12-75 15,0 0-15,0 0 0,0 0 16,0 0-16,0 0 15,0 0-15,0 0 0,0 0 16,0 0-16,0 0 0,0 0 16,0 0-16</inkml:trace>
  <inkml:trace contextRef="#ctx0" brushRef="#br0" timeOffset="103160.72">29080 9574 0,'0'0'0,"0"0"15,0 0-15,0 0 16,0 0-16,0 0 0,0 0 16,0 0-16,0 0 0,0 0 15,0 0-15,0 0 16,0 0-16,0 0 0,0 0 16,0 0-16,0 0 15,0 0-15,-6 50 0,6-50 16,0 0-16,0 0 0,0 0 15,0 0-15,0 0 16,0 0-16,0 0 0,0 0 16,0 0-16,77-6 15,-77 6-15,0 0 0,0 0 16,56-12-16,-56 12 16,0 0-16,0 0 0,70-32 15,-70 32-15,0 0 0,0 0 16,70-31-16,-70 31 15,0 0-15,0 0 0,0 0 16,0 0-16,0 0 0,0 0 16,51-32-16,-51 32 15</inkml:trace>
  <inkml:trace contextRef="#ctx0" brushRef="#br0" timeOffset="103942.56">28523 9474 0,'0'0'0,"0"0"16,0 0-16,0 0 15,0 0-15,0 0 0,0 0 16,0 0-16,0 0 15,0 0-15,0 0 0,0 0 16,0 0-16,0 0 0,0 0 16,0 0-16,0 0 15,0 0-15,0 0 0,0 0 16,0 0-16,0 0 16,0 0-16,0 0 0,0 0 15,0 0-15,0 0 0,0 0 0,0 0 0,0 0 16,0 0-16,0 0 15,0 0-15,0 0 0,0 0 16,0 0-16,0 0 16,0 0-16,0 0 0,0 0 15,0 0-15,0 0 16,0 0-16,0 0 0,0 0 16,0 0-16,0 0 0,0 0 15,0 0-15,0 0 0,0 0 16,0 0-16,0 0 15,0 0-15,0 0 0,0 0 16,0 0-16,0 0 16,-13 50-16,13-50 0,0 0 15,0 0-15,0 0 0,0 0 16,0 0-16,-82-13 16,82 13-16,0 0 0,-76-18 15,76 18-15,0 0 0,-95-32 16,95 32-16,0 0 15,-83-50-15,83 50 0,0 0 32,0 0-32,-76-37 15,76 37-15,0 0 0,0 0 16,-56-32-16,56 32 0,0 0 16,0 0-16,-33-25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13:30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3554 4367 0,'0'0'0,"0"0"15,0 0-15,0 0 16,0 0-16,0 0 0,0 0 15,0 0-15,0 0 0,0 0 16,0 0-16,0 0 0,0 0 16,0 0-16,0 0 15,0 0-15,0 0 16,0 0-16,0 0 0,0 0 16,0 0-16,0 0 0,26-57 15,-26 57-15,0 0 0,0 0 16,0 0-16,0 0 15,0 0-15,0 0 0,0 0 16,0 0-16,0 0 0,0 0 16,25 32-16,-25-32 15,0 0-15,12 69 0,-12-69 16,0 0-16,0 0 16,25 88-16,-25-88 0,0 0 15,33 113-15,-33-113 0,0 0 16,30 106-16,-30-106 15,0 0-15,0 0 0,39 120 16,-39-120-16,0 0 0,0 0 16,20 106-16,-20-106 15,0 0-15,18 100 0,-18-100 16,0 0-16,0 0 16,19 88-16,-19-88 0,0 0 15,0 0-15,19 81 0,-19-81 16,0 0-16,0 0 15,19 88-15,-19-88 0,0 0 16,0 0-16,13 76 0,-13-76 16,0 0-16,0 0 0,25 87 15,-25-87-15,0 0 16,0 0-16,26 75 16,-26-75-16,0 0 0,0 0 15,19 69-15,-19-69 0,0 0 16,0 0-16,13 69 15,-13-69-15,0 0 0,0 0 16,12 63-16,-12-63 0,0 0 31,0 0-31,6 63 0,-6-63 16,0 0-16,0 0 0,13 62 16,-13-62-16,0 0 15,0 0-15,12 44 0,-12-44 16,0 0-16,0 0 15,0 0-15,0 0 0,0 0 16,0 0-16,0 0 0,0 0 16,0 0-16,0 0 0,13 44 15,-13-44-15,0 0 0,0 0 16,0 0-16,0 0 16,0 0-16,0 0 0,0 56 15,0-56-15,0 0 0,0 0 16,0 0-16,0 0 15,0 0-15,0 0 0,0 0 16,0 0-16,0 0 16,0 0-16,0 63 0,0-63 15,0 0-15,0 0 0,0 0 16,0 0-16,0 0 16,0 0-16,13 100 0,-13-100 15,0 0-15,0 0 0,0 0 16,0 0-16,0 0 15,0 0-15,0 0 0,0 0 16,0 0-16,0 0 16,0 0-16,0 0 0,0 0 15,0 0-15,0 75 16,0-75-16,0 0 0,0 0 16,0 0-16,0 0 0,0 0 15,0 0-15,0 0 16,0 0-16,0 0 0,0 0 15,0 0-15,0 0 16,0 0-16,0 0 0,37-19 16,-37 19-16,0 0 0,0 0 15,0 0-15,0 0 16,0 0-16,0 0 0,0 0 16,0 0-16,0 0 0,0 0 15,71 13-15,-71-13 0,0 0 16,0 0-16,75 0 15,-75 0-15,0 0 0,0 0 16,95 0-16,-95 0 16,0 0-16,0 0 0,109 0 15,-109 0-15,0 0 0,108 0 16,-108 0-16,0 0 16,113 6-16,-113-6 0,0 0 15,108 7-15,-108-7 0,0 0 16,102 0-16,-102 0 15,95 0-15,-95 0 16,0 0-16,113-13 0,-113 13 16,0 0-16,114-13 0,-114 13 15,109-6-15,-109 6 16,101-6-16,-101 6 0,107-6 16,-107 6-16,102 6 0,-102-6 15,95 6-15,-95-6 16,0 0-16,107-12 0,-107 12 15,109-7-15,-109 7 16,0 0-16,108 0 0,-108 0 16,113 0-16,-113 0 0,121 0 15,-121 0-15,0 0 16,132-6-16,-132 6 0,133-6 16,-133 6-16,0 0 0,128-6 15,-128 6-15,0 0 16,139 0-16,-139 0 0,0 0 15,139 0-15,-139 0 0,0 0 16,140 6-16,-140-6 16,0 0-1,139 0-15,-139 0 16,0 0-16,133 0 0,-133 0 16,0 0-16,127 0 0,-127 0 15,0 0-15,120 0 16,-120 0-16,0 0 0,101 0 15,-101 0-15,0 0 0,0 0 16,95 0-16,-95 0 0,0 0 16,0 0-16,95 0 0,-95 0 15,0 0-15,102 0 16,-102 0-16,0 0 0,0 0 16,89 6-16,-89-6 15,0 0-15,0 0 0,95 13 16,-95-13-16,0 0 0,0 0 15,89 12-15,-89-12 16,0 0-16,0 0 0,82 19 16,-82-19-16,0 0 0,0 0 15,82 13-15,-82-13 16,0 0-16,0 0 16,59 12-16,-59-12 0,0 0 15,0 0-15,43 19 0,-43-19 16,0 0-16,0 0 0,0 0 15,0 0-15,0 0 16,0 0-16,63 31 0,-63-31 16,0 0-16,0 0 0,0 0 15,0 0-15,0 0 16,0 0-16,51 31 16,-51-31-16,0 0 0</inkml:trace>
  <inkml:trace contextRef="#ctx0" brushRef="#br0" timeOffset="2531.54">8326 8879 0,'0'0'0,"0"0"0,0 0 16,0 0-16,0 0 0,0 0 16,0 0-16,0 0 15,0 0-15,0 0 16,38 37-16,-38-37 0,0 0 16,0 0-16,0 0 0,0 0 15,0 0-15,0 0 0,0 0 16,0 0-16,0 0 15,0 0-15,0 0 0,0 0 16,0 0-16,0 0 0,32 26 16,-32-26-16,0 0 15,0 0-15,0 0 0,0 0 16,0 0-16,0 0 16,0 0-16,0 0 0,0 0 15,0 0-15,0 0 0,0 0 16,0 0-16,0 0 15,-121 30-15,121-30 0,0 0 16,0 0-16,-108 20 0,108-20 16,0 0-16,-127 18 15,127-18-15,-126 7 0,126-7 16,0 0-16,-121 6 16,121-6-16,-106 0 0,106 0 15,-103 0-15,103 0 0,-113 0 16,113 0-16,0 0 15,-127 0-15,127 0 0,-133 0 16,133 0-16,-121-6 0,121 6 16,-121 0-16,121 0 15,-113 0-15,113 0 0,-115-7 16,115 7-16,-119 0 16,119 0-16,-122-12 0,122 12 15,0 0-15,-125-6 0,125 6 16,-128-7-16,128 7 15,-133 0-15,133 0 0,-127 7 16,127-7-16,-121 6 16,121-6-16,-126 0 0,126 0 15,0 0-15,-126-6 16,126 6-16,-128-7 0,128 7 16,-120-6-16,120 6 0,-106-7 15,106 7-15,-109-5 16,109 5-16,0 0 0,-113 0 15,113 0-15,-129 0 0,129 0 16,-113-7-16,113 7 16,0 0-16,-120-6 0,120 6 15,-126-19-15,126 19 16,0 0-16,-122-13 0,122 13 16,-125 0-16,125 0 0,-116 0 15,116 0-15,0 0 16,-119 0-16,119 0 0,-115 0 15,115 0-15,-108-6 0,108 6 16,-101-6-16,101 6 16,0 0-16,-108-13 15,108 13-15,0 0 0,-114-12 16,114 12-16,-113-6 0,113 6 16,-109-7-16,109 7 15,-107-12-15,107 12 0,-107-6 16,107 6-16,0 0 0,-108 0 15,108 0-15,0 0 0,-121 0 16,121 0-16,0 0 16,-127-7-16,127 7 0,0 0 15,-126 0-15,126 0 16,-127-6-16,127 6 0,-108-12 16,108 12-16,-101-7 0,101 7 15,0 0-15,-95 0 16,95 0-16,-96 7 0,96-7 15,0 0-15,-108 6 0,108-6 16,0 0-16,-101 6 16,101-6-16,0 0 15,0 0-15,-102 0 0,102 0 16,0 0-16,-112 0 0,112 0 16,0 0-16,0 0 15,-109 0-15,109 0 0,0 0 16,0 0-16,-101 6 0,13 1 15,88-7-15,0 0 16,0 0-16,-95 6 0,95-6 16,0 0-16,0 0 15,-90 12-15,90-12 0,0 0 16,-76 7-16,76-7 0,0 0 16,0 0-16,-69 0 15,69 0-15,0 0 0,-77 0 16,77 0-16,0 0 0,0 0 15,-76 0-15,76 0 16,0 0-16,0 0 0,-82-7 16,82 7-16,0 0 15,0 0-15,-70 0 0,70 0 16,0 0-16,0 0 0,-63 0 16,63 0-16,0 0 15,0 0-15,-56 7 0,56-7 16,0 0-16,0 0 0,-58 0 15,58 0-15,0 0 16,0 0-16,-51-7 0,51 7 16,0 0-16,0 0 15,0 0-15,0 0 0,0 0 16,0 0-16,0 0 0,0 0 16,0 0-16,0 0 15,-51 7-15,51-7 0,0 0 31,0 0-31,0 0 0,0 0 16,0 0-16,0 0 0,0 0 16,0 0-16,0 0 15,0 0-15,0 0 0,0 0 16,0 0-16,0 0 16,0 0-16,0 0 0,0 0 15,0 0-15,0 0 0,0 0 16,0 0-16,0 0 15,0 0-15,0 0 0,0 0 16,0 0-16,0 0 16,0 0-16,0 0 0,0 0 15,0 0-15,0 0 16,0 0-16,0 0 0,0 0 16,0 0-16,0 0 0,0 0 15,0 0-15,0 0 16,0 0-16</inkml:trace>
  <inkml:trace contextRef="#ctx0" brushRef="#br0" timeOffset="6205.85">1760 8766 0,'0'0'0,"0"0"15,0 0-15,0 0 16,0 0-16,0 0 0,0 0 15,0 0-15,0 0 0,0 0 16,0 0-16,0 0 0,0 0 16,0 0-16,0 0 0,0 0 15,0 0-15,0 0 16,20 50-16,-20-50 16,0 0-16,0 0 0,0 0 15,0 0-15,0 0 0,0 0 16,0 0-16,0 0 15,0 0-15,0 0 0,12-81 16,-12 81-16,0 0 0,0 0 16,0 0-16,0 0 15,0 0-15,7-88 0,-7 88 16,0 0-16,0 0 16,13-88-16,-13 88 0,0 0 0,0 0 31,26-106-31,-26 106 0,0 0 15,0 0-15,12-120 16,-12 120-16,5-106 0,-5 106 16,0 0-16,0 0 0,7-113 15,-7 113-15,6-112 16,-6 112-16,0 0 0,0 0 16,7-120-16,-7 120 0,6-112 15,-6 112-15,0 0 0,0 0 16,12-120-16,-12 120 0,0 0 15,8-125-15,-8 125 16,0-106-16,0 106 0,12-94 16,1 19-16,-13 75 15,0-57-15,0 57 16,0-75-16,0 75 0,0-94 16,0 94-16,0 0 15,0-106-15,0-7 0,0 113 16,0 0-16,-8-106 0,8 106 0,8-113 15,-1 19-15,-7 94 16,0 0-16,5-95 0,-5 95 16,7-87-16,-7 87 15,0-100-15,0 6 0,0 94 16,0 0-16,0 0 0,0-132 16,0 132-16,0 0 15,0 0-15,5-150 0,-5 18 16,0 132-16,0 0 0,0-119 15,0 119-15,7-100 16,-7 100-16,0 0 0,6-101 16,-6 101-16,0-93 15,0 93-15,0 0 0,0-101 16,0 101-16,6-93 0,-6 93 16,0 0-16,0 0 0,0-108 15,0 108-15,7-106 16,-7 106-16,0 0 0,0 0 15,7-100-15,-7 100 0,0-94 16,0 94-16,0 0 16,0 0-16,0-81 15,0 81-15,0 0 0,0 0 16,0-88-16,0 88 0,0 0 16,0 0-16,6-75 0,-6 75 15,0 0-15,0 0 16,0-76-1,0 76-15,0 0 0,0 0 16,-6-57-16,6 57 16,0 0-16,0 0 0,-7-50 15,7 50-15,0 0 0,0 0 16,0 0-16,0 0 16,0 0-16,0 0 15,0 0-15,0 0 0,0 0 16,0 0-16,-7-69 0,7 69 15,0 0-15,0 0 16,0 0-16,0 0 0,0 0 16,0 0-16,0 0 0,0 0 15,0 0-15,0 0 0,0 0 16,0 0-16,0 0 0,0 0 16,0 0-16,0 0 0,0 0 15,0 0-15,0 0 16,0 0-16,0 0 0,0 0 15,0 0-15,0 0 16,0 0-16,0 0 0,39-30 16</inkml:trace>
  <inkml:trace contextRef="#ctx0" brushRef="#br0" timeOffset="10749.9">7318 8979 0,'0'0'0,"0"0"16,0 0-16,0 0 16,0 0-1,0 0-15,0 0 0,0 0 16,0 0-16,0 0 0,0 0 16,0 0-16,0 0 15,0 0-15,0 0 16,0 0-16,0 0 0,0 0 15,0 0-15,0 0 0,0 0 16,0 0-16,0 0 0,0 0 16,0 0-16,0 0 0,0 0 15,0 0-15,0 0 16,0 0-16,0 0 0,0 0 16,0 0-16,0 0 0,0 0 15,0 0-15,0 0 16,0 0-16,0 0 0,0 0 15,0 0-15,0 0 16,14-44-16,-14 44 0,0 0 16,0 0-16,0 0 0,0 0 15,0 0-15,0 0 16,18-88-16,-18 88 0,0 0 16,0 0-16,12-81 0,-12 81 15,0 0-15,0 0 16,7-81-16,-7 81 15,0 0-15,0 0 0,6-76 16,-6 76-16,0 0 0,0 0 16,0-69-16,0 69 0,0 0 15,0 0-15,7-56 16,-7 56-16,0 0 0,0 0 16,0 0-16,0 0 15,0 0-15,0 0 0,-13-88 16,13 88-16,0 0 15,0 0-15,0 0 0,0 0 16,0 0-16,0 0 0,0 0 16,0 0-16,0 0 15,0 0-15,0 0 0,0 0 16,0 0-16,0 0 0,-37-31 16,37 31-16,0 0 15,0 0-15,0 0 0,0 0 16,0 0-16,0 0 15,-21 43-15,21-43 0,0 0 16,0 0-16,0 0 16,0 0-16,0 0 0,-56 13 15,56-13-15,0 0 0,0 0 16,-63 7-16,63-7 0,0 0 16,-95 6-16,95-6 15,0 0-15,0 0 16,-108 12-16,108-12 15,0 0-15,0 0 16,-102 7-16,102-7 0,0 0 16,0 0-16,-76 6 15,76-6-15,0 0 0,0 0 16,0 0-16,0 0 0,0 0 16,0 0-16,-50 6 15,50-6-15,0 0 0,0 0 16,0 0-16,0 0 0,0 0 15,0 0-15,0 0 16,0 0-16,0 0 16,0 0-16,0 0 0,0 0 15,0 0-15,0 0 0,0 0 16,0 0-16,0 0 16,0 0-16,0 0 0,0 0 15,0 0-15,0 0 0,0 0 16,0 0-16,0 0 15,0 0-15,0 0 0,0 0 16,0 0-16,0 0 16,-71 0-16,71 0 0,0 0 15,0 0-15,0 0 0,0 0 16,0 0-16,0 0 16,0 0-16,0 0 0,0 0 15,0 0-15,0 0 0,0 0 16,0 0-16,0 0 15,0 0-15,0 0 0,0 0 16,0 0-16,0 0 16,0 0-16,0 0 0,0 0 15,-68 13-15,68-13 16,0 0-16,0 0 0,0 0 16,0 0-16,0 0 0,0 0 15,0 0-15,0 0 16,0 0-16,0 0 0,0 0 15,0 0-15,0 0 16,0 0-16,-58-7 0,58 7 16,0 0-16,0 0 0,0 0 15,0 0-15,0 0 0,0 0 16,-38 38-16,38-38 16,0 0-16,0 0 0,0 0 15,0 0-15,0 0 0,0 0 16,-18 63-16,18-63 15,0 0-15,0 0 0,0 62 16,0-62-16,0 0 16,0 0-16,0 63 0,0-63 15,0 0-15,0 0 0,0 56 16,0-56-16,0 0 16,0 0-16,0 63 0,0-63 15,0 0-15,0 0 0,0 56 16,0-56-16,0 0 15,0 0-15,0 0 16,0 0-16,0 0 0,0 0 16,0 0-16,0 0 0,0 0 15,0 0-15,0 75 16,0-75-16,0 0 0,0 0 16,0 0-16,0 0 0,0 0 15,0 0-15,0 0 16,0 0-16,0 0 0,0 0 15,0 0-15,0 0 16,0 0-16,0 0 0,0 0 16,0 0-16,0 0 0,0 0 15,5 63-15,-5-63 16,0 0-16,0 0 0,0 0 16,0 0-16,0 0 0,0 0 15,0 0-15,0 0 16,0 0-16,0 0 15,0 0-15,0 0 0,0 0 16,0 0-16,0 0 0,0 0 16,0 0-16,0 0 0,0 0 15,0 0-15,0 0 16,0 0-16,0 0 0,0 0 16,0 0-16,0 0 0</inkml:trace>
  <inkml:trace contextRef="#ctx0" brushRef="#br0" timeOffset="12056.01">6513 8434 0,'0'0'0,"0"0"15,0 0-15,0 0 16,0 0-16,0 0 0,0 0 15,0 0-15,0 0 0,0 0 16,0 0-16,0 0 16,0 0-16,0 0 0,13 44 15,-13-44-15,0 0 16,0 0-16,0 0 0,0 0 16,0 0-16,0 0 0,0 0 15,0 0-15,0 0 16,0 0-16,0 0 0,0 0 15,0 0-15,0 0 0,12-57 16,-12 57-16,0 0 16,0 0-16,0 0 15,0 0-15,0 0 0,0 0 16,0 0-16,0 0 0,0 0 16,0 0-16,14-119 15,-14 119-15,0 0 0,0 0 16,7-75-16,-7 75 0,0 0 15,5-88-15,-5 88 16,0 0-16,0 0 0,7-75 16,-7 75-16,0 0 15,0 0-15,6-69 0,-6 69 16,0 0-16,0 0 0,0-75 16,0 75-16,0 0 15,0 0-15,0 0 0,0 0 16,0 0-16,0 0 0,7-50 15,-7 50-15,0 0 16,0 0-16,0 0 0,0 0 16,0 0-16,0 0 0,0 0 15,0 0-15,0 0 0,0 0 16,18-44-16,-18 44 16,0 0-16,0 0 0,0 0 15,0 0-15,0 0 0,0 0 16,88-6-16,-88 6 15,0 0-15,0 0 0,71 0 16,-71 0-16,0 0 0,0 0 16,88 0-16,-88 0 15,0 0-15,0 0 0,95-6 16,-95 6-16,0 0 16,102 0-16,-102 0 0,0 0 15,0 0-15,102-7 0,-102 7 16,0 0-16,0 0 15,88-6-15,-88 6 0,0 0 16,0 0-16,0 0 0,0 0 16,0 0-16,0 0 0,63-6 15,-63 6-15,0 0 16,0 0-16,0 0 16,0 0-16,0 0 0,0 0 15,0 0-15,0 0 0,0 0 16,0 0-16,45 25 15,-45-25-15,0 0 0,0 0 16,-7 50-16,7-50 0,0 0 16,-5 75-16,5-75 15,0 0-15,0 0 0,0 94 16,0-94-16,12 87 16,-12-87-16,0 0 0,13 95 15,-13-95-15,12 87 0,-12-87 16,0 0-16,0 0 15,13 88-15,-13-88 0,0 0 16,0 0-16,6 69 0,-6-69 16,0 0-16,0 0 15,0 0-15,0 0 0,0 0 16,0 0-16,0 0 16,0 0-16,0 0 0,0 0 15,-13 75-15,13-75 0,0 0 16,0 0-16,0 0 15</inkml:trace>
  <inkml:trace contextRef="#ctx0" brushRef="#br0" timeOffset="13410.34">7274 7770 0,'0'0'15,"0"0"-15,0 0 0,0 0 16,0 0-16,0 0 0,0 0 15,0 0-15,0 0 16,0 0-16,0 0 0,0 0 16,0 0-16,0 0 0,7 56 15,-7-56-15,0 0 16,0 0-16,0 0 16,0 0-16,0 0 0,0 0 15,0 0-15,0 0 0,0 0 16,0 0-16,0 0 15,0 0-15,0 0 0,0 0 16,0 0-16,0 0 0,0 0 16,0 0-16,44-75 15,-44 75-15,0 0 0,0 0 16,7-81-16,-7 81 16,0 0-16,0 0 0,0-88 15,0 88-15,0 0 0,0 0 16,5-94-16,-5 94 15,0 0-15,0 0 0,0-88 16,0 88-16,0 0 0,0 0 16,0-75-16,0 75 15,0 0-15,0 0 16,0 0-16,0 0 0,0 0 16,0 0-16,0 0 0,0 0 15,0 0-15,0 0 16,0 0-16,0 0 0,0 0 15,0 0-15,-5-63 0,5 63 16,0 0-16,0 0 16,0 0-16,0 0 0,0 0 15,0 0-15,-116 13 16,116-13-16,0 0 0,0 0 16,-101 6-16,101-6 0,0 0 15,-114 12-15,114-12 16,0 0-16,0 0 0,-100 13 15,100-13-15,0 0 0,0 0 16,-90 19-16,90-19 16,0 0-16,0 0 0,-63 13 15,63-13-15,0 0 16,0 0-16,0 0 0,0 0 16,0 0-16,0 0 0,0 0 15,0 0-15,0 0 0,0 0 16,-70 12-16,70-12 15,0 0-15,0 0 0,0 0 16,0 0-16,0 0 0,0 0 16,0 0-16,0 0 15,0 0-15,0 0 0,0 0 16,0 0-16,0 0 16,0 0-16,0 0 0,0 0 15,0 0-15,0 0 16,0 0-16,0 0 0,0 0 15,0 0-15,-13 44 0,13-44 16,0 0-16,0 0 16,0 0-16,0 0 0,0 0 0,0 0 15,0 0-15,0 0 16,0 0-16,-56 62 16,56-62-16,0 0 0,0 0 15,-25 51-15,25-51 0,0 0 16,0 0-16,-7 62 15,7-62-15,0 0 0,-6 69 16,6-69-16,0 0 0,0 75 16,0-75-16,0 0 0,0 0 15,13 82-15,-13-82 16,0 0-16,0 0 0,5 69 16,-5-69-16,0 0 15,0 0-15,7 50 0,-7-50 16,0 0-16,0 0 0,0 0 15,0 0-15,0 0 16,0 0-16,0 0 0,0 0 16,0 0-16,0 0 0,0 0 15,0 0-15,0 0 16,0 0-16,0 0 16,0 0-16,0 0 0,6-88 15,-6 88-15,0 0 0,0 0 16,-6-75-16,6 75 15,0 0-15</inkml:trace>
  <inkml:trace contextRef="#ctx0" brushRef="#br0" timeOffset="14588.05">6672 7275 0,'0'0'0,"0"0"0,0 0 16,0 0-16,0 0 0,0 0 16,12 50-16,-12-50 15,0 0-15,0 0 0,0 0 16,0 0-16,0 0 0,0 0 15,0 0-15,0 0 16,0 0-16,0 0 0,0 0 16,0 0-16,0 0 0,0 0 15,0 0-15,0 0 16,0 0-16,0 0 0,0 0 16,0 0-16,0 0 15,0 0-15,6-69 0,-6 69 16,0 0-16,0 0 0,7-75 15,-7 75-15,0 0 16,0 0-16,0-94 0,0 94 16,0 0-16,0 0 0,0-81 15,0 81-15,0 0 16,0 0-16,0-76 0,0 76 16,0 0-16,0 0 15,8-69-15,-8 69 0,0 0 16,0 0-16,0 0 0,0 0 15,0 0-15,0 0 16,0 0-16,0 0 0,0 0 16,0 0-16,0 0 0,0 0 15,0 0-15,0 0 16,23-50-16,-23 50 0,0 0 16,0 0-16,0 0 15,0 0-15,0 0 0,0 0 16,0 0-16,0 0 0,0 0 15,0 0-15,90 0 16,-90 0-16,0 0 0,0 0 16,62-6-16,-62 6 0,0 0 15,0 0-15,77-6 16,-77 6-16,0 0 0,0 0 16,95-13-16,-95 13 15,0 0-15,0 0 0,109-6 16,-109 6-16,0 0 15,0 0-15,87-6 0,-87 6 16,0 0-16,0 0 0,63-7 16,-63 7-16,0 0 15,0 0-15,0 0 0,0 0 16,0 0-16,0 0 16,0 0-16,0 0 0,0 0 15,0 0-15,0 0 0,0 0 16,0 0-16,0 0 15,51 7-15,-51-7 0,0 0 16,0 0-16,0 0 0,0 0 16,0 0-16,-5 87 0,5-87 15,0 0-15,0 0 16,5 88-16,-5-88 0,0 0 16,7 94-16,-7-94 15,0 0-15,13 100 0,-13-100 16,0 0-16,0 0 0,12 88 15,-12-88-15,0 0 16,0 0-16,6 69 0,-6-69 16,0 0-16,0 0 15,0 0-15,0 0 0,0 0 16,0 0-16,0 0 16,0 0-16,0 0 0,0 0 15,8 69-15,-8-69 0,0 0 16,0 0-16,0 0 15,0 0-15,0 0 0,0 0 16,0 0-16,0 0 0,0 0 16,0-107-16,0 107 15</inkml:trace>
  <inkml:trace contextRef="#ctx0" brushRef="#br0" timeOffset="15281.61">7337 6661 0,'0'0'0,"0"0"15,0 0-15,0 0 0,0 0 16,0 0-16,0 0 0,0 0 16,0 0-16,0 0 15,51 50-15,-51-50 0,0 0 16,0 0-16,0 0 16,0 0-16,0 0 0,0 0 15,0 0-15,0 0 16,0 0-16,0 0 0,0 0 15,0 0-15,0 0 0,0 0 16,20 38-16,-20-38 16,0 0-16,0 0 0,0 0 15,0 0-15,0 0 0,0 0 16,5-107-16,-5 107 16,0 0-16,0 0 0,0-94 15,0 94-15,0 0 16,0 0-16,7-113 0,-7 113 15,0 0-15,0 0 16,6-100-16,-6 100 0,0 0 16,0 0-16,13-88 0,-13 88 15,0 0-15,0 0 16,0 0-16,0 0 0,0 0 16,0 0-16,12-44 15,-12 44-15,0 0 0,0 0 16,0 0-16,0 0 0,0 0 15,0 0-15,0 0 16,0 0-16,0 0 0,0 0 16,0 0-16,0 0 0,0 0 15,0 0-15,0 0 16,0 0-16,0 0 0,0 0 16,0 0-16,0 0 15,0 0-15,0 0 0,0 0 16,0 0-16,0 0 0</inkml:trace>
  <inkml:trace contextRef="#ctx0" brushRef="#br0" timeOffset="16515.4">6627 6153 0,'0'0'16,"0"0"-16,0 0 0,0 0 15,0 0-15,0 0 16,0 0-16,0 0 0,0 0 15,0 0-15,0 0 0,0 0 16,0 0-16,0 0 0,0 0 16,0 0-16,0 0 0,0 0 15,45 25-15,-45-25 16,0 0-16,0 0 0,0 0 16,0 0-16,0 0 15,0 0-15,0 0 0,0 0 16,0 0-16,0 0 0,0 0 15,0 0-15,0 0 16,0 0-16,0 0 0,0 0 16,0 0-16,0 0 0,0 0 15,0 0-15,0 0 16,0 0-16,6 50 16,-6-50-16,0 0 0,0 0 15,0 0-15,0 0 0,0 0 16,0 0-16,0 101 15,0-101-15,0 0 0,0 0 16,0 88-16,0-88 0,0 0 16,0 0-16,0 100 0,0-100 15,0 0-15,0 94 16,0-94-16,0 0 0,0 0 16,-6 100-16,6-100 15,0 0-15,0 0 0,-7 81 16,7-81-16,0 0 0,0 0 15,-25 69-15,25-69 16,0 0-16,0 0 0,-6 69 16,6-69-16,0 0 0,0 0 15,0 0-15,0 0 16,0 0 0,0 0-16,0 0 0,0 0 15,0 0-15,0 0 0,6 81 16,-6-81-16,0 0 15,0 0-15,0 0 0,0 0 16,0 0-16,0 0 16,0 0-16,0 0 0,0 0 15,0 0-15,0 0 0,0 0 16,0 0-16,0 0 16,0 0-16,0 0 0,0 0 15</inkml:trace>
  <inkml:trace contextRef="#ctx0" brushRef="#br0" timeOffset="20847.84">7179 8490 0,'0'0'0,"0"0"15,0 0-15,0 0 0,0 0 16,0 0-16,0 0 16,0 0-16,0 0 0,0 0 15,0 0-15,0 0 0,0 0 16,0 0-16,0 0 15,0 0-15,0 0 0,0 0 16,0 0-16,0 0 16,0 0-16,0 0 0,0 0 15,0 0-15,0 0 16,0 0-16,51 19 0,-51-19 16,0 0-16,0 0 0,0 0 15,0 0-15,0 0 16,0 0-16,0 0 0,0 0 15,-45 50-15,45-50 0,-58 38 16,58-38-16,0 0 16,-87 37-16,87-37 0,0 0 15,0 0-15,-96 38 16,96-38-16,0 0 0,-95 31 16,95-31-16,0 0 15,0 0-15,-81 32 0,81-32 16,0 0-16,0 0 0,-58 25 15,58-25-15,0 0 0,0 0 16,0 0-16,0 0 16,0 0-16,0 0 0,0 0 15,0 0-15,0 0 16,0 0-16,0 0 0,0 0 16,0 0-16,0 0 15,89-25-15,-89 25 16,0 0-16,0 0 15,95-13 1,-95 13-16,0 0 16,0 0-16,95 6 15,-95-6-15,0 0 16,0 0-16,75 25 16,-75-25-16,0 0 0,0 0 15,0 0-15,0 0 0,0 0 16,0 0-16,51 25 0,-51-25 31,0 0-31,0 0 16,0 0-16,0 0 0,0 0 15,0 0-15,0 0 16,-100-43-16,100 43 0,-71-45 16,71 45-16,0 0 0,0 0 15,-70-43-15,70 43 16,0 0-16,-69-44 0,69 44 15,0 0-15,0 0 0,-37-56 0,37 56 16,0 0-16,0 0 16,-13-57-16,13 57 0,0 0 15</inkml:trace>
  <inkml:trace contextRef="#ctx0" brushRef="#br0" timeOffset="21351.78">7115 7964 0,'0'0'0,"0"0"15,0 0-15,0 0 0,0 0 16,0 0-16,0 0 16,0 0-16,0 0 0,0 0 15,0 0-15,0 0 0,0 0 16,0 0-16,0 0 0,0 0 15,0 0-15,-18 50 16,18-50-16,0 0 16,-39 50-16,39-50 0,0 0 15,-31 69-15,31-69 0,-38 88 16,38-88-16,0 0 16,-45 81-16,45-81 0,0 0 15,0 0-15,-57 63 0,57-63 16,0 0-16,0 0 15,-63 38-15,63-38 0,0 0 16,0 0-16,-51-20 16,51 20-16,0 0 15</inkml:trace>
  <inkml:trace contextRef="#ctx0" brushRef="#br0" timeOffset="21811.28">7179 8133 0,'0'0'0,"0"0"0,0 0 0,0 0 16,0 0-16,0 0 16,0 0-16,0 0 0,0 0 15,0 0-15,0 0 16,0 0-16,0 0 0,0 0 16,0 0-16,0 0 0,0 0 15,-43 13-15,43-13 16,-84-32-16,84 32 0,0 0 15,0 0-15,-95-38 16,95 38-16,0 0 0,0 0 16,-89-37-16,89 37 0,0 0 15,0 0-15,-75-44 16,75 44-16,0 0 0,-38-63 16,38 63-16,0 0 15,0 0 1,-7-62-16,7 62 0,0 0 15,0 0-15,20-50 0,-20 50 16,0 0 0</inkml:trace>
  <inkml:trace contextRef="#ctx0" brushRef="#br0" timeOffset="22250">7097 7444 0,'0'0'0,"0"0"15,0 0-15,0 0 16,0 0-16,0 0 0,0 0 15,0 0-15,0 0 0,0 0 16,0 0-16,0 0 16,0 0-16,0 0 0,0 0 15,0 0-15,0 0 0,0 0 16,0 0-16,0 0 16,0 0-16,0 0 0,-33 50 15,33-50-15,-31 63 16,31-63-16,0 0 0,0 0 15,-44 63-15,44-63 0,-50 75 16,50-75-16,0 0 16,-59 68-16,59-68 0,0 0 15,0 0-15,-56 38 0,56-38 16,0 0-16,0 0 16,0 0-1</inkml:trace>
  <inkml:trace contextRef="#ctx0" brushRef="#br0" timeOffset="22677.45">7153 7582 0,'0'0'0,"0"0"16,0 0-16,0 0 0,0 0 16,0 0-16,-44 12 15,44-12-15,0 0 0,0 0 16,-69-12-16,69 12 0,0 0 16,0 0-16,-76-25 0,76 25 15,0 0-15,0 0 16,-77-50-16,77 50 15,0 0-15,0 0 0,-56-51 16,56 51-16,0 0 0,-20-62 16,20 62-16,0 0 15,0 0-15,13-81 16,-13 81-16,32-82 16,-32 82-16,50-75 15,-50 75-15,58-82 16,-58 82-16,56-75 15,-56 75-15</inkml:trace>
  <inkml:trace contextRef="#ctx0" brushRef="#br0" timeOffset="23267.45">7161 6774 0,'0'0'0,"0"0"16,0 0-16,0 0 16,0 0-16,0 0 0,0 0 15,0 0-15,0 0 0,0 0 16,0 0-16,0 0 0,0 0 15,0 0-15,37 37 16,-37-37-16,-25 50 0,25-50 16,0 0-16,-46 75 15,46-75-15,0 0 0,0 0 16,-50 88-16,50-88 0,-57 82 16,57-82-16,0 0 15,0 0-15,-56 69 0,56-69 16,0 0-16,0 0 0,-45 31 15,45-31-15,0 0 16,0 0-16,0 0 0,0 0 16,0 0-16,0 0 15,-18-44-15,18 44 16,0 0-16,0 0 0,43-38 16,-43 38-16,0 0 15,0 0-15,71-37 0,-71 37 0,0 0 16,0 0-16,94-6 31,-94 6-31,0 0 0,0 0 16,0 0-16,0 0 15,0 0-15,0 0 0,70 6 16,-70-6-16,0 0 16,0 0-16,0 0 0,0 0 15,0 0-15,0 0 0,0 0 16,-64-51-16,64 51 0,0 0 15,0 0-15,-88-43 16,88 43-16,0 0 0,-88-50 16,88 50-16,0 0 15,0 0-15,-77-63 0,77 63 0,0 0 16,0 0-16,-38-38 16,38 38-16,0 0 0,0 0 15,0 0 1</inkml:trace>
  <inkml:trace contextRef="#ctx0" brushRef="#br0" timeOffset="23837.84">7185 6310 0,'0'0'0,"0"0"0,0 0 0,0 0 16,0 0-16,0 0 0,0 0 16,0 0-16,0 0 0,0 0 15,-6 62-15,6-62 0,0 0 16,-18 57-16,18-57 15,-34 69-15,34-69 16,0 0-16,-42 63 0,42-63 16,0 0-16,0 0 0,-65 62 15,65-62-15,0 0 16,0 0-16,-56 51 0,56-51 16,0 0-16,0 0 0,-45 25 15,45-25-15,0 0 0,0 0 16,0 0-1,0 0-15,0 0 16,0-63-16,0 63 0,0 0 16,0 0-1</inkml:trace>
  <inkml:trace contextRef="#ctx0" brushRef="#br0" timeOffset="24096.02">7294 6548 0,'0'0'0,"0"0"15,0 0-15,0 0 16,0 0-16,0 0 0,0 0 16,0 0-16,0 0 31,0 0-31,0 0 0,-33 25 16,33-25-16,0 0 0,-76-25 15,76 25-15,0 0 16,-100-44-16,100 44 0,-108-56 15,108 56-15,0 0 0,0 0 16,-97-44-16,97 44 0,0 0 16,0 0-16,-69-37 0,69 37 15,0 0-15,0 0 16</inkml:trace>
  <inkml:trace contextRef="#ctx0" brushRef="#br0" timeOffset="26261.34">3009 4599 0,'0'0'0,"0"0"16,0 0-16,0 0 0,0 0 15,0 0-15,0 0 0,0 0 16,0 0-16,0 0 0,0 0 16,0 0-16,0 0 15,0 0-15,0 0 0,0 0 16,0 0-16,0 0 16,0 0-16,0 0 0,0 0 15,0 0-15,0 0 16,0 0-16,-13 88 0,-5-7 15,18-81-15,-8 100 0,8-100 16,0 0-16,-12 101 0,12-101 16,-26 113-16,26-113 15,-12 106-15,12-106 0,-25 106 16,25-106-16,-12 101 0,12-101 16,-13 107-16,13-107 0,-19 106 31,19-106-31,0 0 0,-14 132 15,14-132-15,-12 125 0,12-125 16,-18 107-16,18-107 0,0 0 16,-21 106-16,21-106 15,0 0-15,0 0 16,-12 94-16,12-94 0,0 0 16,0 0-16,-5 88 0,5-88 15,0 0-15,0 0 0,-7 69 16,7-69-16,0 0 0,0 0 15,0 0-15,0 0 16,0 0-16,0 0 0,0 0 16,0 0-16,0 0 0,0 0 15,-5 56-15,5-56 16,0 0-16,5 50 0,-5-50 16,0 0-16,0 0 15,0 69-15,0-69 0,0 0 16,0 0-16,12 82 0,-12-82 15,0 0-15,0 0 16,21 88-16,-21-88 0,0 0 16,0 0-16,5 81 0,-5-81 15,0 0-15,0 0 16,-5 69-16,5-69 0,0 0 16,0 0-16,-9 69 15,9-69-15,0 0 0,0 0 16,-5 62-16,5-62 0,0 0 15,0 0-15,0 0 16,0 0-16,0 0 0,0 0 16,0 0-16,0 0 0,0 0 15,0 0-15,0 0 0,0 0 16,0 0-16,0 0 0,-24 56 16,24-56-16,0 0 15,0 0-15,0 0 0,0 0 16,0 0-16,43-50 31,-43 50-31,0 0 0,0 0 16,44-75-16,-44 75 0,0 0 15,44-87-15,-44 87 16,0 0-16,0 0 0,44-95 16,-44 95-16,0 0 0,0 0 15,0 0-15,0 0 0,0 0 16,0 0-16,38-81 15,-38 81-15,0 0 16,0 0-16,0 0 0,0 0 16,0 0-16,0 0 0,0 0 15,-30 88-15,30-88 16,0 0-16,0 0 0,-52 81 16,52-81-16,0 0 0,0 0 15,-44 63-15,44-63 16,0 0-16,-58 13 15,58-13-15,0 0 0,0 0 16,-56-44-16,-7-25 0,63 69 16,0 0-16,0 0 0,-51-76 15,51 76-15,0 0 16,0 0-16,-26-62 0,26 62 16,0 0-16,0 0 15</inkml:trace>
  <inkml:trace contextRef="#ctx0" brushRef="#br0" timeOffset="27708.49">2958 7475 0,'0'0'0,"0"0"0,0 0 0,0 0 0,0 0 16,0 0-16,0 0 31,0 0-31,0 0 0,0 0 16,0 0-16,0 0 0,0 0 15,0 0-15,0 0 16,0 0-16,0 0 0,0 0 16,0 0-16,0 0 0,0 0 15,0 0-15,-32-44 16,32 44-16,0 0 0,0 0 15,0 0-15,0 0 0,0 0 16,0 0-16,0-56 16,0 56-16,0 0 0,0 0 15,0 0-15,0 0 0,0 0 16,0 0-16,0 0 16,0 0-16,0 0 0,0 0 15,0 0-15,0 0 0,0 0 16,0 0-16,52 81 0,-52-81 15,0 0-15,0 0 0,26 82 16,-26-82-16,0 0 0,0 0 16,12 69-16,-12-69 15,0 0-15,0 0 0,0 0 16,0 0-16,0 0 16,0 0-16,-12 100 0,12-100 15,0 0-15,-34 63 0,34-63 16,0 0-16,0 0 15,-68 44-15,68-44 0,0 0 16,0 0-16,-82 37 0,82-37 16,-84 31-16,84-31 15,0 0-15,-76 32 16,76-32-16,0 0 0,0 0 16,0 0-16,0 0 0,0 0 15,0 0-15,-56 25 0,56-25 16,0 0-16,0 0 15,-51 18-15,51-18 0,0 0 16,0 0-16,-51-18 0,51 18 16,0 0-16,0 0 15,-44-50-15,44 50 0,0 0 16,0 0-16,-38-82 16,38 82-16,0 0 0,0 0 15,-31-87-15,31 87 0,0 0 16,0 0-16,-13-63 15,13 63-15,0 0 0,0 0 16,0-63-16,0 63 0,0 0 16,0 0-16,13-56 15,-13 56-15,31-56 16,-31 56-16,0 0 0,63-44 16,-63 44-16,0 0 0,90-38 15,-90 38-15,0 0 16,94-37-16,-94 37 0,0 0 15,90-38-15,-90 38 0,0 0 16,0 0-16,80-44 0,-80 44 16,0 0-16,0 0 15,83-25-15,-83 25 16,0 0-16,76-6 0,-76 6 16,0 0-16,0 0 0,0 0 31,0 0-31,0 0 0,0 0 15,57 12-15,-57-12 0,0 0 16,0 0-16,0 0 16,0 0-16</inkml:trace>
  <inkml:trace contextRef="#ctx0" brushRef="#br0" timeOffset="28525.1">2996 7463 0,'0'0'0,"0"0"0,0 0 16,0 0-16,0 0 0,0 0 15,0 0-15,0 0 16,0 0-16,0 0 0,0 0 16,0 0-16,0 0 0,0 0 15,0 0-15,0 0 16,0 0-16,0 0 0,0 0 15,0 0-15,0 0 0,0 0 16,0 0-16,0 0 16,0 0-16,0 0 15,0 0-15,0 0 0,0 0 16,25-82-16,-25 82 0,0 0 16,0 0-16,58-43 15,-58 43-15,0 0 0,63-57 16,-63 57-16,0 0 0,0 0 15,70-50-15,-70 50 16,0 0-16,0 0 0,63-31 16,-63 31-16,0 0 0,0 0 15,58-13-15,-58 13 16,0 0-16,44 19 0,-44-19 16,0 0-16,0 0 0,24 37 15,-24-37-15,0 0 16,0 0-16,0 0 0,0 0 15,0 0-15,0 0 0,-43 95 16,43-95-16,0 0 0,-51 50 16,51-50-16,0 0 0,-57 62 15,57-62-15,0 0 16,0 0-16,-62 63 0,62-63 16,0 0-16,-84 62 0,84-62 15,0 0-15,0 0 16,-76 38-16,76-38 0,0 0 15,0 0-15,0 0 16,0 0-16,0 0 0,0 0 16,-50 12-16,50-12 0,0 0 15,0 0-15,-38-18 16,38 18-16,0 0 0,0 0 16,-45-63-16,45 63 15,0 0-15,0 0 0</inkml:trace>
  <inkml:trace contextRef="#ctx0" brushRef="#br0" timeOffset="29703.64">2686 7225 0,'0'0'0,"0"0"15,0 0-15,0 0 16,0 0-16,0 0 0,0 0 16,0 0-16,0 0 0,0 0 15,0 0-15,0 0 16,0 0-16,0 0 16,0 0-16,0 0 15,0 0-15,0 0 16,0 0-16,0 0 0,0 0 15,0 0-15,37-19 0,-37 19 16,0 0-16,0 0 16,0 0-16,0 0 0,0 0 15,0 0-15,58-19 16,-58 19-16,0 0 0,0 0 31,0 0-31,0 0 0,0 0 16,0 0-16,56 25 0,-56-25 15,0 0-15,0 0 0,7 50 16,-7-50-16,0 0 16,0 0-16,-7 69 0,7-69 15,0 0-15,-30 38 0,30-38 16,0 0-16,-65 6 0,65-6 16,0 0-16,0 0 15,-68-37-15,68 37 16,0 0-16,0 0 0,-46-76 15,46 76-15,0 0 0,0 0 16,-24-69-16,24 69 16,0 0-16,0 0 0,7-62 15,-7 62-15,0 0 0,0 0 16,37-38-16,-37 38 16,0 0-16,63 6 0,-63-6 15,0 0-15,0 0 16,63 38-16,-63-38 0,0 0 15,0 0-15,51 38 0,-51-38 16,0 0-16,0 0 16,0 0-16,0 0 0,0 0 15,0 0-15,0 0 0,0 0 16,0 0-16,0 0 0,0 0 16,0 0-16,0 0 0,0 0 15,0-69-15,0 69 16,0 0-16,0 0 0,12-50 15,-12 50-15,0 0 16,0 0-16,38-32 0,-38 32 16,0 0-16,0 0 0,0 0 15,0 0-15,0 0 16,0 0-16,108 32 0,-108-32 16,0 0-16,0 0 0,33 50 15,-33-50-15,0 0 16,0 0-16,0 0 0,0 0 15,0 0-15,0 0 16,-33 81-16,33-81 0,0 0 16,0 0-16,-63 6 0,63-6 15,-69-25-15,69 25 0,0 0 16,0 0-16,-44-62 16,44 62-16,0 0 0,0 0 15,0 0-15,0 0 0,0 0 16,0 0-16,-21-57 15,21 57-15,0 0 0,0 0 16,0 0-16,0 0 16,102 7-16,-102-7 0,0 0 15,0 0-15,65 50 0,-65-50 16,0 0-16,0 0 16,30 75-16,-30-75 0,0 0 15,0 0-15,0 87 0,0-87 31,0 0-31,0 0 0,-30 82 16,30-82-16,0 0 16,0 0-16</inkml:trace>
  <inkml:trace contextRef="#ctx0" brushRef="#br0" timeOffset="30757.82">2851 7770 0,'0'0'0,"0"0"16,0 0-16,0 0 0,0 0 16,0 0-16,51-7 15,-51 7-15,0 0 0,0 0 16,38-31-16,-38 31 15,0 0-15,0 0 0,0 0 16,0 0-16,0 0 16,0 0-16,30-31 0,-30 31 15,0 0-15,0 0 0,46-19 16,-46 19-16,0 0 16,0 0-16,0 0 0,0 0 15,0 0-15,0 0 0,43-19 16,-43 19-16,0 0 15,0 0-15,45 38 0,-45-38 16,0 0-16,0 0 16,33 94-16,-33-94 0,0 0 15,12 106-15,-12-106 0,0 0 16,0 0-16,-7 125 16,7-125-16,0 0 0,-31 100 15,31-100-15,0 0 16,0 0-16,-58 76 0,58-76 15,0 0-15,0 0 16,-83 37-16,83-37 0,0 0 16,0 0-16,-95 13 0,95-13 15,0 0-15,0 0 0,-89-19 16,89 19-16,-75-50 0,75 50 16,0 0-16,0 0 15,-37-82-15,37 82 0,0 0 16,-33-75-16,33 75 15,0 0-15,0 0 0,-13-69 16,13 69-16,0 0 0,0 0 16,8-56-16,-8 56 15,0 0-15,0 0 0,0 0 16,0 0-16,0 0 16,0 0-16,0 0 0,0 0 15,0 0-15,0 0 0,0 0 16,0 0-16,0 0 15,0 0-15,0 0 0,0 0 16,0 0-16,0 0 16,31 44-16,-31-44 0,0 0 15,0 0 1,0 0-16,0 0 16,0 0-16,0 0 15,0 0-15,0 0 0,0 0 16,0 0-16,-26 44 15,26-44-15,0 0 0,0 0 16,0 0-16,0 0 0,0 0 16,0 0-16,0 0 0,0 0 15,0 0-15,0 0 16,-63 6-16,63-6 0,0 0 16,-56 13-16,56-13 0,0 0 15,0 0-15,-90 6 16,90-6-16,-89 6 0,89-6 15,0 0-15,0 0 16,-75 6-16,75-6 0,0 0 16,0 0-16,0 0 0,0 0 15,0 0-15,0 0 16,0 0-16,0 0 16,0 0-16,25-31 0,-25 31 15</inkml:trace>
  <inkml:trace contextRef="#ctx0" brushRef="#br0" timeOffset="31187.62">3129 7776 0,'0'0'0,"0"0"15,0 0-15,0 0 0,0 0 16,0 0-16,0 0 0,0 0 16,0 0-16,0 0 15,0 0-15,0 0 0,0 0 16,0 0-16,45 13 0,-45-13 15,0 0-15,57 12 16,-57-12 0,0 0-16,0 0 0,76 25 15,-76-25-15,0 0 0,0 0 16,89 19-16,-89-19 16,0 0-16,0 0 0,0 0 15,0 0-15,0 0 16,0 0-16,68 19 0,-68-19 15,0 0-15,0 0 16,0 0-16,0 0 16</inkml:trace>
  <inkml:trace contextRef="#ctx0" brushRef="#br0" timeOffset="31828.48">3091 8014 0,'0'0'0,"0"0"0,0 0 0,0 0 15,0 0-15,0 0 0,20 50 16,-20-50-16,0 0 16,26 62-16,-26-62 15,0 0-15,30 88 0,-30-88 16,0 0-16,0 0 0,33 101 15,-33-101-15,0 0 16,0 0-16,31 93 0,-31-93 16,0 0-16,0 0 0,12 57 15,-12-57-15,0 0 16,0 0-16,0 0 0,0 0 0,-50-12 16,50 12-16,0 0 0,-51-50 15,51 50-15,0 0 16,-63-70-16,63 70 15,0 0-15,-75-62 0,75 62 16,0 0-16,0 0 0,-78-63 16,78 63-16,0 0 15,0 0-15,-75-62 0,75 62 16,0 0-16,0 0 0,-51-32 16,51 32-16,0 0 15,0 0 1,0 0-16,0 0 0,0 0 15,0 0-15,-26 50 16,26-50-16,0 0 0,0 0 16,0 57-16,0-57 15,-5 75-15,5-75 0,0 0 0,0 0 0,-7 69 16,7-69-16,0 0 16,0 0-16,-26 69 0,26-69 15,0 0-15,-30 62 16,30-62-1,0 0-15,0 0 16,-20 44-16,20-44 0,0 0 16,0 0-16</inkml:trace>
  <inkml:trace contextRef="#ctx0" brushRef="#br0" timeOffset="35933.61">6019 6774 0,'0'0'0,"0"0"16,0 0-16,0 0 15,0 0-15,0 0 0,14 43 16,-14-43-16,0 0 0,0 0 15,17 44-15,-17-44 16,0 0-16,0 0 0,13 69 16,-13-69-16,0 0 0,13 88 15,-13-88-15,0 0 0,13 106 16,-13-106-16,0 0 16,25 107-16,-25-107 0,14 112 15,-14-112-15,0 0 16,11 95-16,-11-95 0,13 87 15,-13-87-15,0 0 0,6 95 16,-6-95-16,0 0 16,-6 87-16,6-87 0,0 0 15,0 100-15,0-100 0,0 0 16,0 0-16,12 88 16,-12-88-16,0 0 15,0 0-15,0 88 0,0-88 16,0 0-16,0 0 0,-6 75 15,6-75-15,0 0 16,0 0-16,0 63 0,0-63 16,0 0-16,0 0 0,-6 56 15,6-56-15,0 0 16,0 0-16,0 0 0,0 0 16,0 0-16,0 0 15,0 0-15,0 0 0,0 0 16,0 0-16,-24 44 15,24-44-15,0 0 0,0 0 16,0 0-16,0 0 0,0 0 16,0 0-16,-95 18 0,95-18 15,0 0-15,0 0 0,-78 0 16,78 0-16,0 0 0,0 0 16,-106 0-16,106 0 0,0 0 15,-134 0-15,134 0 16,0 0-16,-134 0 0,134 0 15,-125 0-15,125 0 16,0 0-16,-134 0 0,134 0 16,0 0-16,-127 7 15,127-7-15,-107-7 0,107 7 16,0 0-16,0 0 0,-108-6 31,108 6-31,0 0 0,0 0 16,-95-6-16,95 6 15,0 0-15,0 0 0,-71 0 16,71 0-16,0 0 16,0 0-16,-63 0 0,63 0 15,0 0-15,0 0 0,0 0 16,0 0-16,0 0 16,0 0-16,0 0 0,0 0 15,0 0-15,0 0 0,0 0 16,0 0-16,0 0 15,0 0-15,-56-13 0,56 13 16,0 0-16,0 0 16,0 0-16,0 0 0,0 0 15,0 0-15,6-75 0,-6 75 16,0 0-16,12-69 0,-12 69 16,7-87-16,-7 87 0,0 0 15,0-107-15,0 107 16,-12-106-16,12 106 0,0 0 15,-13-113-15,13 113 0,0 0 16,-19-113-16,19 113 16,0 0-16,-14-113 0,14 113 15,-17-88-15,17 88 16,0 0-16,-13-100 0,13 100 16,0 0-16,-20-100 15,20 100-15,0 0 0,0 0 16,-13-107-16,13 107 0,0 0 15,0 0-15,-12-93 16,12 93-16,0 0 0,0 0 16,-6-82-16,6 82 0,0 0 15,0 0-15,0 0 16,0 0-16,0 0 0,0 0 16,0-87-16,0 87 15,0 0-15,0 0 0,0 0 16,0 0-16,0 0 0,0 0 15,6-63-15,-6 63 16,0 0-16,0 0 0,0 0 16,0 0-16,0 0 15,0 0-15,38-25 0,-38 25 16,0 0-16,0 0 16,0 0-16,0 0 0,0 0 15,0 0-15,63-25 0,-63 25 16,0 0-16,0 0 0,76-7 15,-76 7-15,0 0 16,103 0-16,-103 0 0,0 0 16,125-6-16,-125 6 15,0 0-15,140-6 0,-140 6 16,0 0-16,145-6 0,-145 6 16,0 0-16,153-7 15,-153 7-15,0 0 0,133-12 16,-133 12-16,0 0 15,0 0-15,127-6 0,-127 6 16,0 0-16,0 0 16,101-7-16,-101 7 0,0 0 15,0 0-15,95 0 0,-95 0 16,0 0-16,0 0 16,69 13-16,-69-13 0,0 0 15,0 0-15,0 0 0,0 0 16,0 0-16,0 0 15,45 12-15,-45-12 0,0 0 16,0 0-16,0 0 16,0 0-16,0 0 0,0 0 15,0 0-15,0 0 0,0 0 16,0 0-16,0 0 16,0 0-16,0 0 0,0 0 15,0 0-15,0 0 16,0 0-16,0 0 0,33 25 15,-33-25-15,0 0 16,0 0-16,0 0 0,0 0 16,0 0-16,0 0 0,0 0 15,0 0-15,0 0 16,0 0-16,74 7 0,-74-7 0,0 0 16,0 0-16,0 0 15,0 0-15,0 0 0,0 0 16,57 38-16,-57-38 0,0 0 15,0 0-15,0 0 0,0 0 16,0 0-16,0 0 16,7 106-16,-7-106 0,0 0 15,0 0-15,8 56 16,-8-56-16,0 0 0,0 0 16,0 63-16,0-63 0,0 0 15,0 0-15,0 0 16,0 0-16,0 0 0,0 0 15,-8 62-15</inkml:trace>
  <inkml:trace contextRef="#ctx0" brushRef="#br0" timeOffset="37750.71">5025 7525 0,'0'0'0,"0"0"0,0 0 15,0 0-15,0 0 0,0 0 16,0 0-16,0 0 0,0 0 16,0 0-16,0 0 15,0 0-15,0 0 0,0 0 16,0 0-16,0 0 15,0 0-15,0 0 0,0 0 16,0 0-16,0 0 16,0 0-16,0 0 0,0 0 15,0 0-15,0 0 0,-58-25 16,58 25-16,0 0 16,0 0-16,0 0 0,0 0 15,0 0-15,0 0 16,0 0-16,0 0 0,0 0 15,0 0-15,0 0 0,0 0 16,0 0-16,0 0 16,0 0-16,0 0 15,0 0-15,0 0 16,13-69 0,-13 69-16,0 0 15</inkml:trace>
  <inkml:trace contextRef="#ctx0" brushRef="#br0" timeOffset="39608.51">4948 7413 0,'0'0'0,"0"0"15,0 0 1,0 0-16,0 0 0,0 0 16,0 0-16,0 0 15,0 0-15,0 0 0,0 0 16,0 0-16,0 0 0,0 0 16,0 0-16,0 0 15,0 0-15,0 0 0,0 0 0,0 0 16,0 0-16,0 0 15,0 0-15,0 0 0,0 0 16,0 0-16,44 18 0,-44-18 16,0 0-16,0 0 15,0 0-15,0 0 0,0 0 16,0 0-16,0 0 16,0 0-16,0 0 0,0 0 15,58 13-15,-58-13 0,0 0 16,0 0-16,31 25 15,-31-25-15,0 0 0,0 0 16,38 50-16,-38-50 0,0 0 16,0 0-16,25 69 15,-25-69-15,0 0 0,0 0 16,-5 57-16,5-57 0,0 0 16,0 0-16,-46 43 15,46-43-15,0 0 0,0 0 16,-68 19-16,68-19 0,0 0 15,0 0-15,-90 0 16,90 0-16,0 0 0,0 0 16,-56-31-16,56 31 0,0 0 15,0 0-15,-25-51 16,25 51-16,0 0 0,0 0 16,0-68-16,0 68 0,0 0 15,0 0-15,31-69 16,-31 69-16,0 0 0,0 0 15,57-38-15,-57 38 16,0 0-16,0 0 0,76-19 16,-76 19-16,0 0 0,0 0 15,70 7-15,-70-7 16,0 0-16,0 0 0,51 25 16,-51-25-16,0 0 15,0 0-15,25 37 0,-25-37 16,0 0-16,0 0 0,6 57 15,-6-57-15,0 0 16,0 0-16,0 0 0,0 0 16,0 0-16,0 0 0,0 0 15,0 0-15,0 0 16,0 0-16,-13 75 0,13-75 16,0 0-16,0 0 15,0 0-15,0 0 0,0 0 16,0 0-16,0 0 0,0 0 15,0 0-15,0 0 16,-32 50-16,32-50 0,0 0 16,0 0-16,0 0 0,0 0 15,0 0-15,0 0 16,0 0-16,0 0 0,0 0 16,0 0-16,-32 25 15,32-25-15,0 0 0,0 0 16,0 0-16,0 0 15,0 0-15,0 0 0,8 113 16,-8-113-16,0 0 0,0 0 16,12 75-16,-12-75 15,0 0-15,0 0 0,19 69 16,-19-69-16,0 0 16,0 0-16,12 50 0,-12-50 15,0 0-15,0 0 0,0 0 31,0 0-31,0 0 0,0 0 16,0 0-16,0 0 0,0 0 16,0 0-16,0 0 15,0 0-15,0 0 0,0 0 16,0 0-16,0 0 0,0 0 16,0 0-16,0 0 15,0 0-15,0 0 0,0 0 0,0 0 16,0 0-16,0 0 15,0 0-15,0 0 0,0 0 16,0 0-16,0 0 16,0 0-16,0 0 0,0 0 15,0 0-15,13-75 0,-13 75 16,0 0-16,0 0 16,0 0-16,0 0 0,0 0 0,0 0 15,0 0-15,0 0 16,0 0-16,0 0 0,38-32 15,-38 32-15,0 0 0,0 0 32,0 0-32,0 0 0,0 0 15,0 0-15,77 57 0,-77-57 16,0 0-16,0 0 0,44 38 16,-44-38-16,0 0 15,0 0-15,24 37 0,-24-37 16,0 0-16,0 0 15,0 0-15,0 0 0,0 0 16,0 0-16,0 0 16,0 0-16,0 0 0,0 0 0,0 0 15,0 0-15,0 0 0,0 0 16,-55-25-16,55 25 0,0 0 16,0 0-16,0 0 15,0 0-15,0 0 0,0 0 16,-76-12-16,76 12 0,0 0 15,0 0-15,0 0 16,0 0-16,0 0 0,0 0 16,-58 18-16,58-18 15,0 0-15,0 0 0,-38 31 16,38-31-16,0 0 0,0 0 16,-37 38-16,37-38 15,0 0 1,0 0-16,-38 25 0,38-25 15,0 0-15,0 0 0,0 0 16,0 0-16,0 0 16,0 0-16,-46-31 15,46 31-15,0 0 16,0 0-16</inkml:trace>
  <inkml:trace contextRef="#ctx0" brushRef="#br0" timeOffset="39937.24">5209 7757 0,'0'0'0,"0"0"16,0 0-16,0 0 16,0 0-16,0 0 0,0 0 15,0 0-15,0 0 0,0 0 16,0 0-16,0 0 15,0 0-15,0 0 0,0 0 16,0 0-16,0 0 16,0 0-16,0 0 0,0 0 15,0 0-15,0 0 0,-96 38 16,96-38-16,0 0 16,0 0-16,-83 19 0,83-19 15,0 0-15,0 0 16,-82 6-16,82-6 0,0 0 15,0 0-15,-51-13 16</inkml:trace>
  <inkml:trace contextRef="#ctx0" brushRef="#br0" timeOffset="40944.3">5372 7444 0,'0'0'0,"0"0"15,0 0-15,0 0 0,0 0 0,0 0 16,0 0-16,0 0 16,0 0-16,0 0 0,0 0 15,0 0-15,0 0 0,0 0 16,0 0-16,0 0 16,0 0-16,0 0 0,0 0 15,0 0-15,0 0 0,0 0 16,0 0-16,0 0 15,0 0-15,0 0 0,0 0 16,0 0-16,0 0 16,0 0-16,-12 56 0,12-56 15,0 0-15,0 0 16,0 0-16,0 0 0,0 0 16,0 0-16,0 0 0,0 0 15,0 0-15,0 0 16,0 0-16,0 0 0,0 0 15,0 0-15,0 0 16,0 0-16,0 0 0,0 0 16,0 0-16,0 0 0,0 0 15,0 0-15,121 7 16,-121-7-16,0 0 0,0 0 16,88 0-16,-88 0 0,0 0 15,0 0-15,76 6 16,-76-6-16,0 0 0,0 0 15,51-6-15,-51 6 16,0 0-16</inkml:trace>
  <inkml:trace contextRef="#ctx0" brushRef="#br0" timeOffset="41822.24">5778 7306 0,'0'0'0,"0"0"16,0 0-16,0 0 0,0 0 15,0 0-15,0 0 16,0 0-16,0 0 0,0 0 15,0 0-15,0 0 16,0 0-16,0 0 0,0 0 16,0 0-16,0 0 15,0 0-15,0 0 0,0 0 16,0 0-16,0 0 0,71 37 16,-71-37-16,0 0 15,0 0-15,56 26 0,-56-26 16,0 0-16,0 0 0,77 25 15,-77-25-15,0 0 16,0 0-16,63 25 0,-63-25 16,0 0-16,0 0 15,0 0-15,0 0 0,0 0 16,0 0-16,38 19 0,-38-19 16,0 0-16,0 0 15,0 0-15,0 0 0,0 0 16,0 0-16,-45 18 15,45-18-15,0 0 0,0 0 16,0 0-16,0 0 16,0 0-16,0 0 0,-43 26 15,43-26-15,0 0 0,0 0 16,-46 25-16,46-25 16,0 0-16,0 0 0,-38 37 15,38-37-15,0 0 0,0 0 16,0 0-16,0 0 15,0 0-15,0 0 0,-31 25 16,31-25-16,0 0 16,0 0-16,0 0 0,0 0 15,0 0-15,0 0 16,-38-56-16,38 56 0,0 0 16,0 0-16,-5-50 0,5 50 15,0 0-15,0 0 0,0-69 16,0 69-16,0 0 15,0 0-15,5-69 0,-5 69 16,0 0-16,0 0 16,0 0-16,0 0 0,0 0 15,0 0-15,0 0 16,0 0-16,0 0 0,0 0 16,38-32-16,-38 32 0,0 0 15,0 0-15,0 0 16,0 0-16,0 0 0,0 0 15,0 0-15,0 0 16,0 0-16</inkml:trace>
  <inkml:trace contextRef="#ctx0" brushRef="#br0" timeOffset="43290.02">5170 6767 0,'0'0'0,"0"0"15,0 0-15,0 0 0,0 0 16,0 0-16,32 32 16,-32-32-16,0 0 0,0 0 31,0 0-31,0 0 0,0 0 0,0 0 0,51 25 31,-51-25-31,0 0 0,0 0 0,0 0 0,0 0 16,0 0-16,0 0 0,50 44 31,-50-44-31,0 0 0,0 0 0,32 50 0,-32-50 16,0 0-16,0 0 0,19 43 31,-19-43-31,0 0 0,0 0 15,0 0-15,0 0 0,0 0 16,0 0-16,-26 107 16,26-107-16,0 0 0,0 0 15,-38 56-15,38-56 16,0 0-16,0 0 0,-56 38 16,56-38-16,0 0 15,0 0-15,-70 19 0,70-19 16,0 0-16,0 0 0,-83-6 15,83 6-15,0 0 0,0 0 16,-77-38-16,77 38 16,0 0-16,0 0 15,-69-50-15,69 50 0,0 0 16,-43-51-16,43 51 0,0 0 16,-20-62-16,20 62 15,0 0-15,0 0 0,0-63 16,0 63-16,0 0 0,20-69 15,-20 69-15,0 0 16,0 0-16,31-50 0,-31 50 16,0 0-16,0 0 15,39-31-15,-39 31 0,0 0 16,0 0-16,51-25 0,-51 25 16,0 0-16,0 0 15,56-6-15,-56 6 0,0 0 16,0 0-16,56 12 0,-56-12 15,0 0-15,0 0 16,51 25-16,-51-25 0,0 0 16,0 0-16,38 32 15,-38-32-15,0 0 0,0 0 16,0 0-16,0 0 16,0 0-16,0 0 0,0 0 15,0 0-15,0 0 16,0 0-1,0 0-15,0 0 16,0 0-16,0 0 16,0 0-16,0 0 15,0 0-15,0 0 16,0 0-16,0 0 0,0 0 16,0 0-16,46-13 0,-46 13 15,0 0-15,0 0 0,0 0 16,0 0-16,0 0 15,0 0-15,0 0 0,0 0 16,0 0-16,0 0 16,0 0-16,0 0 0,-26 50 15,26-50-15,0 0 0,0 0 16,-70 38-16,70-38 16,0 0-16,0 0 0,-83 50 15,83-50-15,0 0 0,0 0 16,-83 44-16,83-44 0,0 0 15,0 0-15,-81 38 0,81-38 16,0 0-16,0 0 16,-50 18-16,50-18 15,0 0-15,0 0 0,0 0 16,0 0-16,0 0 0,0 0 16,-33-31-16,33 31 15,0 0-15,0 0 0,12-44 16,-12 44-16</inkml:trace>
  <inkml:trace contextRef="#ctx0" brushRef="#br0" timeOffset="43668.1">4955 6767 0,'0'0'16,"0"0"-16,0 0 0,0 0 31,0 0-31,0 0 0,0 0 0,0 0 0,0 0 16,0 0-16,0 0 15,0 0-15,0 0 0,0 0 16,58-18-16,-58 18 0,0 0 16,0 0-16,0 0 15,0 0-15,0 0 0,0 0 16,0 0-16,0 0 0,0 0 16,0 0-16,0 0 15,0 0-15,0 0 0,0 0 16,0 0-16,0 0 15,0 0-15,0 0 0,30 68 16,-30-68-16,0 0 0,0 0 16,45 57-16,-45-57 15,0 0-15,0 0 0,0 0 16,0 0-16,0 0 0,0 0 16,37 50-16,-37-50 15,0 0-15,0 0 16,0 0-16,0 0 0,0 0 15</inkml:trace>
  <inkml:trace contextRef="#ctx0" brushRef="#br0" timeOffset="44898.14">4885 6654 0,'0'0'0,"0"0"0,0 0 16,0 0-16,0 0 16,0 0-16,0 0 0,0 0 15,0 0-15,0 0 16,0 0-16,0 0 0,0 0 15,0 0-15,0 0 0,0 0 16,0 0-16,0 0 16,0 0-16,0 0 0,0 0 15,0 0-15,24 63 16,-24-63-16,0 0 0,0 0 16,-30 25-16,30-25 0,0 0 15,0 0-15,0 0 16,0 0-16,0 0 0,0 0 15,0 0-15,0 0 16,0 0-16,-96-25 0,96 25 16,0 0-16,0 0 0,0 0 15,0 0-15,0 0 0,0 0 16,-44-43 0,44 43-1,0 0-15,0 0 0,0 0 16,0 0-16,0 0 15,0 0-15,0 0 0,0 0 16,0 0-16,0 0 0,0 0 16,0 0-16,0 0 15,0 0-15,20 43 0,-20-43 16,0 0-16,0 0 0,12 44 16,-12-44-16,0 0 0,0 0 15,-20 38-15,20-38 16,0 0-16,0 0 0,-31 25 15,31-25-15,0 0 16,0 0-16,0 0 0,0 0 16,0 0-16,0 0 0,0 0 15,0 0-15,0 0 16,0 0-16,-58 12 0,58-12 16,0 0-16,0 0 0,0 0 15,0 0-15,0 0 16,0 0-16,58 25 0,-58-25 15,0 0-15,0 0 16,57 32-16,-57-32 0,0 0 16,0 0-16,31 43 0,-31-43 15,0 0-15,0 0 0,0 0 16,0 0-16,0 0 0,0 0 16,-37 63-16,37-63 15,0 0-15,0 0 0,0 0 16,0 0-16,0 0 0,0 0 15,0 0-15,0 0 16,0 0-16,0 0 16,0 0-16,0 0 0,0 0 15,0 0-15,-58 32 0,58-32 16,0 0-16,0 0 0,0 0 16,0 0-16,0 0 15,0 0-15,0 0 0,0 0 16,0 0-16,0 0 15,51-7-15,-51 7 0,0 0 16,0 0-16,0 0 16,0 0-16,0 0 0,0 0 15,58 7-15,-58-7 0,0 0 16,0 0-16,0 0 16,0 0-16,0 0 0,0 0 15,0 0-15</inkml:trace>
  <inkml:trace contextRef="#ctx0" brushRef="#br0" timeOffset="75464.92">8828 8860 0,'0'0'0,"0"0"16,0 0-16,0 0 0,0 0 15,0 0-15,0 0 16,0 0-16,0 0 0,0 0 16,0 0-16,0 0 15,0 0-15,0 0 0,0 0 16,0 0-16,0 0 0,0 0 15,0 0-15,0 0 16,0 0-16,0 0 0,0 0 16,0 0-16,0 0 0,0 0 15,0 0-15,0 0 16,0 0-16,0 0 16,0 0-16,0 0 0,0 0 15,0 0-15,0 0 0,0 0 16,0 0-16,0 0 15,0 0-15,0 0 0,0 0 16,0 0-16,0 0 0,0 0 16,0 0-16,0 0 15,55 6-15,-55-6 0,0 0 16,0 0-16,0 0 16,0 0-16,0 0 0,89-6 15,-89 6-15,82-13 16,-82 13-16,0 0 0,115-18 15,-115 18-15,127-13 0,-127 13 16,133 0-16,-133 0 16,132 6-16,-132-6 0,128 7 15,-128-7-15,121 6 0,-121-6 16,0 0-16,113-6 16,-113 6-16,0 0 0,133-13 0,-133 13 0,0 0 15,127-6-15,-127 6 16,0 0-16,128-7 0,-128 7 15,0 0-15,0 0 16,119 0-16,-119 0 0,0 0 16,0 0-16,82 7 15,-82-7-15,0 0 0,0 0 16,0 0-16,0 0 0,0 0 16,0 0-16,0 0 0,0 0 15,0 0-15,0 0 16,63-7-16,-63 7 0,0 0 15,0 0-15,0 0 16,0 0-16,0 0 0,0 0 16,0 0-16,0 0 15,0 0-15,0 0 0,77-18 16,-77 18-16,63 12 0,-63-12 16,0 0-16,0 0 0,83 6 15,-83-6-15,102 7 16,-102-7-16,0 0 0,94 12 15,-94-12-15,0 0 16,0 0-16,95 19 0,-95-19 16,0 0-16,0 0 15,108 13-15,-108-13 0,0 0 16,113 6-16,-113-6 0,0 0 16,0 0-16,102 6 15,-102-6-15,0 0 0,0 0 16,95 13-16,-95-13 15,0 0-15,0 0 0,89 12 16,-89-12-16,0 0 0,0 0 16,77 6-16,-77-6 15,0 0-15,0 0 0,0 0 16,0 0-16,0 0 0,0 0 16,56 0-16,-56 0 15,0 0-15,0 0 0,0 0 16,0 0-16,0 0 15,0 0-15,0 0 0,0 0 16,0 0-16,0 0 16,0 0-16,0 0 0,0 0 15,0 0-15,0 0 0,0 0 16,0 0-16,0 0 16,0 0-16,0 0 0,0 0 15,0 0-15,12 63 16,-12-63-16,0 0 0,14 88 15,-14-88-15,0 0 0,0 0 16,12 113-16,-12-113 16,0 0-16,6 131 0,-6-131 15,-6 119-15,6-119 0,0 0 16,0 0-16,-6 113 16,6-113-16,0 0 0,0 0 15,-6 100-15,6-100 16,0 0-16,0 0 0,0 101 15,0-101-15,0 0 16,0 0-16,-8 75 0,8-75 16,0 0-16,0 0 0,-6 56 15,6-56-15,0 0 0,0 0 16,0 0-16,0 0 16,0 0-16,0 0 15,0 0-15,0 0 0,0 0 16,0 0-16,0 0 0,0 0 15,0 0-15,0 0 16,0 0-16,0 0 0,0 0 16,0 0-16,0 0 0,0 0 15,0 0-15,0 0 16,0 0-16,0 0 0,0 0 16,0 0-16,0 0 15,0 0-15,0 0 0,0 0 16,0 69-16,0-69 0,0 0 15,0 0-15,0 0 16,0 0-16,0 0 0,0 0 16,0 0-16,0 0 0,0 0 15,0 0-15,0 69 16,0-69-16,0 0 16,0 0-16,0 0 0,0 0 15,0 0-15,0 0 0,0 0 16,0 0-16,0 0 15,0 0-15,-25 75 0,25-75 16,0 0-16,0 0 0,0 0 16,0 0-16</inkml:trace>
  <inkml:trace contextRef="#ctx0" brushRef="#br0" timeOffset="76934.61">13687 9932 0,'0'0'0,"0"0"15,0 0-15,0 0 16,0 0-16,0 0 0,0 0 15,0 0-15,0 0 0,0 0 16,0 0-16,0 0 16,0 0-16,0 0 15,0 0-15,0 0 0,0 0 16,0 0-16,0 0 0,0 0 16,0 0-16,0 0 15,-57 5-15,57-5 0,0 0 16,0 0-16,0 0 0,0 0 15,0 0-15,0 0 16,0 0-16,0 0 0,0 0 16,0 0-16,0 0 15,0 0 1,0 0-16,0 0 0,0 0 16,0 0-16,25-81 15,-25 81-15,0 0 0,26-75 16,-26 75-16,0 0 0,13-100 15,-13 100-15,6-113 16,-6 113-16,12-107 0,-12 107 16,6-106-16,-6 106 0,0 0 15,7-94-15,-7 94 0,0 0 16,0 0-16,13-107 0,-13 107 16,0 0-16,0 0 15,6-106-15,-6 106 0,0 0 16,0 0-16,6-101 15,-6 101-15,0 0 0,0 0 16,7-81-16,-7 81 16,0 0-16,0 0 0,0-56 15,0 56-15,0 0 0,0 0 16,0 0-16,0 0 16,0 0-16,0 0 0,0 0 15,0 0-15,0 0 16,0 0-16,0 0 0,0 0 15,0 0-15,0 0 0,0 0 16,0 0-16,0 0 16,0 0-16,0 0 0,0 0 15,0 0-15,70-32 0,-70 32 16,0 0-16,75 0 16,-75 0-16,96-18 15,-96 18-15,107-38 0,-107 38 16,121-25-16,-121 25 0,126-12 15,-5 5-15,-121 7 0,127-6 16,-127 6-16,126-7 0,-5 7 16,-121 0-16,126 0 15,-126 0-15,153-5 0,-153 5 16,152 0-16,0 0 16,-152 0-16,126 0 0,-17-7 15,-109 7-15,107-6 0,-6 6 16,-101 0-16,96 0 0,-96 0 15,95 0-15,-95 0 16,0 0-16,101 0 0,-101 0 16,0 0-16,114-7 0,-114 7 15,0 0-15,0 0 16,102 0-16,-102 0 0,0 0 16,0 0-16,0 0 31,0 0-31,0 0 0,0 0 15,69 0-15,-69 0 0,0 0 16,0 0-16</inkml:trace>
  <inkml:trace contextRef="#ctx0" brushRef="#br0" timeOffset="78045.72">13706 9756 0,'0'0'16,"0"0"-16,0 0 0,0 0 15,0 0-15,0 0 16,0 0-16,0 0 0,0 0 16,0 0-16,0 0 0,0 0 15,0 0-15,0 0 16,0 69-16,0-69 0,0 0 15,0 0-15,0 0 16,0 0-16,0 0 0,0 0 16,0 0-16,0 0 0,0 0 15,0 0-15,-19 44 16,19-44-16,0 0 0,0 0 16,0 0-16,0 0 0,0 0 15,0 0-15,0 0 16,0 0-16,0 0 15,0 0-15,-19 56 0,19-56 16,0 0-16,0 0 0,0 0 16,0 0-16,0 0 15,0 0-15,-19 94 0,19-94 16,0 0-16,0 0 0,-26 50 16,26-50-16,0 0 15,0 0-15,-31 25 0,31-25 16,0 0-16,0 0 15,0 0-15,0 0 0</inkml:trace>
  <inkml:trace contextRef="#ctx0" brushRef="#br0" timeOffset="79363.98">12255 8860 0,'0'0'0,"0"0"0,0 0 16,0 0-16,0 0 0,0 0 16,0 0-16,0 0 15,0 0-15,0 0 0,38 25 16,-38-25-16,0 0 15,13 69-15,-13-69 0,0 0 16,0 0-16,12 100 0,-12-100 16,12 107-16,-12-107 15,0 0-15,8 113 0,-8-113 16,0 0-16,0 106 16,0-106-16,0 0 0,-8 106 15,8-106-15,0 0 0,-12 101 16,12-101-16,0 0 15,0 0-15,-12 100 0,12-100 16,0 0-16,0 0 0,-13 81 16,13-81-16,0 0 0,0 0 15,-13 94-15,13-94 0,0 0 16,0 0-16,-6 75 16,6-75-16,0 0 0,0 0 15,0 63-15,0-63 16,0 0-16,0 0 0,0 0 15,0 0-15,0 0 0,0 0 16,0 0-16,0 0 16,0 0-16,0 0 0,0 0 15,0 0-15,0 0 0,0 0 16</inkml:trace>
  <inkml:trace contextRef="#ctx0" brushRef="#br0" timeOffset="79805.92">12312 9092 0,'0'0'0,"0"0"16,0 0-16,0 0 15,0 0-15,0 0 0,0 0 16,0 0-16,0 0 0,0 0 16,0 0-16,0 0 15,0 0-15,0 0 0,0 0 16,0 0-16,0 0 0,0 0 15,0 0-15,0 0 16,0 0-16,0 0 0,0 0 16,0 0-16,-114 19 15,114-19-15,-121-7 0,121 7 16,0 0-16,-146-12 0,146 12 16,0 0-16,-158-25 0,158 25 15,0 0-15,-152-32 0,152 32 16,0 0-16,0 0 15,-107-25-15,107 25 0,0 0 16</inkml:trace>
  <inkml:trace contextRef="#ctx0" brushRef="#br0" timeOffset="80212.33">12369 9368 0,'0'0'15,"0"0"-15,0 0 0,0 0 16,0 0-16,0 0 15,-57 12-15,57-12 0,0 0 16,-89 6-16,89-6 0,0 0 16,-114 7-16,114-7 15,0 0-15,0 0 0,-127 6 16,127-6-16,0 0 16,-120 6-16,120-6 0,0 0 15,0 0-15,-107 6 0,107-6 16,0 0-16,0 0 15,-71 7-15,71-7 0,0 0 16,0 0-16,0 0 16,0 0-16</inkml:trace>
  <inkml:trace contextRef="#ctx0" brushRef="#br0" timeOffset="80874.98">12413 9581 0,'0'0'0,"0"0"15,0 0-15,0 0 16,0 0-16,-51 12 0,51-12 15,-69 6-15,69-6 0,-95 7 16,95-7-16,0 0 16,-121 0-16,121 0 0,-133-13 15,133 13-15,0 0 0,-126-19 16,126 19-16,0 0 16,0 0-16,-127-18 0,127 18 15,0 0-15,0 0 0,-114-13 16,114 13-16,0 0 15,0 0-15,0 0 0,0 0 16,0 0-16,0 0 0,0 0 16,0 0-16,0 0 15,84 19-15,-84-19 16,0 0-16,0 0 16,118 12-16,3 7 0,-121-19 15,102 19-15,-102-19 0,101 25 16,-101-25-16,89 25 15,-89-25-15,0 0 0,82 31 16,-82-31-16,0 0 0,0 0 16,64 32-16,-64-32 0,0 0 15,0 0-15,0 0 16,0 0-16,0 0 0,0 0 16,31 25-16,-31-25 15,0 0-15,0 0 0,0 0 16,0 0-16,-133 31 0,133-31 15,-133-13-15,-13-5 16,146 18 0,-133-19-16,12-6 0,121 25 15,-132-25-15,132 25 16,-146-25-16,146 25 0,-152-44 16,152 44-16</inkml:trace>
  <inkml:trace contextRef="#ctx0" brushRef="#br0" timeOffset="82678.92">8840 6028 0,'0'0'0,"0"0"0,0 0 16,0 0-16,0 0 15,0 0-15,0 0 0,0 0 16,0 0-16,0 0 16,12 82-16,-12-82 0,0 0 15,0 0-15,0 0 16,0 0-16,0 0 0,0 0 15,0 0-15,0 0 0,0 0 16,0 0-16,0 0 16,0 0-16,0 0 0,0 0 15,-12 62-15,12-62 16,0 0-16,0 0 0,0 0 16,0 0-16,0 0 0,0 0 15,0 0-15,0 0 16,0 0-16,0 0 0,0 0 15,0 0-15,0 0 0,0 0 16,0 0-16,0 0 16,0 0-16,0 0 0,75 6 15,-75-6-15,0 0 16,97-12 0,-97 12-16,106-6 0,-106 6 15,120 0-15,-120 0 16,115 0-16,-115 0 0,127-7 15,-127 7-15,138 0 0,-138 0 16,140 0-16,-140 0 16,146-6-16,-146 6 0,152 0 15,-18 0-15,-134 0 0,126-6 16,-126 6-16,146 0 16,-146 0-16,158 0 0,-158 0 15,164 0-15,-5 0 16,-159 0-16,152-6 0,0 6 15,-152 0-15,146 0 0,6 0 16,-152 0-16,165 0 16,0 0-16,-165 0 0,164-7 15,14 7-15,-178 0 0,177-6 16,0 0-16,-24-7 16,-21 1-16,2-1 0,-134 13 15,152-6-15,13 0 0,-7 6 16,-24-13-16,5 7 15,-13 6-15,-5-6 0,19 6 16,-1-7-16,-13 7 16,1-6-16,-127 6 0,165-6 0,6-7 15,-171 13-15,184-12 16,-13-1-16,-171 13 0,171-6 16,-171 6-16,177 0 0,-18 6 15,-13 1-15,-146-7 16,126 0-16,-126 0 0,127 6 15,0 0-15,-127-6 16,108 6-16,-108-6 0,0 0 16,101 0-16,-101 0 15,0 0-15,0 0 0,108 0 16,-108 0-16,0 0 0,0 0 16,114 7-16,-114-7 15,0 0-15,0 0 0,95 6 16,-95-6-16,0 0 0,0 0 15,57-6-15</inkml:trace>
  <inkml:trace contextRef="#ctx0" brushRef="#br0" timeOffset="86676.69">11419 7162 0,'0'0'16,"0"0"-16,0 0 0,0 0 15,0 0-15,0 0 16,0 0-16,0 0 0,0 0 15,0 0-15,0 0 0,0 0 16,0 0-16,0 0 0,63 19 16,-63-19-16,0 0 15,0 0-15,0 0 0,0 0 16,0 0-16,0 0 16,0 0-16,0 0 0,0 0 15,0 0-15,0 0 0,0 0 16,0 0-16,0 0 15,25 37-15,-25-37 0,0 0 16,0 0-16,0 0 0,0 0 16,0 0-16,0 0 15,13 75-15,-13-75 0,0 0 32,0 0-32,12 82 0,-12-82 15,0 0-15,13 100 0,-13-100 16,0 0-16,0 0 15,12 119-15,-12-119 0,0 0 16,0 0-16,8 113 0,-8-113 16,0 0-16,0 0 15,6 113-15,-6-113 0,0 0 16,0 0-16,0 94 0,0-94 16,0 0-16,0 0 0,0 81 15,0-81-15,0 0 0,0 0 16,-6 50-16,6-50 0,0 0 15,0 0-15,-20 38 16,20-38-16,0 0 16,0 0-16,0 0 15,0 0-15,0 0 0,0 0 16,-63 31-16,63-31 16,0 0-16,0 0 15,0 0-15,0 0 0,0 0 16,0 0-16,-108 19 0,108-19 15,0 0-15,-89 13 16,89-13-16,0 0 0,-107 25 16,107-25-16,0 0 0,-121 18 0,121-18 15,0 0-15,-120 19 16,120-19-16,0 0 0,-133 13 16,133-13-16,0 0 0,-115 6 15,115-6-15,0 0 16,-101 6-16,101-6 0,0 0 15,0 0-15,-89 6 0,89-6 0,0 0 32,0 0-32,-76 7 0,76-7 0,0 0 0,0 0 15,-63 0-15,63 0 16,0 0-16,-44-13 0,44 13 31,0 0-31,0 0 0,-32-37 16,32 37-16,0 0 15,-12-75-15,12 75 0,-14-95 16,14 95-16,-19-106 0,19 106 16,-12-106-16,12 106 0,-12-113 15,12 113-15,0 0 16,-20-107-16,20 107 16,0 0-16,0-125 0,0 125 15,0 0-15,-5-113 0,5 113 0,0 0 16,0 0-16,-7-100 15,7 100-15,0 0 0,0 0 16,0-63-16,0 63 0,0 0 16,0 0-16,32-37 15,-32 37-15,0 0 0,0 0 16,69-19-16,-69 19 0,0 0 16,95-6-16,-95 6 15,114-7-15,-114 7 16,108-6-16,-108 6 0,108-12 15,-108 12-15,126-7 0,-126 7 16,121 0-16,-121 0 16,128 7-16,-128-7 0,131 12 15,-131-12-15,127 6 0,-25 7 16,-102-13-16,95 12 16,-95-12-16,95 19 0,-95-19 15,0 0-15,95 19 16,-95-19-16,0 0 0,0 0 15,69 6-15,-69-6 0,0 0 16</inkml:trace>
  <inkml:trace contextRef="#ctx0" brushRef="#br0" timeOffset="91945.9">10474 7964 0,'0'0'0,"0"0"16,0 0-16,0 0 0,0 0 16,0 0-16,0 0 15,0 0-15,0 0 0,0 0 16,0 0-16,0 0 0,0 0 16,0 0-16,0 0 15,0 0-15,0 0 16,0 0-16,0 0 0,0 0 15,0 0-15,0 0 0,0 0 16,0 0-16,0 0 16,0 0-16,0 0 0,0 0 15,0 0-15,0 0 0,-38-32 16,38 32-16,0 0 16,0 0-16,0 0 0,0 0 15,0 0-15,0 0 16,44-68-16,-44 68 0,0 0 15,0 0-15,39-44 16,-39 44-16,0 0 0,44-50 16,-44 50-16,0 0 0,0 0 15,57-63-15,-57 63 0,0 0 16,0 0-16,63-50 0,-63 50 16,0 0-16,0 0 0,51-37 15,-51 37-15,0 0 16,0 0-16,45-26 15,-45 26-15,0 0 0,0 0 16,31-37-16,-31 37 0,0 0 16</inkml:trace>
  <inkml:trace contextRef="#ctx0" brushRef="#br0" timeOffset="96105.16">11127 7288 0,'0'0'0,"0"0"15,0 0-15,0 0 0,0 0 16,0 0-16,0 0 15,0 0-15,0 0 0,0 0 16,0 0-16,0 0 0,0 0 16,0 0-16,0 0 15,0 0-15,0 0 0,0 0 16,0 0-16,0 0 0,0 0 16,0 0-16,0 0 15,0 0-15,0 0 0,0 0 16,57 0-16,-57 0 0,0 0 15,0 0-15,0 0 16,0 0-16,0 0 0,0 0 16,0 0-16,0 0 15,0 0-15,0 0 0,0 0 16,0 0-16,0 0 0,0 0 16,19 62-16,-19-62 15,0 0-15,0 0 0,-25 44 16,25-44-16,0 0 15,0 0-15,-44 37 0,44-37 16,0 0-16,0 0 16,-50 19-16,50-19 0,0 0 15,0 0-15,0 0 0,0 0 16,0 0-16,0 0 16,-84 0-16,84 0 0,0 0 15,0 0-15,0 0 0,0 0 16,0 0-16,0 0 15,-25-37-15,25 37 0,0 0 16,0 0-16,0 0 16,0 0-16,0 0 0,0 0 15,31-63-15,-31 63 0,0 0 16,0 0-16,32-25 16,-32 25-16,0 0 0,0 0 15,0 0-15,0 0 16,0 0-16,0 0 0,63-25 15,-63 25-15,0 0 16,0 0-16,0 0 0,0 0 16,0 0-16,0 0 0,58 13 15,-58-13-15,0 0 0,0 0 16,0 0-16,0 0 0,0 0 16,0 0-16,25 56 0,-25-56 15,0 0-15,0 0 16,0 0-16,0 0 0,0 0 15,0 0-15,-44 50 0,44-50 16,0 0-16,0 0 16,0 0-16,0 0 0,0 0 15,0 0-15,0 0 16</inkml:trace>
  <inkml:trace contextRef="#ctx0" brushRef="#br0" timeOffset="97178.8">11152 7388 0,'0'0'0,"0"0"15,0 0-15,0 0 16,0 0-16,0 0 0,0 0 31,0 0-31,0 0 0,0 0 16,0 0-16,0 0 0,0 0 15,0 0-15,0 0 16,0 0-16,0 0 16,0 0-16,0 0 0,0 0 15,0 0-15,0 0 0,0 0 16,0 0-16,0 0 16,0 0-16,26 31 0,-26-31 0,0 0 15,0 0-15,19 56 0,-19-56 16,0 0-16,24 82 15,-24-82-15,0 0 0,32 88 16,-32-88-16,0 0 16,0 0-16,20 100 0,-20-100 15,0 0-15,0 0 0,7 87 16,-7-87-16,0 0 16,0 0-16,-14 63 0,14-63 15,0 0-15,0 0 0,0 0 16,0 0-16,0 0 15,0 0-15,0 0 0,0 0 16,0 0-16,0 0 16,-25 50-16,25-50 0,0 0 15,0 0-15,0 0 0,0 0 16,0 0-16,0 0 16,-38-106-16,38 106 0,0 0 15,0 0-15,-13-82 0,13 82 16,0 0-16,0 0 15,-6-62-15</inkml:trace>
  <inkml:trace contextRef="#ctx0" brushRef="#br0" timeOffset="97605.04">11229 7563 0,'0'0'0,"0"0"0,0 0 16,0 0-16,0 0 0,0 0 31,0 0-31,0 0 0,0 0 16,0 0-16,0 0 0,0 0 15,0 0-15,0 0 0,0 0 16,0 0-16,0 0 16,0 0-16,63-19 0,-63 19 15,0 0-15,0 0 16,0 0-16,0 0 0,0 0 15,0 0-15,0 0 0,0 0 0,0 0 16,0 0-16,-71 0 16,71 0-16,0 0 0,0 0 15,-69 25-15,69-25 16,0 0-16,0 0 0,-89 31 16,89-31-16,0 0 0,0 0 15,-88 32-15,88-32 0,0 0 16,0 0-16,-75 25 0,75-25 15,0 0-15,0 0 16,-52 6-16,52-6 0,0 0 16,0 0-16,0 0 0,0 0 15</inkml:trace>
  <inkml:trace contextRef="#ctx0" brushRef="#br0" timeOffset="98167.71">11209 7507 0,'0'0'0,"0"0"16,0 0-16,0 0 15,0 0-15,0 0 0,0 0 16,0 0-16,0 0 15,0 0-15,0 0 0,0 0 16,0 0-16,0 0 16,57-13-16,-57 13 0,0 0 15,0 0-15,0 0 0,0 0 16,0 0-16,0 0 16,0 0-16,0 0 0,0 0 15,0 0-15,70 6 16,-70-6-16,0 0 0,0 0 15,38 19-15,-38-19 0,0 0 16,57 44-16,-57-44 16,0 0-16,0 0 0,51 44 15,-51-44-15,0 0 0,0 0 16,25 43-16,-25-43 16,0 0-16,0 0 15,0 0-15,0 0 0,0 0 16,0 0-16,0 0 0,0 0 15</inkml:trace>
  <inkml:trace contextRef="#ctx0" brushRef="#br0" timeOffset="98810.69">11316 7770 0,'0'0'0,"0"0"0,0 0 16,0 0-16,0 0 0,0 0 15,0 0-15,0 0 16,0 0-16,0 0 0,0 0 16,0 0-16,0 0 0,0 0 15,0 0-15,0 0 16,0 0-16,0 0 0,20 62 15,-20-62-15,0 0 16,0 0-16,0 0 0,0 0 16,0 0-16,0 0 0,0 75 15,0-75-15,0 0 16,0 0-16,0 0 0,0 0 16,0 0-16,0 0 0,0 0 15,0 0-15,0 0 16,0 0-16,-6 57 15,6-57-15,0 0 0,0 0 16,0 0-16,0 0 0,0 0 16,0 0-16,-38-69 15,38 69-15,0 0 0,0 0 32,-19-44-32,19 44 0,0 0 15,0 0-15,0 0 0,0 0 16,0 0-16,0 0 15,-13-44-15,13 44 0,0 0 16,0 0-16,0 0 16,0 0-16,0 0 0,0 0 15,-39 44-15,39-44 0,0 0 16,0 0-16,-31 25 16,31-25-16,0 0 0,-50 31 15,50-31-15,0 0 16,0 0-16,-64 25 0,64-25 15,0 0-15,-70 7 16,70-7-16,0 0 0</inkml:trace>
  <inkml:trace contextRef="#ctx0" brushRef="#br0" timeOffset="100663.87">10480 7156 0,'0'0'16,"0"0"-16,0 0 0,0 0 16,0 0-16,0 0 0,32 31 15,-32-31-15,0 0 16,0 0-16,0 0 15,0 0-15,0 0 0,0 0 16,0 0-16,0 0 0,0 0 16,0 0-16,45 38 0,-45-38 15,0 0-15,0 0 16,31 50-16,-31-50 0,0 0 16,0 0-16,32 68 15,-32-68-15,0 0 0,0 0 16,18 70-16,-18-70 0,0 0 15,0 0-15,0 69 16,0-69-16,0 0 0,0 0 16,-12 68-16,12-68 0,0 0 15,0 0-15,-25 44 16,25-44-16,0 0 0,0 0 16,-38 19-16,38-19 15,0 0-15,0 0 0,0 0 16,0 0-16,0 0 15,0 0-15,-89-19 0,89 19 16,0 0-16,0 0 0,-44-19 16,44 19-16,0 0 15,0 0-15,0 0 0,0 0 16,0 0-16,0 0 0,0 0 16,0 0-16,0 0 15,0 0-15,0 0 0,0 0 16,0 0-16,0 0 15,-25-62-15,25 62 0,0 0 16,0 0-16,0 0 0,0 0 16,0 0-16,0 0 0,0 0 15,0 0-15,0 0 0,0 0 16,0 0-16,0 0 0,0 0 31,0 0-31,0 0 0,0 0 0,0 0 0,0 0 16,0 0-16,0 0 0,0 0 15,0 0-15,0 0 16,0 0-16,0 0 0,0 0 16,0 0-16,0 0 15,0 0-15,0 0 0,0 0 16,0 0-16,0 0 16,0 0-16,0 0 0,0 0 15,0 0-15,0 0 0,0 0 16,0 0-16,0 0 15,0 0-15,0 0 0,0 0 16,0 0-16,0 0 0,0 0 16,0 0-16,0 0 15,0 0-15,0 0 0,0 0 16,0 0-16,0 0 0,0 0 16,0 0-16,0 0 15,0 0-15,0 0 0,0 0 16,0 0-16,0 0 15,0 0-15,0 0 0,0 0 16,0 0-16,6-57 16,-6 57-16,0 0 0,0 0 15,-20-56-15,20 56 0,0 0 16,0 0-16,-17-69 16,17 69-16,0 0 0,0 0 15,-7-69-15,7 69 0,0 0 16,0 0-16,0-56 15,0 56-15,0 0 0,0 0 16,24-31-16,-24 31 16,0 0-16,0 0 0,45-19 15,-45 19-15,0 0 0,0 0 16,0 0-16,0 0 16,0 0-16,0 0 0,101 12 15,-101-12-15,0 0 0,0 0 16,46 32-16,-46-32 0,0 0 15,0 0-15,0 0 16,0 0-16,0 0 0,0 0 16,31 37-16,-31-37 15,0 0-15,0 0 0,0 0 32,0 0-32,0 0 0,0 0 15,0 63-15,0-63 0,0 0 16,0 0-16,0 0 0,0 0 15,0 0-15,0 0 16,0 0-16,0 0 0,0 0 16,0 0-16,0 0 0,0 0 15,0 0-15,0 0 0,0 0 16,0 0-16,0 0 0,0 0 16,-39 43-16,39-43 15,0 0-15,0 0 16,0 0-16,0 0 0,0 0 15,0 0-15,-82 20 0,82-20 16,0 0-16,0 0 16,0 0-16,0 0 0,0 0 15,0 0-15,0 0 0,0 0 16,0 0-16,0 0 0,-76-7 16,76 7-16,0 0 15,0 0-15,0 0 16,0 0-16,0 0 0</inkml:trace>
  <inkml:trace contextRef="#ctx0" brushRef="#br0" timeOffset="100989.27">10462 7168 0,'0'0'0,"0"0"0,0 0 31,0 0-31,0 0 0,0 0 16,0 0-16,0 0 15,0 0-15,0 0 0,0 0 16,0 0-16,0 0 0,0 0 15,50 19-15,-50-19 16,0 0-16,0 0 16,0 0-16,0 0 0,0 0 15,0 0-15,0 0 0,0 0 16,0 0-16,0 0 16,0 0-16,0 0 0,0 0 15,0 0-15,-25 38 0,25-38 16,0 0-16,0 0 0,0 0 15,0 0-15,0 0 0,12 56 16,-12-56-16,0 0 0,38 75 16,-38-75-16,0 0 0,0 0 15,46 75-15,-46-75 16,0 0-16,0 0 16,24 63-16</inkml:trace>
  <inkml:trace contextRef="#ctx0" brushRef="#br0" timeOffset="105901.93">9289 8378 0,'0'0'0,"0"0"0,0 0 0,0 0 16,0 0-16,0 0 16,0 0-16,0 0 0,0 0 15,0 0-15,44 30 16,-44-30-16,0 0 0,0 0 15,0 0-15,0 0 16,0 0-16,0 0 0,77 0 16,-77 0-16,63 7 0,-63-7 15,0 0-15,76 6 16,-76-6-16,0 0 0,0 0 16,108 0-16,-108 0 0,0 0 15,113 0-15,-113 0 16,0 0-16,134 0 0,-134 0 15,139 0-15,-139 0 16,127 7-16,-127-7 0,120 6 16,-120-6-16,127 12 0,-127-12 15,114 13-15,-7 6 16,-107-19-16,109 12 0,-109-12 16,120 6-16,-120-6 0,121 0 15,-8 0-15,-113 0 16,108 0-16,-108 0 15,115 7-15,-115-7 0,113 6 16,-113-6-16,0 0 0,128 0 16,-128 0-16,0 0 15,0 0-15,132-6 0,-132 6 16,0 0-16,0 0 0,101 0 16,-101 0-16,0 0 15,0 0-15,0 0 0,0 0 16,0 0-16,0 0 15,0 0-15,0 0 0,0 0 16,0 0-16,0 0 0,0 0 16,0 0-16,0 0 15,0 0-15,0 0 0,0 0 16,0 0-16,0 0 0,0 0 16,0 0-16,0 0 15,0 0-15,0 0 0,0 0 16,0 0-16,0 0 0,0 0 15,0 0-15,0 0 0,45-38 32,-45 38-32,0 0 15,0 0-15,0 0 0,0 0 16,0 0-16,44-44 0,-44 44 16,0 0-16,38-63 15,7-5-15,-45 68 0,50-69 16,-50 69-16,51-95 0,-51 95 15,44-93-15,-44 93 0,57-76 16,-57 76-16,71-81 0,-2 12 16,-69 69-16,70-62 0,-1-13 15,-69 75-15,83-57 16,-8 1-16,-75 56 0,89-50 16,6 12-16,-6 0 0,-89 38 15,95-31-15,-95 31 0,95-25 16,-95 25-16,102-19 15,-102 19-15,113-13 0,-113 13 16,128 0-16,-128 0 16,127 7-16,-127-7 0,126 19 15,-11 18-15,-115-37 0,95 44 16,-95-44-16,75 44 0,-75-44 16,63 56-16,-63-56 15,64 57-15,-1 12 16,-63-69-16,0 0 0,71 75 15,-71-75-15,56 75 0,-56-75 16,0 0-16,57 81 16,-57-81-16,0 0 0,51 88 15,-51-88-15,0 0 0,38 88 16,-38-88-16,0 0 16,0 0-16,25 88 0,-25-88 15,0 0-15,0 0 16,20 68-16,-20-68 0,0 0 15,0 0-15,0 0 0,0 0 16,0 0-16,0 0 16,12 44-16,-12-44 0,0 0 15,0 0-15,0 0 0,0 0 32,0 0-32,0 0 0,0 0 15,0 0-15,0 0 16,0 0-16,0 0 0,0 0 15,0 0-15,51 19 16,-51-19-16,0 0 0,69-25 16,-69 25-16,0 0 0,89-31 15,-89 31-15,101-25 16,-101 25-16,0 0 0,115-13 16,-115 13-16,113 0 0,-113 0 15,0 0-15,102 0 16,-102 0-16,101 0 0,-101 0 15,0 0-15,0 0 0,95 0 16,-95 0-16,0 0 16,101 0-16,-101 0 0,0 0 15,0 0-15,89 6 0,-89-6 16,0 0-16,0 0 16,83 7-16,-83-7 0,0 0 15,0 0-15,69 6 0,-69-6 16,0 0-16,0 0 15,58 6-15,-58-6 0,0 0 16,0 0-16,0 0 0,0 0 16,0 0-16,0 0 0,0 0 15,0 0-15,0 0 16,0 0-16,69 0 0,-69 0 16,0 0-16,0 0 0,0 0 15,0 0-15,0 0 16,0 0-16,102-6 0,-102 6 15,0 0-15,0 0 0,56-6 32,-56 6-32,0 0 0,0 0 15,65 0-15,-65 0 0,0 0 16,0 0-16,56-7 16,-56 7-16,0 0 0,0 0 15,0 0-15,0 0 0,0 0 16,0 0-16,0 0 15,0 0-15,0 0 0,57 7 16,-57-7-16,0 0 0,0 0 16,-25 31-16,25-31 0,0 0 15,0 0-15,-44 44 16,44-44-16,0 0 0,0 0 16,-51 50-16,51-50 0,0 0 15,0 0 1,0 0-16,0 0 0,0 0 0,0 0 0,-44 44 15,44-44-15,0 0 0,0 0 16,0 0-16,0 0 16,0 0-16,0 0 0,0 0 15,0 0-15,19-57 0,-19 57 16,0 0-16,0 0 16,44-50-16,-44 50 0,0 0 15,0 0-15,44-50 0,-44 50 16,0 0-16,0 0 15,32-37-15,-32 37 0,0 0 16,0 0-16,0 0 0,-44-95 16,44 95-16,-64-50 15,64 50-15,-82-43 16,82 43-16,-102-44 0,102 44 16,0 0-16,-88-50 0,88 50 15</inkml:trace>
  <inkml:trace contextRef="#ctx0" brushRef="#br0" timeOffset="122942.12">17191 8860 0,'0'0'15,"0"0"-15,0 0 0,0 0 16,0 0-16,0 0 16,0 0-16,0 0 0,0 0 15,0 0-15,0 0 0,0 0 16,0 0-16,0 0 15,0 0-15,0 0 0,0 0 16,0 0-16,0 0 16,0 0-16,0 0 0,0 0 15,0 0-15,0 0 0,0 0 16,0 0-16,0 0 16,0 0-16,0 0 0,0 0 15,0 0-15,0 0 0,0 0 16,0 0-16,0 0 0,0 0 15,0 0-15,0 0 16,0 0-16,0 0 0,0 0 16,0 0-16,101 6 0,-101-6 15,0 0-15,0 0 0,89 0 16,-89 0-16,0 0 16,0 0-16,115 0 0,-115 0 15,0 0-15,114 6 0,-114-6 16,0 0-16,0 0 15,127 7-15,-127-7 0,0 0 16,132 0-16,-132 0 0,127 0 16,-127 0-16,0 0 15,114 0-15,-114 0 0,95 6 16,-95-6-16,0 0 16,95 19-16,-95-19 0,0 0 15,0 0-15,103 18 0,-103-18 16,0 0-16,0 0 15,87 7-15,-87-7 0,0 0 16,0 0-16,95 6 16,-95-6-16,0 0 0,96 7 15,-96-7-15,0 0 16,0 0-16,101 5 0,-101-5 16,0 0-16,0 0 0,95 7 15,-95-7-15,0 0 16,0 0-1,76 0-15,-76 0 0,0 0 16,0 0-16,51 6 16,-51-6-16,0 0 0,0 0 15,0 0-15,0 0 0,0 0 16,0 0-16,63 7 16,-63-7-16,0 0 0,0 0 15,0 0-15,0 0 16,0 0-16,0 0 0,64 0 15,-64 0-15,0 0 0,0 0 16,0 0-16,0 0 16,0 0-16,0 0 0,0 0 15,0 0-15,0 0 0,0 0 16,0 0-16,0 0 16,0 0-16,0 0 0,57 5 15,-57-5-15,0 0 16,0 0-16,0 0 0,0 0 15,0 0-15,0 0 0,0 107 16,0-107-16,0 0 16,-6 82-16,6-82 0,0 0 15,-26 94-15,26-94 0,0 0 16,0 0-16,-38 87 16,38-87-16,0 0 0,-25 101 15,25-101-15,0 0 0,-6 88 16,6-88-16,0 0 0,0 0 15,0 81-15,0-81 0,0 0 16,0 0-16,-6 75 16,6-75-16,0 0 15,0 0-15,-8 69 0,8-69 16,0 0-16,0 0 0,-6 56 16,6-56-16,0 0 15,0 0-15,-6 57 0,6-57 16,0 0-16,0 0 0,0 0 15,0 0-15,0 0 16,0 0-16,-6 68 0,6-68 16,0 0-16,0 0 15,0 0-15,0 0 0,0 0 16,0 0-16,0 0 0,0 0 16,0 0-16,0 0 15,6 63-15,-6-63 0,0 0 16,0 0-16,0 0 0,0 0 15,0 0-15,0 0 16,0 0-16,0 0 0,0 0 16,0 0-16,0 0 15,0 0-15,0 0 0,0 0 16,0 0-16,0 0 0,0 0 16,0 0-16,0 0 15,0 0-15,0 0 0,0 0 16,0 0-16,0 0 0,0 0 15,0 0-15,0 0 16,0 0-16,0 0 0</inkml:trace>
  <inkml:trace contextRef="#ctx0" brushRef="#br0" timeOffset="124755.87">22635 9925 0,'0'0'0,"0"0"0,0 0 15,0 0-15,0 0 16,0 0-16,0 0 0,0 0 15,0 0-15,0 0 16,0 0-16,0 0 0,0 0 16,0 0-16,0 0 15,0 0-15,0 0 0,0 0 16,58 32-16,-58-32 16,0 0-16,0 0 0,0 0 15,0 0-15,0 0 0,0 0 16,0 0-16,0 0 15,0 0-15,0 0 0,0 0 16,0 0-16,0 0 0,0 0 16,0 0-16,0 0 15,0 0-15,0 0 0,0 0 16,0 0-16,0 0 16,0 0-16,43-13 0,-43 13 15,0 0-15,0 0 0,0 0 16,0 0-16,0 0 15,0 0-15,14-94 0,-14 94 16,6-94-16,-6 94 0,0 0 16,0-106-16,0 106 15,-6-113-15,6 113 0,0 0 16,-7-107-16,7 107 16,0 0-16,0 0 0,-7-119 15,7 119-15,0 0 0,0 0 16,0-112-16,0 112 0,-6-88 15,6 88-15,0 0 16,0 0-16,0-82 0,0 82 16,0 0-16,0 0 0,0-82 15,0 82-15,0 0 16,0 0-16,0 0 0,0 0 0,0 0 16,0 0-16,0-56 15,0 56-15,0 0 0,0 0 31,0 0-31,0 0 0,0 0 16,0 0-16,0 0 16,0 0-16,0 0 0,0 0 15,-12-69-15,12 69 0,0 0 16,0 0-16,0 0 16,-7-100-16,7 100 0,0 0 15,0 0-15,0 0 0,0 0 16,0 0-16,0 0 0,0 0 15,0 0-15,0 0 16,0 0-16,13-44 0,-13 44 16,0 0-16,50-6 0,-50 6 15,0 0-15,83 0 0,-83 0 16,0 0-16,114 0 16,-114 0-16,127-7 0,-127 7 15,127-5-15,-127 5 16,126-7-16,-126 7 0,121-13 15,-121 13-15,133-12 0,-133 12 16,139 0-16,-139 0 16,140 0-16,-140 0 0,133 0 15,-133 0-15,139 0 0,-139 0 16,127 6-16,-127-6 16,127 0-16,-127 0 0,0 0 15,133 0-15,-133 0 16,0 0-16,139 0 0,-139 0 15,0 0-15,120 6 0,-120-6 16,0 0 0,0 0-16,109 0 0,-109 0 15,0 0-15,0 0 16,82 0-16,-82 0 0,0 0 16,0 0-16,0 0 15,0 0-15,0 0 0,0 0 16,0 0-16,0 0 0,0 0 15,0 0-15,0 0 0,0 0 16,0 0-16,0 0 0,0 0 16,0 0-16,0 0 0,0 0 15,0 0-15,0 0 16,0 0-16,0 0 16,0 0-16,0 0 0</inkml:trace>
  <inkml:trace contextRef="#ctx0" brushRef="#br0" timeOffset="125720.57">22774 9793 0,'0'0'15,"0"0"-15,0 0 0,0 0 16,0 0-16,0 0 16,0 0-16,0 0 0,0 0 15,0 0-15,0 0 0,0 0 16,0 0-16,0 0 15,0 0-15,0 0 0,0 0 16,0 0-16,0 0 16,0 0-16,0 0 0,0 0 15,-6 63-15,6-63 0,0 0 16,0 0-16,0 0 16,0 0-16,0 0 0,0 0 15,0 0-15,0 0 0,0 0 16,0 0-16,-6 76 15,6-76-15,0 0 0,0 0 16,0 0-16,0 0 16,0 0-16,0 0 0,0 93 15,0-93-15,0 0 0,0 0 16,6 57-16,-6-57 16,0 0-16,0 0 0,0 0 15,0 0-15,0 0 0,0 0 16,0 0-16,0 0 15,0 0 1,0 0-16,-6 69 0,6-69 16,0 0-16,0 0 0,0 0 15,0 0-15</inkml:trace>
  <inkml:trace contextRef="#ctx0" brushRef="#br0" timeOffset="127449.47">19783 8872 0,'0'0'16,"0"0"-16,0 0 0,0 0 16,0 0-16,0 0 0,0 0 15,0 0-15,0 0 16,0 0-16,0 0 0,0 0 16,0 0-16,0 0 15,0 0-15,0 0 0,0 0 16,0 0-16,0 0 0,0 0 15,0 0-15,0 0 16,0 0-16,0 0 0,0 0 16,0 0-16,0 0 0,0 0 15,0 0-15,0 0 16,64 13-16,-64-13 0,0 0 0,0 0 16,19 37-16,-19-37 0,0 0 15,0 0-15,12 57 16,-12-57-16,0 0 15,0 0-15,7 75 0,-7-75 16,0 0-16,0 0 0,6 82 16,-6-82-16,0 0 15,0 0-15,13 93 0,-13-93 16,0 0-16,0 0 0,7 82 16,-7-82-16,0 0 15,12 88-15,-12-88 0,0 0 16,0 0-16,12 87 15,-12-87-15,0 0 0,0 0 16,14 82-16,-14-82 0,0 0 16,0 0-16,12 88 0,-12-88 15,0 0-15,0 0 16,13 75-16,-13-75 0,0 0 16,0 0-16,19 69 0,-19-69 15,0 0-15,0 0 16,6 62-16,-6-62 0,0 0 15,0 0-15,7 50 16,-7-50-16,0 0 0,0 0 16,0 0-16,0 0 15,0 0-15,0 0 0,0 0 16,0 0-16,0 0 0,0 0 16,0 82-16,0-82 15,0 0-15,0 0 0,0 0 16,0 0-16,0 0 15,0 0-15,0 0 0,0 0 16,0 0-16,0 0 0,0 0 31,0 0-31,0 0 16,0 0-16,6 63 0,-6-63 0,0 0 0,0 0 0,0 0 31,0 0-31,0 0 16,0 0-16,0 0 0,0 0 0,0 0 0,0 0 31,0 0-31,0 0 0,0 0 16,0 0-16,-26-88 0,26 88 0</inkml:trace>
  <inkml:trace contextRef="#ctx0" brushRef="#br0" timeOffset="128075.75">19847 9117 0,'0'0'0,"0"0"0,0 0 32,0 0-32,0 0 0,0 0 15,0 0-15,0 0 0,0 0 16,0 0-16,0 0 15,0 0-15,0 0 0,0 0 16,0 0-16,0 0 0,0 0 16,0 0-16,0 0 15,0 0-15,0 0 0,0 0 16,0 0-16,0 0 16,0 0-16,0 0 0,0 0 15,0 0-15,0 0 0,-108 6 16,108-6-16,-132 0 15,132 0-15,-140 0 0,140 0 16,-121 0-16,121 0 0,-114-6 16,114 6-16,-107 6 15,107-6-15,0 0 0,-95 6 16,95-6-16,0 0 0,0 0 16,-83 7-16,83-7 15,0 0-15,0 0 0,0 0 16,0 0-16,0 0 0,0 0 15,0 0-15,0 0 16,0 0-16,0 0 0,0 0 16,0 0-1</inkml:trace>
  <inkml:trace contextRef="#ctx0" brushRef="#br0" timeOffset="128485.39">19885 9311 0,'0'0'0,"0"0"0,0 0 15,0 0-15,0 0 0,0 0 16,-38 25-16,38-25 0,0 0 15,-70 19-15,70-19 16,0 0-16,-101 19 0,101-19 16,-127 19-16,127-19 15,-133 6-15,133-6 0,-120 6 16,120-6-16,-114 0 16,114 0-16,-109 0 0,109 0 15,0 0-15,-101 0 0,101 0 16,0 0-16,-101 0 0,101 0 15,0 0-15,0 0 0,-76-6 16,76 6-16,0 0 16,0 0-16,0 0 15,0 0-15,0 0 0,31-38 16,-31 38-16</inkml:trace>
  <inkml:trace contextRef="#ctx0" brushRef="#br0" timeOffset="128954.36">19967 9531 0,'0'0'0,"0"0"0,0 0 15,0 0-15,0 0 0,0 0 16,0 0-16,0 0 0,0 0 16,0 0-16,-38 81 15,38-81-15,-69 38 16,69-38-16,0 0 0,-95 18 16,95-18-16,-121 7 0,121-7 15,0 0-15,-140 0 16,140 0-16,-145 0 0,145 0 15,-140-7-15,140 7 0,-138-6 16,138 6-16,0 0 16,-115-6-16,115 6 0,0 0 15,-108-6-15,108 6 16,0 0-16,0 0 0,-89 0 16,89 0-16,0 0 15,0 0-15,-63 0 0,63 0 16,0 0-16,0 0 0,0 0 15,0 0-15,76-13 16,-76 13-16,102-25 0,-102 25 16,120-19-16,-120 19 15</inkml:trace>
  <inkml:trace contextRef="#ctx0" brushRef="#br0" timeOffset="129303.24">20062 9756 0,'0'0'0,"0"0"0,0 0 16,0 0-16,0 0 0,0 0 15,-32 31-15,32-31 16,0 0-16,-56 25 0,56-25 15,0 0-15,-76 25 0,76-25 16,-108 32-16,108-32 0,-127 12 16,127-12-16,-145 6 0,145-6 15,-146 0-15,146 0 16,-159-6-16,159 6 0,-152-6 16,152 6-16,-140-6 15,140 6-15,-132-13 0,132 13 16,0 0-16,-121-19 15,121 19-15,0 0 0</inkml:trace>
  <inkml:trace contextRef="#ctx0" brushRef="#br0" timeOffset="132433.73">17173 8847 0,'0'0'0,"0"0"15,0 0-15,0 0 0,0 0 16,0 0-16,0 0 15,0 0-15,0 0 0,0 0 16,0 0-16,0 0 0,0 0 16,0 0-16,0 0 15,0 0-15,0 0 0,0 0 16,0 0-16,0 0 16,0 0-16,0 0 0,0 0 15,0 0-15,0 0 16,0 0-16,0 0 0,0 0 15,0 0-15,0 0 0,0 0 16,0 0-16,0 0 16,0 0-16,0 0 0,0 0 15,0 0-15,0 0 0,44 13 16,-44-13-16,0 0 0,0 0 16,0 0-16,0 0 0,0 0 15,0 0-15,0 0 16,0 0-16,0 0 0,0 0 15,0 0-15,0 0 0,0 0 16,0 0-16,-76-6 16,76 6-16,0 0 0,0 0 15,-63 0-15,63 0 0,0 0 16,0 0-16,-70 0 16,70 0-16,0 0 0,0 0 15,-58 0-15,58 0 16,0 0-16,0 0 0,0 0 15,0 0-15,0 0 16</inkml:trace>
  <inkml:trace contextRef="#ctx0" brushRef="#br0" timeOffset="135194.37">24936 6034 0,'0'0'16,"0"0"-16,0 0 0,0 0 16,0 0-16,0 0 15,0 0-15,0 0 0,0 0 16,0 0-16,6 63 0,-6-63 16,0 0-16,0 0 15,0 0-15,0 0 0,0 0 16,0 0-16,0 0 31,0 0-31,0 0 0,0 0 16,6 63-16,-6-63 0,0 0 15,0 0-15,0 0 0,0 0 16,0 0-16,0 0 16,0 0-16,0 0 0,0 0 15,0 0-15,0 0 0,0 0 16,0 0-16,0 0 15,-75 25-15,75-25 0,0 0 16,-83 12-16,83-12 0,0 0 0,-108 6 16,108-6-16,0 0 0,-139 7 15,139-7-15,-146 6 16,19-6-16,127 0 0,-120 0 16,120 0-16,-133-6 15,133 6-15,-140 0 0,7-7 16,133 7-16,-139-6 0,139 6 15,-146-6-15,7 6 16,12 0-16,127 0 0,-127 0 16,-5-6-16,11 6 0,7-7 15,-1-5-15,115 12 16,-132-13-16,-1 13 0,133 0 16,-140 7-16,-31-26 15,171 19-15,-171-31 0,6 18 31,165 13-31,-158 0 0,12 13 16,146-13-16,-158 12 0,6 1 16,152-13-16,-166 0 15,166 0-15,-176-7 0,16 7 16,15 0-16,145 0 0,-146 0 16,6 0-16,140 0 15,-158 0-15,13-6 0,145 6 16,-146-6-16,0 6 0,146 0 15,-146 0-15,7 0 16,139 0-16,-146 0 0,7 0 16,139 0-16,-146 6 0,0-6 15,146 0-15,-146 6 16,1 1-16,145-7 0,-146 0 16,13 0-16,133 0 0,-134 6 15,134-6-15,-138 0 0,17 6 16,13 0-16,108-6 0,-101 7 15,101-7-15,-108 6 16,108-6-16,-108 6 0,108-6 16,-107 6-16,107-6 15,0 0-15,-121 0 0,121 0 16,0 0-16,-126 7 0,126-7 16,0 0-16,0 0 15,-114 0-15,114 0 0,0 0 16,0 0-16,-89 0 0,89 0 15,0 0-15,0 0 16,-58 0-16,58 0 0,0 0 16,0 0-16,0 0 15,0 0-15,0 0 0,0 0 16,0 0-16,0 0 0,0 0 16,0 0-16,0 0 15,0 0-15,0 0 0,0 0 16,0 0-16,0 0 15,0 0-15,0 0 0,52-7 16,-52 7-16</inkml:trace>
  <inkml:trace contextRef="#ctx0" brushRef="#br0" timeOffset="137916.51">19188 7218 0,'0'0'0,"0"0"16,0 0-16,0 0 0,0 0 16,0 0-16,0 0 0,0 0 15,0 0-15,0 0 16,0 0-16,0 0 0,0 0 15,0 0-15,0 0 16,0 0-16,0 0 0,0 0 16,44-37-16,-44 37 15,0 0-15,0 0 0,0 0 16,0 0-16,0 0 0,0 0 16,0 0-16,0 0 15,0 0-15,0 0 0,0 0 16,0 0-16,0 0 15,0 0-15,19-44 0,-19 44 16,0 0 0,0 0-16,0 0 0,0 0 15,0 0-15,0 0 16,0 0-16,0 0 0,0 0 16,12 50-16,-12-50 0,8 101 15,-8-101-15,0 0 16,0 125-16,0-125 0,0 0 15,6 131-15,-6-131 0,0 0 16,0 113-16,0-113 0,-14 100 16,14-100-16,0 0 0,0 0 15,-18 88-15,18-88 16,0 0-16,0 0 0,-26 75 16,26-75-16,0 0 15,0 0-15,-37 57 0,37-57 16,0 0-16,0 0 0,-51 31 15,51-31-15,0 0 16,-70 12-16,70-12 0,0 0 16,0 0-16,-89 0 0,89 0 15,0 0-15,-107 0 16,107 0-16,0 0 16,-114-6-16,114 6 0,0 0 15,-121-6-15,121 6 0,0 0 16,0 0-16,-101-6 0,101 6 15,0 0-15,0 0 16,-83 0-16,83 0 0,0 0 16,0 0-16,0 0 0,0 0 15,0 0-15,0 0 16,0 0-16,0 0 0,0 0 16,0 0-16,-76 6 15,76-6-15,0 0 0,0 0 16,0 0-16,0 0 0,0 0 15,0 0-15,-12-69 16,12 69-16,0 0 0,-13-88 16,13 88-16,0 0 0,-13-119 15,13 119-15,0 0 16,-25-119-16,25 119 0,0 0 16,-13-131-16,13 131 15,0 0-15,-19-126 0,19 126 16,0 0-16,0 0 15,-12-106-15,12 106 0,0 0 16,0 0-16,0-75 0,0 75 16,0 0-16,0 0 15,31-44-15,-31 44 0,0 0 16,0 0-16,57-32 16,-57 32-16,0 0 0,0 0 15,76-25-15,-76 25 0,0 0 16,0 0-16,102-12 15,-102 12-15,0 0 0,127 0 16,-127 0-16,0 0 0,139-6 16,-139 6-16,0 0 15,126 0-15,-126 0 0,0 0 16,0 0-16,134 0 0,-134 0 16,0 0-16,0 0 15,133 6-15,-133-6 0,0 0 16,0 0-16,108 12 15,-108-12-15,0 0 0,0 0 16,0 0-16,0 0 0,0 0 16,0 0-16,70 13 15,-70-13-15,0 0 0,0 0 16,0 0-16,0 0 16,0 0-16,0 0 0,0 0 15,0 0-15,0 0 0,0 0 16,0 0-16</inkml:trace>
  <inkml:trace contextRef="#ctx0" brushRef="#br0" timeOffset="139348.59">18960 7268 0,'0'0'0,"0"0"15,0 0 1,0 0-16,0 0 0,0 0 15,0 0-15,0 0 0,0 0 16,0 0-16,0 0 16,0 0-16,0 0 0,0 0 15,0 0-15,0 0 16,0 0-16,0 0 0,0 0 16,0 0-16,0 0 0,0 0 0,-25 75 15,25-75-15,0 0 16,0 0-16,-58 26 0,58-26 15,0 0-15,0 0 16,-57 0-16,57 0 0,0 0 16,0 0-16,-44-26 0,44 26 31,0 0-31,0 0 0,0 0 16,0 0-16,0 0 0,0 0 15,-13-68-15,13 68 0,0 0 16,0 0-16,32-25 15,-32 25-15,0 0 0,0 0 16,51-7-16,-51 7 16,0 0-16,0 0 0,57 13 0,-57-13 15,0 0-15,0 0 16,50 25-16,-50-25 0,0 0 16,0 0-16,32 50 0,-32-50 15,0 0-15,0 0 16,0 0-16,0 0 0,0 0 15,0 0-15,-13 50 0,13-50 16,0 0-16,0 0 0,0 0 16,0 0-16,0 0 15,0 0-15,-57 13 0,57-13 16,0 0-16,0 0 0,0 0 16,0 0-16,0 0 15,0 0-15,0 0 0,0 0 16,0 0-16,0 0 15,0 0-15,0 0 0,0 0 16,0 0-16,-50-6 0,50 6 31,0 0-31,0 0 0,0 0 16,0 0-16,0 0 16,0 0-16,0 0 0,0 0 15,0 0-15,0 0 16,0 0-16,0 0 0,0 0 15,0 0-15,0 0 0,0 0 16,0 0-16,0 0 16,0 0-16,0 0 0,0 0 15,6 87-15,-6-87 0,0 0 16,0 0-16,26 75 16,-26-75-16,0 0 0,0 0 15,24 63-15,-24-63 16,0 0-16,0 0 0,0 0 15,0 0-15,0 0 0,0 0 16,14 44-16,-14-44 0,0 0 16,0 0-16,0 0 15,0 0-15,0 0 0,0 0 16,0 0-16,0 0 16,0 0-16,0 0 0,0 0 15,0 0-15,0 0 0,0 0 16,25-69-16,-25 69 15,0 0-15,0 0 0,32-38 16,-32 38-16,0 0 16,0 0-16,31-37 0,-31 37 15,0 0-15,0 0 0,0 0 16,0 0-16,0 0 16,95 0-16,-95 0 0,0 0 15,0 0-15,44 25 16,-44-25-16,0 0 0,0 0 0,0 0 15,0 0-15,0 0 16,0 0-16,26 44 0,-26-44 16,0 0-16,0 0 0,0 0 15</inkml:trace>
  <inkml:trace contextRef="#ctx0" brushRef="#br0" timeOffset="139730.31">18947 7582 0,'0'0'15,"0"0"-15,0 0 0,0 0 16,0 0-16,0 0 16,0 0-16,0 0 0,0 0 15,0 0-15,0 0 0,0 0 16,0 0-16,0 0 0,0 0 16,0 0-16,0 0 15,0 0-15,0 0 0,0 0 16,0 0-16,0 0 15,0 0-15,0 0 0,0 0 16,0 0-16,19 68 16,-19-68-16,0 0 0,0 0 15,19 51-15,-19-51 0,0 0 16,0 0-16,0 0 16,0 0-16,0 0 0,0 0 15,13 56-15,-13-56 0,0 0 16,0 0-16,0 0 15,0 0-15,-45 13 0,45-13 16,0 0 0,0 0-16,-50-44 0,50 44 0,0 0 0,0 0 15,-38-56-15,38 56 0</inkml:trace>
  <inkml:trace contextRef="#ctx0" brushRef="#br0" timeOffset="139949.9">18814 7406 0,'0'0'0,"0"0"16,0 0-16,0 0 0,0 0 16,0 0-16,0 0 0,0 0 15,0 0-15,0 0 31,0 0-31,0 0 0,0 0 16,0 0-16,0 0 16,0 0-16,0 0 0,0 0 15</inkml:trace>
  <inkml:trace contextRef="#ctx0" brushRef="#br0" timeOffset="143994.34">18858 7789 0,'0'0'16,"0"0"-16,0 0 0,0 0 15,0 0-15,0 0 16,0 0-16,0 0 0,0 0 16,0 0-16,0 0 0,0 0 15,0 0-15,0 0 16,-6 56-16,6-56 0,0 0 16,0 0-16,0 0 15,0 0-15,0 0 0,0 0 16,0 0-16,0 0 15,0 0-15,0 0 0,0 0 16,0 0-16,0 0 0,0 0 16,0 0-16,0 0 0,0 0 15,0 0-15,0 0 16,0 0-16,0 0 16,0 0-16,0 0 0,0 0 0,0 0 15,0 0-15,25 37 16,-25-37-16,0 0 0,0 0 15,0 0-15,0 0 0,0 0 16,0 0-16,0 0 16,0 0-16,0 0 0,0 0 15,0 0-15,0 0 16,0 0-16,0 0 0,0 0 16,0 0-1,0 0-15,0 0 0,0 0 16,0 0-16,0 0 0,0 0 15,7-87-15,-7 87 16,0 0-16,0 0 0,-13-69 16,13 69-16,0 0 15,0 0-15,-6-63 0,6 63 16,0 0-16,0 0 16,0 0-16,0 0 0,0 0 15,0 0-15,-7-50 0,7 50 16,0 0-16,0 0 15,0 0-15,0 0 0,0 0 16,0 0-16,0 0 16,0 0-16,0 0 0,0 0 15,-44 12-15,44-12 0,0 0 16,0 0-16,0 0 16,0 0-16,0 0 0,0 0 15,-13 57-15,13-57 0,0 0 16,0 0-16,0 0 15,0 0-15,0 0 0,0 0 16,-32 63-16,32-63 16,0 0-16,0 0 0,0 0 15,0 0-15,0 0 16,0 0-16,0 0 0,0 0 16,0 0-16,0 0 0,-12-88 15,12 88-15,0 0 16,0 0-16,0 0 0,0 0 15,0 0-15,0 0 0,0 0 16,0 0-16,0 0 16,0 0-16,0-94 0,0 94 15,0 0-15,0 0 16,0 0-16,0 0 0,0 0 16,0 0-16,-63-13 0,63 13 15,0 0-15,0 0 16,0 0-16,0 0 0,0 0 15,0 0-15,0 0 0,0 0 16,0 0-16,-58 7 16,58-7-16,0 0 0,0 0 15,-12-57-15,12 57 0,0 0 16,0 0-16,-6-56 16,6 56-16,0 0 0,0 0 15,0 0-15,0 0 0,0 0 16,0 0-16,0 0 15,0 0-15,0 0 0,0 0 16,0 0-16,0 0 16,0 0-16,0 0 0,0 0 15,0 0-15,0 0 16,0 0-16,-7 75 0,7-75 16,0 0-16,0 0 0,-26 44 15,26-44-15,0 0 0,0 0 16,-44 12-16,44-12 15,0 0-15,0 0 0,-57-12 16,57 12-16,0 0 16,0 0-16,0 0 0,0 0 15,0 0-15,0 0 16,-50-19-16,50 19 0,0 0 16,0 0-16,0 0 0,0 0 15,0 0-15,0 0 0,-51 56 16,51-56-16,0 0 15,0 0-15,-6 50 0,6-50 16,0 0-16,0 0 16,0 0-16,0 0 0,0 0 15,0 0-15,-19 57 0,19-57 16,0 0-16,0 0 0,0 0 16,0 0-16,0 0 0,0 0 15,-64 25-15,64-25 16,0 0-16,0 0 0,0 0 15,0 0-15,0 0 0,0 0 16,0 0-16,0 0 16,0 0-16,0 0 0,-38 31 15,38-31-15,0 0 16,0 0-16,0 0 0,0 0 16</inkml:trace>
  <inkml:trace contextRef="#ctx0" brushRef="#br0" timeOffset="144531.41">18877 7682 0,'0'0'0,"0"0"0,0 0 16,0 0-16,0 0 15,0 0-15,0 0 0,0 0 16,0 0-16,0 0 0,-31 63 15,31-63-15,0 0 16,0 0-16,0 0 0,0 0 16,0 0-16,0 0 15,-6 69-15,6-69 0,0 0 16,0 0-16,0 56 16,0-56-16,0 0 0,0 0 31,0 57-31,0-57 0,0 0 0,0 0 0,0 0 0,0 0 31,0 0-31,0 0 0,12 93 16,-12-93-16,0 0 15,0 0-15,0 0 0,0 0 16,0 0-16,0 0 0,-6 63 16,6-63-16,0 0 15,0 0-15,0 0 0,0 0 16,0 0-16,0 0 15</inkml:trace>
  <inkml:trace contextRef="#ctx0" brushRef="#br0" timeOffset="148302.91">17585 8365 0,'0'0'0,"0"0"16,0 0-16,0 0 0,0 0 16,0 0-16,0 0 0,0 0 15,0 0-15,0 0 16,-32 31-16,32-31 15,0 0-15,0 0 0,0 0 16,0 0-16,0 0 0,0 0 16,0 0-16,0 0 15,0 0-15,0 0 0,0 0 16,0 0-16,0 0 0,0 0 16,0 0-16,0 0 15,0 0-15,0 0 0,0 0 16,0 0-16,0 0 0,0 0 15,-51 25-15,51-25 16,0 0-16,0 0 0,0 0 16,0 0-16,0 0 15,0 0-15,0 0 0,0 0 16,0 0-16,0 0 0,76 25 16,-76-25-16,0 0 0,82 13 15,-82-13-15,96 6 16,-96-6-16,113 6 15,-113-6-15,121 7 0,-121-7 16,114 6-16,-114-6 0,127 12 16,-127-12-16,139 13 15,-139-13-15,134 12 0,-134-12 16,126 7-16,-126-7 0,0 0 16,127 6-16,-127-6 15,0 0-15,120 6 0,-120-6 16,0 0-16,108 7 15,-108-7-15,0 0 0,0 0 16,88 6-16,-88-6 0,0 0 16,0 0-16,0 0 15,0 0-15,0 0 0,0 0 16,52 6-16,-52-6 0,0 0 16,0 0-16,0 0 15,0 0-15,0 0 0,0 0 16,0 0-16,0 0 15,0 0-15,0 0 0,0 0 16,0 0-16,0 0 16,0 0-16,0 0 0,0 0 15,0 0-15,0 0 0,0 0 16,0 0-16,0 0 0,82-75 16,-82 75-16,0 0 15,0 0-15,70-56 16,-70 56-16,0 0 0,0 0 15,69-50-15,-69 50 0,0 0 16,0 0-16,0 0 16,0 0-16,0 0 0,0 0 15,45-38-15,-45 38 0,0 0 16,0 0-16,0 0 16,0 0-16,0 0 0,12 68 15,-12-68-15,0 0 16,-12 82-16,12-82 0,0 0 15,0 0-15,-32 88 0,32-88 16,0 0-16,0 0 16,0 0-16,0 0 0,0 0 15,0 0-15,-31 69 16,31-69-16,0 0 0,0 0 16,0 0-16,0 0 15,0 0-15,0 0 0,101-82 16,-101 82-16,0 0 0,75-81 15,-75 81-15,0 0 0,83-88 16,-83 88-16,0 0 0,0 0 16,70-81-16,-70 81 15,0 0-15,0 0 0,63-51 16,-63 51-16,0 0 0,0 0 16,0 0-16,0 0 15,0 0-15,0 0 16,0 0-16,0 0 0,13 57 15,-13-57-15,0 0 0,0 0 16,-32 75-16,32-75 16,0 0-16,0 0 0,-38 82 15,38-82-15,0 0 0,0 0 16,-32 62-16,32-62 16,0 0-16,-6 57 0,6-57 15,0 0-15,0 0 16,32 37-16,-32-37 0,0 0 15,0 0-15,51 26 0,-51-26 16,0 0-16,0 0 16,0 0-16,0 0 0,0 0 15,0 0-15,44 12 0,-44-12 16,0 0-16,0 0 16,0 0-16,-89 75 0,89-75 15,-88 56-15,88-56 16,0 0-16,0 0 0,-102 38 15,102-38-15,0 0 0,0 0 16</inkml:trace>
  <inkml:trace contextRef="#ctx0" brushRef="#br0" timeOffset="148913.06">19904 8308 0,'0'0'16,"0"0"-16,0 0 0,0 0 15,0 0-15,0 0 16,0 0-16,0 0 0,0 0 15,0 0-15,0 0 16,0 0-16,0 0 0,0 0 16,0 0-16,0 0 0,0 0 15,0 0-15,0 0 16,0 0-16,0 0 0,0 0 16,-44 50-16,44-50 15,0 0-15,0 0 0,0 0 16,0 0-16,25-37 15,-25 37-15,57-50 0,-57 50 16,76-57-16,-76 57 0,76-75 16,-76 75-16,88-75 15,15 0-15,-103 75 0,101-75 16,6 6-16,-107 69 0,108-69 16,-7 0-16,-101 69 15,102-57-15,12 7 16,-114 50-16,102-50 0,-1 0 15,-101 50-15,101-37 0,-6 5 16,-95 32-16,0 0 16,83-25-16,-83 25 0,0 0 15,0 0-15,89-25 0,-89 25 16,0 0-16,0 0 16,69-18-16,-69 18 0,0 0 15,0 0-15,51-20 16,-51 20-16,0 0 0</inkml:trace>
  <inkml:trace contextRef="#ctx0" brushRef="#br0" timeOffset="149715.26">22369 6742 0,'0'0'0,"0"0"15,0 0-15,0 0 16,0 0-16,0 0 0,19 38 15,-19-38-15,0 0 0,20 50 16,-20-50-16,0 0 16,0 0-16,6 75 0,-6-75 15,0 0-15,-20 88 16,20-88-16,0 0 0,-44 75 16,44-75-16,-70 56 0,70-56 15,0 0-15,-88 19 16,88-19-16,0 0 0,-96-6 15,96 6-15,-88-31 0,88 31 32,0 0-32,0 0 0,-82-44 15,82 44-15,0 0 0,0 0 16,-64-63-16,64 63 16,0 0-16,-25-75 0,25 75 15,0 0-15,12-88 16,-12 88-16,0 0 0,51-69 15,-51 69-15,0 0 0,77-50 16,-77 50-16,0 0 16,95-18-16,-95 18 0,0 0 15,101 18-15,-101-18 0,0 0 0,0 0 0,101 38 32,-101-38-32,0 0 0,95 44 0,-95-44 0,0 0 15,0 0-15,70 56 0,-70-56 31,0 0-31,0 0 16,25 56-16,-25-56 0,-25 32 0,25-32 0,0 0 0,0 0 16</inkml:trace>
  <inkml:trace contextRef="#ctx0" brushRef="#br0" timeOffset="150626.34">22096 6654 0,'0'0'0,"0"0"15,0 0-15,0 0 16,0 0-16,0 0 0,0 0 16,0 0-16,0 0 0,0 0 15,0 0-15,0 0 16,0 0-16,0 0 0,89 0 16,-89 0-16,0 0 15,0 0-15,39 25 0,-39-25 16,0 0-16,0 0 0,0 0 15,0 0-15,0 0 0,0 0 16,-39 101-16,39-101 16,0 0-16,-63 12 0,63-12 15,-70-25-15,70 25 0,0 0 16,0 0-16,-51-50 16,51 50-16,0 0 0,0 0 15,-18-69-15,18 69 16,0 0-16,0 0 0,6-56 15,-6 56-15,0 0 16,0 0-16,32-31 0,-32 31 16,0 0-16,0 0 0,63 6 15,-63-6-15,0 0 16,0 0-16,51 31 0,-51-31 16,0 0-16,0 0 0,32 44 15,-32-44-15,0 0 16,0 0-16,0 0 0,0 0 15,0 0-15,0 0 16,0 0-16,0 0 0,0 0 16,0 0-16,0 0 0,0 0 15,44-88-15,-44 88 0,0 0 16,0 0 0,45-56-16,-45 56 15,0 0-15,63-31 0,-63 31 16,0 0-16,0 0 0,69-7 15,-69 7-15,0 0 16,70 32-16,-70-32 0,0 0 16,0 0-16,57 56 15,-57-56-15,0 0 0,0 0 16,12 75-16,-12-75 0,0 0 16,0 0-16,-24 56 15,24-56-15,0 0 0,-64 25 16,64-25-16,0 0 15,-70-25-15,70 25 0,0 0 16,0 0-16,-57-50 0,57 50 16,0 0-16,-25-68 0,25 68 15,0 0-15,0 0 16,6-69-16,-6 69 0,0 0 16,38-44-16,-38 44 0,0 0 15,0 0-15,57-13 16,-57 13-16,0 0 0,0 0 15,64 19-15,-64-19 0,0 0 16,0 0-16,0 0 16,0 0-16,0 0 0,0 0 15,0 0-15,0 0 16,0 0-16,0 0 0,0 0 16,0 0-16,0 0 0</inkml:trace>
  <inkml:trace contextRef="#ctx0" brushRef="#br0" timeOffset="151106.47">22553 6316 0,'0'0'0,"0"0"15,0 0-15,0 0 0,0 0 16,0 0-16,76 38 16,-76-38-16,0 0 0,0 0 15,0 0-15,0 0 16,0 0-16,0 0 0,50 25 15,-50-25-15,0 0 0,0 0 16,-75 25-16,75-25 16,-101-7-16,101 7 0,0 0 15,-127-18-15,127 18 16,0 0-16,-128-32 0,128 32 16,-107-43-16,107 43 0,0 0 15,0 0-15,-69-50 0,69 50 16,0 0-16,0 0 15,0 0-15,0 0 0,0 0 16,0 0-16,-45-26 0,45 26 16,0 0-16,0 0 15,0 0-15,0 0 0,0 0 16,0 0-16,0 0 0,0 0 31,0 0-31,-6 107 0,6-107 16,0 0-16,-20 69 15,20-69-15,0 0 0,-38 88 16,38-88-16,0 0 0,0 0 16,-50 81-16,50-81 15,0 0-15,0 0 0,0 0 16,0 0-16,0 0 0,0 0 16</inkml:trace>
  <inkml:trace contextRef="#ctx0" brushRef="#br0" timeOffset="151642.37">22337 6824 0,'0'0'0,"0"0"16,0 0-16,0 0 0,0 0 15,0 0-15,0 0 16,0 0-16,0 0 0,0 0 16,0 0-16,0 0 0,0 0 15,51-7-15,-51 7 16,0 0-16,70-37 0,-70 37 16,0 0-16,95-50 15,-95 50-15,0 0 0,0 0 16,95-44-16,-95 44 0,0 0 15,95-19-15,-95 19 16,0 0-16,0 0 0,96 7 16,-96-7-16,0 0 15,0 0-15,75 30 0,-75-30 16,0 0-16,0 0 0,38 38 16,-38-38-16,0 0 15,-12 63-15,12-63 0,0 0 16,-64 69-16,64-69 15,0 0-15,-69 75 0,69-75 0,0 0 16,-96 62-16,96-62 0,-107 32 16,107-32-16,0 0 15,0 0-15,-108 6 0,108-6 16,0 0-16,0 0 16,-102-13-16,102 13 0,0 0 15,0 0-15</inkml:trace>
  <inkml:trace contextRef="#ctx0" brushRef="#br0" timeOffset="152332.03">22382 7036 0,'0'0'15,"0"0"-15,0 0 0,0 0 16,0 0-16,0 0 16,0 0-16,0 0 0,0 0 15,0 0-15,0 0 0,0 0 16,0 0-16,0 0 15,57 32-15,-57-32 0,0 0 16,13 56-16,-13-56 16,0 0-16,0 0 0,6 76 15,-6-76-15,0 0 0,-19 81 16,19-81-16,0 0 16,-51 75-16,51-75 0,0 0 15,0 0-15,-76 44 0,76-44 16,0 0-16,-88 13 15,88-13-15,0 0 0,-83-19 16,83 19-16,0 0 16,0 0-16,-63-51 0,63 51 15,0 0-15,0 0 0,-45-87 16,45 87-16,0 0 16,0 0-16,-6-88 0,6 88 15,0 0-15,0 0 0,38-87 16,-38 87-16,0 0 15,0 0-15,44-45 16,-44 45-16,0 0 0,0 0 0,52-12 16,-52 12-16,0 0 15</inkml:trace>
  <inkml:trace contextRef="#ctx0" brushRef="#br0" timeOffset="152691.6">22116 7036 0,'0'0'0,"0"0"16,45 38-16,-45-38 0,0 0 15,0 0-15,0 0 16,0 0-16,0 0 0,0 0 15,0 0-15,0 0 16,0 0-16,0 0 0,0 0 16,-89 32-16,89-32 0,-102 0 15,102 0-15,-108 12 16,108-12-16,0 0 0,-114 13 16,114-13-16,0 0 0,-127 25 15,127-25-15,0 0 16,0 0-16,-107 19 15,107-19-15,0 0 0,0 0 16,-70 6-16</inkml:trace>
  <inkml:trace contextRef="#ctx0" brushRef="#br0" timeOffset="153207.09">22350 7218 0,'0'0'0,"0"0"0,0 0 15,0 0-15,0 0 16,0 0-16,-63-18 0,63 18 15,0 0-15,0 0 0,0 0 16,0 0-16,0 0 16,0 0-16,-89-7 15,89 7-15,0 0 0,0 0 16,0 0-16,0 0 0,0 0 16,0 0-16,0 0 15,0 0-15,0 0 0,0 0 16,-51 32-16,51-32 0,0 0 15,0 0-15,0 0 16,0 0-16,0 0 0,0 0 16,0 0-16,0 0 15,0 0-15,0 0 0,14 68 16,-14-68-16,0 0 0,-20 57 16,20-57-16,0 0 15,-45 50-15,45-50 0,0 0 16,-81 56-16,81-56 0,0 0 15,0 0-15,-83 63 16,83-63-16,0 0 0,0 0 16,-83 63-16,83-63 15,0 0-15</inkml:trace>
  <inkml:trace contextRef="#ctx0" brushRef="#br0" timeOffset="153566.6">22496 7300 0,'0'0'15,"0"0"-15,0 0 0,0 0 16,0 0-16,0 0 16,-38 38-16,38-38 0,0 0 15,-50 56-15,50-56 16,0 0-16,-64 81 0,64-81 16,0 0-16,-64 100 15,64-100-15,0 0 0,0 0 16,-63 95-16,63-95 0,0 0 15,0 0-15,0 0 16,0 0-16,0 0 0,0 0 16</inkml:trace>
  <inkml:trace contextRef="#ctx0" brushRef="#br0" timeOffset="191181.28">25620 6160 0,'0'0'15,"0"0"-15,0 0 0,0 0 16,0 0-16,0 0 15,0 0-15,0 0 0,0 0 16,0 0-16,0 0 16,0 0-16,0 0 0,0 0 15,0 0-15,0 0 0,0 0 16,0 0-16,0 0 16,0 0-16,0 0 0,0 0 15,-25 31-15,25-31 0,0 0 16,0 0-16,0 0 15,0 0-15,0 0 16,0 0-16,0 0 0,0 0 16,0 0-16,0 0 0,0 0 15,0 0-15,0 0 16,0 0-16,0 0 0,0 0 16,0 0-16,0 0 0,-57-6 15,57 6-15,0 0 0,0 0 16,0 0-16,0 0 15,0 0-15,0 0 0,0 0 16,0 0-16,0 0 16,0 0-16,0 0 0,0 0 15,0 0-15,0 0 16,0 0-16,0 0 0,0 0 16,0 0-16,-82-19 0,82 19 15,0 0-15,0 0 16,0 0-16,0 0 0,0 0 15,0 0-15,0 0 16,0 0-16,0 0 0,0 0 16,0 0-16,0 0 0,0 0 15,0 0-15,0 0 16,0 0-16,0 0 0,0 0 16,82 6-16,-82-6 0,0 0 15,0 0-15,57-6 16,-57 6-16,0 0 15,83 0-15,-83 0 0,0 0 16,101 0-16,-101 0 0,0 0 16,114-6-16,-114 6 0,113-7 15,-113 7-15,109-6 16,-109 6-16,0 0 0,120-6 16,-120 6-16,0 0 0,121-13 15,-121 13-15,0 0 16,126-6-16,-126 6 15,0 0-15,127-6 0,-127 6 16,0 0-16,140-6 0,-140 6 16,0 0-16,126 0 15,-126 0-15,0 0 0,121-7 16,-121 7-16,0 0 0,127-6 0,-127 6 16,0 0-16,107-12 15,-107 12-15,0 0 0,0 0 16,101-13-16,-101 13 0,0 0 15,0 0-15,89-6 16,-89 6-16,0 0 0,0 0 16,82 0-16,-82 0 15,0 0-15,0 0 0,58 0 16,-58 0-16,0 0 0,0 0 16,0 0-16,0 0 15,0 0-15,0 0 0,0 0 16,0 0-16,0 0 15,0 0-15,57 0 0,-57 0 16,0 0-16,0 0 16,0 0-16,0 0 0,0 0 15,0 0-15,0 0 0,0 0 16,0 0-16,0 0 16,89-13-16,-89 13 0,0 0 15,75-6-15,-75 6 0,0 0 16,0 0-16,89 0 15,-89 0-15,0 0 0,0 0 16,101 0-16,-101 0 16,0 0-16,0 0 0,89 0 15,-89 0-15,0 0 0,0 0 16,69 0-16,-69 0 16,0 0-16,0 0 0,0 0 15,0 0-15,0 0 0,0 0 16,0 0-16,0 0 0,0 0 15,0 0-15,64 44 16,-64-44-16,7 75 0,-7-75 16,0 0-16,0 0 15,-7 94-15,7-94 0,0 0 16,-6 112-16,6-112 0,0 0 16,-13 120-16,13-120 15,0 0-15,-6 112 0,6-112 16,-7 113-16,7-113 0,-6 94 15,6-94-15,0 0 16,0 100-16,0-100 16,0 0-16,0 0 0,6 100 15,-6-100-15,0 0 0,0 0 16,0 113-16,0-113 16,0 0-1,7 94-15,-7-94 0,0 88 0,0-88 0,0 0 16,0 0-16,-13 82 0,13-82 15,0 0-15,0 0 16,0 0-16,0 0 16,0 0-16,0 0 0,0 0 31,0 0-31,0 0 0,0 0 16,0 87-16,0-87 0,0 0 15,0 0-15,0 0 16,0 0-16,0 0 0,0 0 15,0 0-15,0 0 0,0 0 16,0 0-16,0 0 16,0 0-16,0 0 0,0 0 15,0 0-15,0 0 16,0 0-16,0 0 0,0 0 16,0 0-16,0 0 0,0 0 15,0 0-15,0 0 16,0 0-16,0 0 0,0 0 15,0 0-15,0 0 0,0 0 16,0 0-16,0 0 16,0 0-16,0 0 0,0 0 15,0 0-15,0 0 16,108 7-16,-108-7 0,107-7 16,-107 7-16,0 0 0,121-6 15,-121 6-15,0 0 16,140-6-16,-140 6 0,139 0 15,-139 0-15,120 0 0,-120 0 16,108 0-16,-108 0 0,108-7 16,-108 7-16,108 0 15,-108 0-15,101 0 0,-101 0 16,0 0-16,114 0 16,-114 0-16,120 0 0,-120 0 15,0 0-15,120 7 0,-120-7 16,0 0-16,121 6 15,-121-6-15,120 6 0,-120-6 16,115-6-16,-115 6 16,0 0-16,114-13 0,-114 13 15,0 0-15,107-12 16,-107 12-16,0 0 0,109-13 16,-109 13-16,0 0 0,107-12 15,-107 12-15,0 0 16,0 0-16,101-6 0,-101 6 15,102-7-15,-102 7 0,0 0 16,0 0-16,95-6 16,-95 6-16,0 0 0,0 0 15,101 0-15,-101 0 16,0 0-16,0 0 0,77 13 16,-77-13-16,0 0 0,0 0 15,56 12-15,-56-12 16,0 0-16,0 0 0,0 0 15,0 0-15,0 0 16,0 0-16,0 0 0,0 0 16,0 0-16,0 0 15,57 6-15,-57-6 0,0 0 16,0 0-16,0 0 0,0 0 16,0 0-16,0 0 15,19-100-15,-19 100 0,0-94 16,0 94-16,0 0 0,0 0 15,-13-106-15,13 106 16,-12-120-16,12 120 0,0 0 16,-6-137-16,6 137 15,0 0-15,-6-138 0,6 138 16,-14-132-16,14 132 0,0 0 16,-12-112-16,12 112 15,-13-107-15,13 107 0,-6-100 16,6 100-16,0 0 0,0 0 15,-6-100-15,6 100 16,0 0-16,0 0 16,0-88-16,0 88 0,0 0 15,0 0-15,12-81 0,-12 81 16,0 0-16,0 0 0,0 0 16,0 0-16,0 0 0,0 0 15,13-50-15,-13 50 16,0 0-16,0 0 0,0 0 15,0 0-15,0 0 0,0 0 16,57-25-16,-57 25 16,0 0-16,0 0 0,0 0 15,0 0-15,0 0 16,76 12-16,-76-12 0,63 6 16,-63-6-16,0 0 0,89 0 15,-89 0-15,0 0 16,114-6-16,-114 6 0,0 0 15,133-12-15,-133 12 0,146-20 16,-146 20-16,0 0 16,133-12-16,-133 12 15,133-19-15,-133 19 0,134-19 16,-134 19-16,0 0 0,138-31 16,-138 31-16,134-12 15,-134 12-15,0 0 0,127 0 16,-127 0-16,107-7 0,-107 7 15,0 0-15,102-12 16,-102 12-16,0 0 0,0 0 16,107-19-16,-107 19 15,0 0-15,0 0 0,115-6 16,-115 6-16,0 0 0,107-7 16,-107 7-16,0 0 15,0 0-15,95 0 0,-95 0 16,0 0-16,0 0 0,77 7 15,-77-7-15,0 0 16,0 0-16,0 0 0,0 0 16,0 0-16,0 0 15,95 12-15,-95-12 0,0 0 16,0 0-16,43 19 0,-43-19 16,0 0-16,0 0 15,0 0-15,0 0 0,0 0 16,0 0-16,58 44 0,-58-44 15,0 0-15,0 0 16</inkml:trace>
  <inkml:trace contextRef="#ctx0" brushRef="#br0" timeOffset="194519.51">25512 8189 0,'0'0'0,"0"0"0,0 0 16,0 0-16,0 0 16,0 0-16,0 0 15,0 0-15,0 0 0,0 0 16,0 0-16,0 0 0,0 0 15,0 0-15,-32 38 16,32-38-16,0 0 0,0 0 16,0 0-16,0 0 0,0 0 15,0 0-15,0 0 16,0 0-16,0 0 0,0 0 16,0 0-16,0 0 15,0 0-15,0 0 0,-18 56 16,18-56-16,0 0 15,0 0-15,0 0 0,0 0 16,0 0-16,0 0 0,0 0 16,0 0-16,0 0 15,0 0 1,0 0-16,0 0 0,0 0 16,0 0-16,0 0 15,0 0-15,0 0 0,0 0 16,38-19-16,-38 19 15,0 0-15,0 0 0,0 0 16,0 0-16,0 0 0,0 0 16,83 0-16,-83 0 15,0 0-15,75 7 0,-75-7 16,95 6-16,-95-6 0,0 0 16,121-6-16,-121 6 15,0 0-15,132-7 16,-132 7-16,0 0 0,140-6 15,-140 6-15,133-6 0,-133 6 16,114-13-16,-114 13 16,115-12-16,-115 12 0,113-19 15,-113 19-15,0 0 0,128-12 16,-128 12-16,119-13 16,-17 1-16,-102 12 0,101-20 15,-101 20-15,109-18 16,-109 18-16,0 0 0,119-7 15,-119 7-15,0 0 0,134-12 16,-134 12-16,139-13 0,-139 13 16,120-12-16,-120 12 0,109-13 15,-109 13-15,0 0 16,113-6-16,-113 6 0,108-6 16,-108 6-16,0 0 0,107-6 15,-107 6-15,0 0 16,121 0-16,-121 0 0,0 0 15,134-7-15,-134 7 0,126 0 16,-126 0-16,0 0 16,121-6-16,-121 6 0,0 0 15,126 0-15,-126 0 0,121 0 16,-121 0-16,0 0 16,120-6-16,-120 6 0,0 0 15,120-6-15,-120 6 0,120-7 16,-120 7-16,109-6 15,-109 6-15,107 0 16,-107 0-16,0 0 0,114 6 16,-114-6-16,115 7 0,-115-7 15,0 0-15,120 6 16,-120-6-16,0 0 0,139 6 16,-139-6-16,0 0 0,152 6 15,-152-6-15,140 7 16,-140-7-16,121 0 0,-121 0 15,113-7-15,-113 7 16,95-6-16,-95 6 0,108-6 16,-108 6-16,0 0 0,121 0 15,-121 0-15,132 12 16,-132-12-16,127 7 0,-127-7 16,114 6-16,-114-6 0,115 0 15,-115 0-15,101 6 16,-101-6-16,101 6 0,-101-6 15,102 0-15,-102 0 16,0 0-16,120 0 0,-120 0 16,114 13-16,-114-13 0,101 19 15,-101-19-15,0 0 16,89 13-16,-89-13 0,95 5 16,-95-5-16,89 13 15,-89-13-15,0 0 0,0 0 16,89 7-16,-89-7 15,0 0-15,0 0 0,88 5 16,-88-5-16,83 13 16,-83-13-16,0 0 0,0 0 15,76 13-15,-76-13 0,57 19 16,-57-19-16,0 0 16,0 0-16,0 0 0,57 12 15,-57-12-15,0 0 16,0 0-16,0 0 0,0 0 15,0 0-15,0 0 16,95-6-16,-95 6 16,0 0-16,0 0 0,0 0 15,0 0-15,0 0 16,0 0-16,63-6 16,-63 6-16,0 0 15,0 0-15,0 0 16,0 0-16,0 0 15,0 0-15,0 0 0,0 0 16,0 0-16,0 0 16,0 0-16,0 0 15,0 0-15,0 0 16,0 0-16,0 0 16,0 0-16,0 0 0,0 0 15,0 0-15,0 0 16,0 0-16,0 0 15,0 0-15,0 0 16,0 0-16,0 0 16,0 0-16,0 0 15,0 0-15,0 0 16,0 0-16,0 0 0,0 0 16,0 0-16,0 0 15,0 0-15,0 0 16,0 0-16,0 0 0,0 0 15,0 0-15,0 0 16,0 0-16,0 0 16,0 0-16,0 0 0,0 0 15,0 0-15,0 0 16,0 0-16,0 0 16,0 0-16,0 0 15,0 0-15,0 0 0,0 0 16,0 0-16,0 0 15,0 0-15,0 0 16,0 0-16,0 0 16,0 0-16,0 0 0,0 0 15,32-25-15,-32 25 16,0 0-16,0 0 16,0 0-16,0 0 15,0 0-15,0 0 0,0 0 16,0 0-16,0 0 15,0 0-15,0 0 16,0 0-16,0 0 0,0 0 16,0 0-16,0 0 15,0 0-15,0 0 16,0 0-16,0 0 16,0 0-16,0 0 0,63 12 15,-63-12-15,0 0 16,0 0-16,0 0 0,0 0 15,0 0-15,0 0 16,95 6-16,-95-6 16,64 7-16,-64-7 0,0 0 15,0 0-15,57 6 16,-57-6-16,0 0 16,63 0-16,-63 0 15,0 0-15,0 0 0,70 6 16,-70-6-16,0 0 15,0 0-15,64 6 16,-64-6-16,0 0 16,0 0-16,0 0 0,0 0 31,0 0-31,0 0 16,69 19-16,-69-19 0,0 0 15,0 0-15,0 0 16,0 0-16,0 0 15,0 0-15,0 0 16,0 0-16,0 0 16,0 0-16,0 0 15,0 0-15,0 0 0,0 0 16,19 38-16,-19-38 0,0 0 16,0 0-16,0 0 15,0 0-15,0 0 16,0 0-16</inkml:trace>
  <inkml:trace contextRef="#ctx0" brushRef="#br0" timeOffset="198196.21">31863 8014 0,'0'0'0,"0"0"16,0 0-16,0 0 0,0 0 15,0 0-15,0 0 16,0 0-16,0 0 0,0 0 16,0 0-16,0 0 0,0 0 15,0 0-15,0 0 16,0 0-16,0 0 0,0 0 16,0 0-16,0 0 0,0 0 15,0 0-15,0 0 16,0 0-16,0 0 0,0 0 15,56 12-15,-56-12 16,0 0-16,0 0 0,0 0 16,0 0-16,0 0 0,0 0 15,0 0-15,0 0 16,0 0-16,0 0 0,0 0 16,0 0-16,0 0 15,0 0-15,51-12 0,-51 12 16,0 0-16,0 0 15,0 0-15,0 0 0,0 0 16,0 0-16,0 0 0,0 0 16</inkml:trace>
  <inkml:trace contextRef="#ctx0" brushRef="#br0" timeOffset="199964.04">31926 8002 0,'0'0'0,"0"0"0,0 0 15,0 0-15,0 0 16,0 0-16,0 0 0,0 0 16,0 0-16,0 0 0,0 0 15,0 0-15,0 0 16,0 0-16,0 0 0,0 0 16,0 0-16,0 0 0,0 0 15,0 0-15,0 0 16,0 0-16,0 0 15,0 0-15,0 0 0,0 0 16,0 0-16,0 0 0,0 0 16,0 0-16,0 0 15,0 0-15,0 0 0,-13-45 16,13 45-16,0 0 0,0 0 16,0 0-16,0 0 15,0 0-15,0-125 16,0 125-16,0 0 0,0 0 15,0-81 1,0 81-16,0-94 0,0 94 16,0 0-16,0-94 15,0 94-15,0 0 0,0 0 16,13-100-16,-13 100 0,13-94 16,-13 94-16,0 0 15,0 0-15,19-81 0,-19 81 16,0 0-16,0 0 0,24-63 15,-24 63-15,0 0 16,0 0-16,39-57 0,-39 57 16,0 0-16,0 0 15,64-44-15,-64 44 0,0 0 16,0 0-16,63-31 0,-63 31 16,0 0-16,63-6 15,-63 6-15,0 0 0,0 0 16,70 19-16,-70-19 0,0 0 15,51 50-15,-51-50 16,0 0-16,0 0 0,44 62 0,-44-62 16,0 0-16,0 0 15,45 75-15,-45-75 0,0 0 16,37 101-16,-37-101 16,0 0-16,0 0 0,32 100 15,-32-100-15,0 0 0,0 0 16,6 119-16,-6-119 15,0 0-15,0 0 0,-12 113 16,12-113-16,0 0 16,0 0-16,-32 119 0,32-119 15,0 0-15,0 0 16,-13 100-16,13-100 0,0 0 16,0 0-16,-12 75 0,12-75 15,0 0-15,0 0 16,-14 63-16,14-63 0,0 0 15,0 0-15,0 0 0,0 0 16,0 0-16,0 0 16,0 0-16,0 0 0,0 0 15,0 0-15,-6 81 16,6-81-16,0 0 0,0 0 16,0 0-16,0 0 0,0 0 15,-50-50-15,50 50 0,0 0 16,0 0-16,-45-63 15,45 63-15,0 0 16,-57-68-16,57 68 16,0 0-16,-69-63 0,69 63 15,0 0-15,0 0 16,-76-44-16,76 44 16,0 0-16,0 0 0,-83-19 15,83 19-15,0 0 0,0 0 16,-57-6-16,57 6 0,0 0 15,0 0-15,0 0 16,0 0-16,0 0 16,0 0-16,0 0 0,0 0 15,0 0-15,0 0 0,0 0 16,0 0-16,0 0 16,0 0-16,-38 38 0,38-38 15,0 0-15,0 0 0,0 0 16,0 0-16,0 0 15,0 0-15,0 0 0,0 0 16,0 0-16,0 0 16,7 50-16,-7-50 0,0 0 15,0 0-15,-7 69 0,7-69 16,0 0-16,0 0 16,-6 75-16,6-75 0,0 0 15,0 0-15,0 0 0,0 0 16,0 0-16,0 0 15,-13 63-15,13-63 0,0 0 16,0 0-16,0 0 16,0 0-16,0 0 0</inkml:trace>
  <inkml:trace contextRef="#ctx0" brushRef="#br0" timeOffset="210724.31">32231 6423 0,'0'0'16,"0"0"-16,0 0 0,0 0 16,0 0-16,0 0 0,0 0 15,0 0-15,0 0 0,0 0 16,0 0-16,0 0 0,0 0 15,0 0-15,0 0 16,0 0-16,0 0 0,0 0 16,0 0-16,0 0 15,0 0-15,0 0 0,-8 87 16,8-87-16,0 0 16,0 0-16,-6 57 0,6-57 15,0 0-15,0 0 0,0 0 16,0 0-16,0 0 15,0 0-15,0 0 0,0 0 16,0 0-16,0 0 0,-6 75 16,6-75-16,0 0 15,0 0-15,0 0 0,0 0 16,0 0-16,0 0 16,0 0-16,0 0 0,0 0 15,0 0-15,0 0 0,0 0 16,0 0-16,0 0 15,0 0-15,0 0 0,0 0 16,95-6-16,-95 6 16,0 0-16,0 0 0,63-7 15,-63 7-15,0 0 16,0 0-16,0 0 0,0 0 16,0 0-16,0 0 0,0 0 15,0 0-15,0 0 16,0 0-16,0 0 0,0 0 15,0 0-15,0 0 0,38 25 16,-38-25-16,0 0 16,0 0-16,0 0 15,0 0-15,-25 63 0,25-63 16,0 0-16,0 0 0,-44 32 16,44-32-16,0 0 0,-64 31 15,64-31-15,0 0 31,0 0-31,-69 25 0,69-25 16,0 0-16,0 0 0,-45 19 16,45-19-16,0 0 15,0 0-15,0 0 0,0 0 16,0 0-16,0 0 16,0 0-16,0 0 0,0 0 15,0 0-15,-44 25 0,44-25 16,0 0-16,0 0 0,0 0 0,0 0 15,0 0-15,0 0 16,0 0-16,0 0 0,0 0 16,0 0-16,-45-19 0,45 19 15,0 0-15,0 0 16,-75-56-16,75 56 0,0 0 16,0 0-16,-64-50 0,64 50 15,0 0-15,0 0 16,0 0-16,0 0 0,0 0 15,0 0-15,-45-45 16,45 45-16,0 0 0,0 0 16,0 0-16,0 0 0,0 0 15,0 0-15,0 0 16,0 0-16,0 0 0,0 0 16,0 0-16,0 0 0,0 0 15,0 0-15,26-43 16,-26 43-16,0 0 15,0 0-15,0 0 0,0 0 16,0 0-16,0 0 0,0 0 16,0 0-16,0 0 15,0 0 1,77-7-16,-77 7 0,0 0 16,0 0-16,0 0 0,0 0 15,0 0-15,0 0 16,0 0-16,0 0 0,0 0 15,18-37-15,-18 37 0,0 0 16,0 0-16,0 0 16,0 0-16,0 0 15,0 0-15,0-63 0,0 63 16,0 0-16,0 0 0,-6-56 16,6 56-16,0 0 0,0 0 15,0 0-15,0 0 16,0 0-16,0 0 0,0 0 15,0 0-15,0 0 0,0 0 16,0-69-16,0 69 16,0 0-16,0 0 0,0 0 15,0 0-15,0 0 16,0 0-16,0 0 0,0 0 16,0 0-16,0 0 0,57-19 15,-57 19-15,0 0 16,0 0-16,76 0 0,-76 0 15,0 0-15,0 0 0,82 0 16,-82 0-16,0 0 0,0 0 16,83 7-16,-83-7 0,0 0 15,0 0 1</inkml:trace>
  <inkml:trace contextRef="#ctx0" brushRef="#br0" timeOffset="212378.87">30982 7300 0,'0'0'15,"0"0"-15,0 0 0,0 0 16,0 0-16,0 0 0,0 0 15,0 0-15,0 0 16,0 0-16,0 0 0,0 0 16,0 0-16,0 0 0,0 0 15,0 0-15,0 0 16,0 0-16,0 69 0,0-69 16,0 0-16,0 0 0,0 0 15,0 0-15,0 0 16,0 0-16,-13 50 0,13-50 15,0 0-15,-13 56 0,13-56 16,0 0-16,0 0 16,-6 88-16,6-88 0,0 0 15,-12 87 1,12-87-16,0 0 0,0 0 16,-14 82-16,2 0 0,12-82 15,0 0-15,0 0 16,-6 68-16,6-68 0,0 0 15,0 0-15,-7 57 0,7-57 16,0 0-16,0 0 16,0 0-16,0 0 0,0 0 15,0 0-15,0 0 16,0 0-16,0 0 0,0 0 16,0 0-16,0 0 0,0 0 15,0 0-15,-12 56 16,12-56-16,0 0 0,0 0 15,0 0-15,0 0 0,0 0 16,0 0-16,0 0 0,0 0 16,0 0-16,0 0 15,0 0-15,0 0 0,0 0 16,-26-75-16,26 75 16</inkml:trace>
  <inkml:trace contextRef="#ctx0" brushRef="#br0" timeOffset="213063.59">30240 7381 0,'0'0'15,"0"0"-15,0 0 0,0 0 16,0 0-16,0 0 0,0 0 16,0 0-16,0 0 15,0 0-15,0 0 0,0 0 16,0 0-16,0 0 16,0 0-16,0 0 0,0 0 15,0 0-15,0 0 0,0 0 16,0 0-16,0 0 0,26 44 15,-26-44-15,0 0 0,-6 69 16,6-69-16,0 0 16,0 0-16,-7 88 0,7-88 15,0 0-15,-7 100 0,7-100 16,0 0-16,-6 100 16,6-100-16,-6 94 0,6-94 15,0 0-15,0 0 16,0 88-16,0-88 0,0 0 15,0 0-15,0 62 0,0-62 16,0 0-16,0 0 16,0 0-16,0 0 0,0 0 15,0 0-15,0 0 0,0 0 16,0 0-16,0 0 16,0 0-16,0 0 0,0 0 15,0 0-15,32-31 16,-32 31-16,0 0 15,0 0-15,0 0 16,0 0-16</inkml:trace>
  <inkml:trace contextRef="#ctx0" brushRef="#br0" timeOffset="213723.29">30760 7550 0,'0'0'16,"0"0"-16,0 0 0,0 0 16,0 0-16,0 0 0,0 0 15,0 0-15,0 0 16,0 0-16,0 0 0,0 0 15,0 0-15,0 0 0,0 0 16,-63 57-16,63-57 16,0 0-16,0 0 15,-51 63-15,51-63 0,0 0 16,0 0-16,-58 81 0,58-81 16,0 0-16,0 0 15,-50 75-15,50-75 0,0 0 16,0 0-16,0 0 0,0 0 15,0 0-15,0 0 16,-31 50-16,31-50 0,0 0 16,0 0-16,0 0 15,0 0-15,0 0 0,0 0 16,24-37-16,-24 37 0,0 0 16,0 0-16,51-25 15,-51 25-15,0 0 0,0 0 16,64-25-16,-64 25 0,0 0 15,0 0-15,0 0 0,0 0 16,0 0-16,0 0 16,51-13-16,-51 13 15,0 0-15,0 0 0,0 0 16,0 0-16,0 0 0,0 0 16,0 0-16,0 0 15,-51-25-15,51 25 0,0 0 16,-83-38-16,83 38 0,0 0 15,0 0-15,-95-31 16,95 31-16,0 0 0,0 0 16,-107-32-16,107 32 15</inkml:trace>
  <inkml:trace contextRef="#ctx0" brushRef="#br0" timeOffset="-214312.34">25773 7275 0,'0'0'16,"0"0"-16,0 0 0,0 0 16,0 0-16,0 0 0,0 0 15,0 0-15,0 0 16,0 0-16,0 0 0,0 0 15,0 0 1,0 0-16,0 0 0,0 0 0,0 0 0,0 0 16,0 0-16,0 0 15,0 0-15,0 0 0,0 0 16,0 0-16,0 0 0,0 0 16,0 0-16,0 0 15,0 0-15,88-25 0,-88 25 16,108-25-16,-108 25 0,0 0 15,120-13-15,-120 13 16,0 0-16,140 0 0,-140 0 16,133 0-16,-133 0 15,0 0-15,133 0 0,-133 0 16,133-6-16,-133 6 0,121 0 31,-121 0-31,0 0 0,107 0 0,-107 0 0,0 0 31,0 0-31,101 6 0,-101-6 0,0 0 0,0 0 16,89 0 0,-89 0-16,0 0 15,0 0-15,69 0 16,-69 0-16,0 0 0,0 0 16,0 0-16,0 0 0,0 0 15,0 0-15,0 0 16,0 0-16,0 0 0,0 0 15,0 0-15,0 0 0,0 0 16,0 0-16</inkml:trace>
  <inkml:trace contextRef="#ctx0" brushRef="#br0" timeOffset="-213685.89">28066 7513 0,'0'0'16,"0"0"-16,0 0 0,0 0 15,0 0-15,-38 37 0,38-37 16,0 0-16,0 0 15,0 0-15,0 0 0,0 0 16,0 0-16,-37 25 0,37-25 16,0 0-16,0 0 15,0 0-15,0 0 0,0 0 16,0 0-16,0 0 16,0 0-16,0 0 0,0 0 15,-26-31-15,26 31 16,0 0-16,0 0 0,0 0 15,0 0-15,0 0 0,0 0 16,0 0-16,0 0 16,0 0-16,0 0 0,6-62 15,-6 62-15,0 0 16,0 0-16,0 0 0,0 0 16,0 0-16,0 0 0,-25-38 15,25 38-15,0 0 16,0 0-16,-38-19 0,38 19 15,0 0-15,0 0 16,0 0-16,0 0 0</inkml:trace>
  <inkml:trace contextRef="#ctx0" brushRef="#br0" timeOffset="-212529.61">27807 7488 0,'0'0'0,"0"0"16,0 0-16,0 0 0,0 0 15,0 0-15,0 0 0,0 0 16,0 0-16,0 0 16,44 56-16,-44-56 0,0 0 15,0 0-15,0 0 0,0 0 16,0 0-16,0 0 15,82 25-15,-82-25 0,0 0 16,0 0-16,44 13 16,-44-13-16,0 0 0,0 0 15,0 0-15,0 0 0,0 0 16,0 0-16,0 0 0,0 0 16,0 0-16,0 0 0,0 0 15,0 0-15,0 0 16,0 0-16,0 0 0,0 0 15,0 0-15,0 0 0,0 0 16,0 0-16,0 0 16,0 0-16,0 0 15,0 0-15,0 0 0,0 0 16,45 38-16,-45-38 0,0 0 16,0 0-16,6 62 15,-6-62-15,0 0 0,0 0 16,-19 81-16,19-81 0,0 0 15,-50 69-15,50-69 16,0 0-16,-77 50 0,77-50 16,0 0-16,0 0 15,-89 19-15,89-19 0,0 0 16,-87-6-16,87 6 0,0 0 16,-83-31-16,83 31 15,0 0-15,0 0 0,-63-63 16,63 63-16,0 0 0,0 0 15,-32-100-15,32 100 16,0 0-16,0 0 0,6-94 0,-6 94 16,38-88-16,-38 88 15,0 0-15,63-63 0,-63 63 16,0 0-16,0 0 0,83-31 16,-83 31-16,0 0 15,0 0-15,95 0 0,-95 0 16,0 0-16,0 0 0,89 19 15,-89-19-15,0 0 16,0 0-16,57 31 0,-57-31 16,0 0-16,0 0 0,0 0 31,0 0-31,0 0 0,0 0 16,32 32-16,-32-32 15,0 0-15,0 0 0,0 0 16,0 0-16,0 0 0,0 0 0,0 0 15,0 0-15,0 0 16,0 0-16,0 0 0,0 0 16,0 0-16,0 0 15,0 0-15,0 0 0,0 0 16,0 0-16,6 62 0,-6-62 16,0 0-16,0 0 15,0 0-15,0 0 0,0 0 16,0 0-16,0 0 0,0 0 15,0 0-15,0 0 16,0 0 0,0 0-16,0 0 0,0 0 15,0 0-15,0 0 0,0 0 16,0 0-16,0 0 16,0 0-16,0 0 15,0 0-15,0 0 0,0 0 16,0 0-16,0 0 0,0 0 15,0 0-15,0 0 16,0 0-16,0 0 0,0 0 16,0 0-16,0 0 0,31-69 15,-31 69-15,0 0 0</inkml:trace>
  <inkml:trace contextRef="#ctx0" brushRef="#br0" timeOffset="-212049.96">28111 7268 0,'0'0'0,"0"0"16,0 0-16,0 0 0,0 0 15,0 0-15,0 0 0,0 0 16,0 0-16,0 0 0,57 45 16,-57-45-16,0 0 0,25 43 15,-25-43-15,0 0 16,0 0-16,31 57 0,-31-57 15,0 0-15,0 0 0,20 75 16,-20-75-16,0 0 16,0 0-16,0 94 0,0-94 15,0 0-15,0 0 16,-6 88-16,6-88 0,0 0 16,0 0-16,-14 87 15,14-87-15,0 0 0,0 0 16,-37 63-16,37-63 0,0 0 15,0 0-15,-50 31 16,50-31-16,0 0 0,0 0 16,-71 6-16,71-6 15,0 0-15,0 0 0,-69-12 16,69 12-16,0 0 0,0 0 16,-70-31-16,70 31 15,-63-44-15,63 44 0,0 0 16,-51-57-16,51 57 15,0 0-15,0 0 0,-51-50 0,51 50 16</inkml:trace>
  <inkml:trace contextRef="#ctx0" brushRef="#br0" timeOffset="-211517.69">27604 7682 0,'0'0'0,"0"0"0,0 0 16,0 0-16,0 0 15,0 0 1,0 0-16,0 0 0,0 0 16,0 0-16,0 0 0,0 0 15,0 0-15,0 0 16,-58 6-16,58-6 15,0 0-15,0 0 0,-31-56 0,31 56 16,0 0-16,-38-69 16,38 69-16,0 0 0,0 0 15,-32-81-15,32 81 0,0 0 16,6-76-16,-6 76 0,0 0 16,0 0-16,45-63 15,-45 63-15,0 0 0,64-50 16,-64 50-16,0 0 15,82-31-15,-82 31 0,0 0 16,0 0-16,114-19 16,-114 19-16,0 0 0,120-6 15,-120 6-15,0 0 0,121 6 16,-121-6-16,0 0 16,0 0-16,95 7 0,-95-7 15,0 0-15,0 0 0,69 6 16,-69-6-16,0 0 0,0 0 15,0 0-15,0 0 0,0 0 16,0 0-16,0 0 16,0 0-16,0 0 15,0 0-15</inkml:trace>
  <inkml:trace contextRef="#ctx0" brushRef="#br0" timeOffset="-210839.22">27984 7156 0,'0'0'0,"0"0"0,0 0 0,0 0 16,0 0-16,0 0 0,0 0 15,0 0-15,0 0 16,0 0-16,0 0 15,0 0-15,0 0 0,0 0 16,32 31-16,-32-31 0,0 0 16,0 0-16,0 0 15,0 0-15,0 0 0,0 0 16,0 0-16,0 0 0,0 0 16,0 0-16,0 0 15,0 0-15,0 0 0,0 0 16,-7-81-16,7 81 15,0 0-15,0 0 0,-18-57 16,18 57-16,0 0 0,0 0 16,-38-38-16,38 38 15,0 0 1,0 0-16,-51-12 16,51 12-16,0 0 0,0 0 15,-57 25-15,57-25 0,0 0 16,0 0-16,-44 44 15,44-44-15,0 0 0,0 0 16,-14 63-16,14-63 0,0 0 16,0 0-16,14 56 15,-14-56-15,0 0 0,0 0 16,0 0-16,0 0 0,0 0 16,0 0-16,0 0 15,0 0-15,0 0 0,0 0 16</inkml:trace>
  <inkml:trace contextRef="#ctx0" brushRef="#br0" timeOffset="-208474.75">27268 7149 0,'0'0'0,"0"0"0,0 0 0,0 0 16,0 0-16,0 0 0,0 0 15,0 0-15,0 0 16,0 0-16,0 0 0,0 0 15,0 0-15,0 0 0,0 0 16,0 0-16,0 0 16,0 0-16,-25 32 0,25-32 15,0 0-15,0 0 0,0 0 16,0 0-16,0 0 16,0 0-16,0 0 0,0 0 15,0 0-15,0 0 0,0 0 16,0 0-16,0 0 0,6 50 15,-6-50-15,0 0 0,0 0 16,26 62-16,-26-62 16,0 0-16,0 0 0,18 95 15,-18-95-15,13 94 16,-13-94-16,0 0 0,0 0 16,-13 93-16,13-93 0,0 0 15,0 0-15,-12 82 16,12-82-16,0 0 0,0 0 15,-13 63-15,13-63 0,0 0 16,0 0-16,0 0 16,0 0-16,0 0 15,0 0-15,0 0 0,0 0 16,0 0-16,0 0 0,0 0 16,0 0-16,0 0 15,0 0-15,0 0 0,0 0 16,0 0-16,0 0 0,0 0 15,0 0-15,0 0 16,0 0-16,38-32 0,-38 32 16,0 0-16,0 0 15,0 0-15,0 0 0,0 0 16,0 0-16,95 19 0,-95-19 16,0 0-16,0 0 15,82 13-15,-82-13 0,0 0 16,0 0-16,83 6 0,-83-6 15,95-6-15,-95 6 16,101-13-16,-101 13 16,108-19-16,-108 19 0,127-12 15,-127 12-15,126-6 0,-126 6 16,121 0-16,-121 0 16,126 0-16,-126 0 0,121-7 15,-121 7-15,0 0 0,133-6 16,-133 6-16,0 0 15,140-12-15,-140 12 0,126-13 32,-126 13-32,0 0 0,108-12 15,-108 12-15,0 0 16,0 0-16,82-7 0,-82 7 16,0 0-16,0 0 0,63 0 15,-63 0-15,0 0 16,0 0-16,0 0 0,0 0 15,0 0-15,0 0 0,71 0 16,-71 0-16,0 0 0,0 0 16,0 0-16,0 0 15,0 0-15,0 0 0,0 0 16,0 0-16,0 0 16,0 0-16,0 0 0,0 0 15,0 0-15,0 0 0,0 0 0,0 0 16,0 0-16,0 0 15,0 0-15,0 0 0,0 0 16,-57 82-16,57-82 0,0 0 16,0 0-16,0 0 15,0 0-15,0 0 0,0 0 16,-64 50-16,64-50 0,0 0 16,0 0-16,-31 25 15,31-25-15,0 0 16,0 0-16,0 0 0,0 0 15,0 0-15,0 0 0,31-50 16,-31 50-16,0 0 16,0 0-16,58-50 0,-58 50 15,0 0-15,0 0 0,37-50 16,-37 50-16,0 0 16,0 0-16,13-45 0,-13 45 15,0 0-15,0 0 16,0 0-16,0 0 0,0 0 15,0 0-15,-76-62 16,76 62-16,0 0 0,0 0 16,-76-13-16,76 13 0,0 0 15,0 0-15,-64-6 16,64 6-16,0 0 0,0 0 16,0 0-16,0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17:45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 6981 0,'0'0'0,"0"0"15,0 0-15,0 0 0,0 0 16,0 0-16,0 0 0,0 0 16,0 0-16,0 0 0,0 0 15,0 0-15,0 0 16,0 0-16,0 0 0,0 0 15,0 0-15,0 0 0,0 0 16,0 0-16,0 0 16,0 0-16,0 0 0,0 0 15,0 0-15,0 0 16,63 25-16,-63-25 0,0 0 16,0 0-16,25 56 0,-25-56 15,20 81-15,-20-81 16,0 0-16,0 0 0,17 94 15,-17-94-15,26 113 0,-26-113 16,32 100-16,-32-100 16,0 0-16,31 107 0,-31-107 15,0 0-15,20 93 16,-20-93-16,0 0 0,13 107 16,-13-107-16,18 100 0,-18-100 15,0 0-15,0 0 16,27 107-16,-27-107 0,24 94 15,-24-94-15,0 0 16,12 93-16,-12-93 0,0 0 16,0 0-16,7 88 15,-7-88-15,0 0 0,0 0 16,13 63-16,-13-63 0,0 0 16,0 0-16,0 0 15,0 0-15,0 0 0,0 0 16,0 88-16,0-88 0,0 0 15,0 0-15,0 0 16,0 0-16,0 0 0,0 0 16,-71 44-16,71-44 15,0 0-15,0 0 0,-63 12 16,63-12-16,0 0 0,-89 7 16,89-7-16,0 0 15,-100 0-15,100 0 0,0 0 16,-128 6-16,128-6 0,0 0 15,-119 12-15,119-12 16,0 0-16,-115 7 16,115-7-16,0 0 0,-108 6 15,108-6-15,0 0 0,-88 6 16,88-6-16,0 0 16,0 0-16,-64 0 0,64 0 15,0 0-15,0 0 0,0 0 16,0 0-16,0 0 15,0 0-15,0 0 0,0 0 16,0 0-16,0 0 16,-76-6-16,76 6 0,0 0 15,0 0-15,0 0 16,0 0-16,0 0 0,-19-106 0,19 106 16,0 0-16,0-107 15,0 107-15,0 0 0,0-120 16,0 120-16,0-106 0,0 106 15,0 0-15,7-113 16,-7 113-16,0-112 0,0 112 16,0 0-16,5-113 15,-5 113 1,20-100-16,-20 100 0,0 0 16,0 0-16,26-113 15,-26 113-15,32-100 0,-32 100 16,0 0-16,50-88 0,-50 88 15,0 0-15,63-69 16,-63 69-16,0 0 0,71-69 16,-71 69-16,0 0 0,0 0 15,89-62-15,-89 62 16,80-50-16,-80 50 0,0 0 16,83-32-16,-83 32 15,0 0-15,83-6 0,-83 6 16,0 0-16,88 13 0,-88-13 15,0 0-15,0 0 16,90 25-16,-90-25 0,0 0 16,0 0-16,63 31 0,-63-31 15,0 0-15,0 0 16,39 37-16,-39-37 0,0 0 16,0 0-16,0 0 15,0 0-15,0 0 0,0 0 16,0 0-16,-21-43 0,21 43 15,0 0-15,0 0 16,-30-50-16,-21-45 16,51 95-16,0 0 15,-70-112-15,0 18 16,70 94-16,0 0 16,0 0-16,-44-94 0,44 94 15,0 0-15,-32-75 0,32 75 16,0 0-16,0 0 15,-33-69-15,33 69 0,0 0 16,0 0-16,0 0 0,0 0 16,0 0-16,0 0 15,-12-57-15,12 57 0,0 0 16,0 0-16,0 0 16,0 0-16,0 0 0,0 0 15,0 0-15,0 0 0,0 0 16,0 0-16,0 0 15,0 0-15,7 94 0,-7-94 16,0 0-16,0 0 16,14 57-16,-14-57 0,0 0 15,0 0-15,17 50 16,-17-50-16,0 0 0,0 0 16,20 38-16,-20-38 0,0 0 15,0 0-15,37 30 16,-37-30-16,0 0 0,0 0 15,58 7-15,-58-7 0,0 0 16,0 0-16,64 6 16,-64-6-16,0 0 15,0 0-15,0 0 0,0 0 16,0 0-16,0 0 0,68 13 16,-68-13-16,0 0 0,0 0 15,-38 31-15,38-31 16,0 0-16,0 0 0,0 0 15,0 0-15,0 0 0,0 0 16,-51 25-16,51-25 16,0 0-16,0 0 0,-38 31 15,38-31-15,0 0 16,0 0-16,-25 38 0,25-38 16,0 0-16,0 0 0,0 0 15,0 0-15,0 0 16,0 0-16,0 0 0,0 0 15,-44 38-15,44-38 0,0 0 16,0 0-16,-44-25 16,44 25-16,0 0 0,-58-32 15,58 32-15,0 0 16,0 0-16,-63-19 0,63 19 16,0 0-16,0 0 15,-63-25-15,63 25 0,0 0 16,0 0-16,0 0 0,0 0 15,0 0-15,0 0 16,-50-18-16,50 18 0,0 0 16,0 0-16,0 0 0,0 0 15,0 0-15,0 0 16,0 0-16,0 0 0,0 0 16,0 0-16,0 0 0,0 0 15,0 0-15,0 0 16,38-57-16,-38 57 0,0 0 15,0 0-15,56-31 0,-56 31 16,0 0-16,0 0 16,0 0-16,0 0 0,0 0 15,0 0-15,51-19 16,-51 19-16,0 0 0,0 0 16,0 0-16,0 0 15,0 0-15,0 0 0,13-75 16,-13 75-16,0 0 0,0 0 15,-20-44-15,20 44 0,0 0 16,0 0-16,-17-50 16,17 50-16,0 0 15,0 0-15,0 0 0,0 0 16,0 0-16,0 0 0,30-81 16,-30 81-16,0 0 15,0 0-15,59-25 0,-59 25 16,0 0-1,0 0-15,62-20 0,-62 20 0,0 0 0,0 0 16,45-12-16,-45 12 16,0 0-16,0 0 15</inkml:trace>
  <inkml:trace contextRef="#ctx0" brushRef="#br0" timeOffset="2927.17">8345 5709 0,'0'0'16,"0"0"-16,0 0 0,0 0 15,0 0-15,0 0 0,0 0 16,0 0-16,0 0 16,0 0-16,0 0 0,0 0 15,0 0-15,0 0 0,0 0 16,0 0-16,0 0 15,0 0-15,0 0 16,0 0-16,0 0 0,0 0 16,0 0-16,0 0 0,0 0 15,0 0-15,-82 12 0,82-12 16,0 0-16,-77 0 16,77 0-16,0 0 0,0 0 15,-101-6-15,101 6 0,-114-6 16,114 6-16,-121-7 0,121 7 15,-120 0-15,120 0 16,-126 0-16,126 0 16,-141-6-16,22-1 0,11 7 15,108 0-15,-109 7 0,-3-7 0,112 0 16,-128 6-16,128-6 16,-152 0-16,-6-6 0,158 6 15,-146-7-15,19 2 16,14-2-16,113 7 0,-115 0 15,-12 0-15,127 0 0,-146 0 16,146 0-16,-158 0 16,6-6-16,7-1 0,145 7 15,-134 0-15,134 0 0,-138 7 16,-9-7-16,147 0 16,-139 0-16,139 0 0,-152 6 15,152-6-15,-177 12 0,11-5 16,166-7-16,-151 6 15,151-6-15,-153 7 0,153-7 16,-171 0-16,171 0 16,-190 12-16,24 1 0,35-20 15,23 1-15,108 6 16,-103-6-16,2 6 0,-5 6 16,106-6-16,-134 0 0,-6 0 31,140 0-31,-146-12 0,146 12 0,-152-7 0,14 7 15,18 7-15,120-7 0,-128 18 16,128-18-16,-119 13 16,119-13-16,-134 6 0,134-6 15,-146 0-15,146 0 16,-139-6-16,6 6 0,133 0 16,-134 0-16,134 0 0,-126 0 15,126 0-15,0 0 0,-133 0 16,133 0-16,-128 12 15,128-12-15,0 0 0,-114 13 16,114-13-16,0 0 16,-113 12-16,113-12 0,0 0 15,-115 13-15,115-13 16,0 0-16,0 0 0,-114 6 16,114-6-16,0 0 0,0 0 15,0 0-15,0 0 16,0 0-16,0 0 0,-75 7 15,75-7-15,0 0 0,0 0 16,0 0-16,0 0 16,0 0-16,0 0 0,0 0 31,0 0-31,0 0 0,0 0 16,-71 0-16,71 0 15,0 0-15,0 0 0,0 0 16,0 0-16,0 0 15,0 0-15,0 0 0,0 0 16,0 0-16,0 0 0,0 0 16,0 0-16,0 0 0,0 0 15,0 0-15,0 0 16,0 0-16,0 0 16,0 0-16,0 0 0,0 0 15,0 0-15,0 0 0,0 0 16,0 0-16</inkml:trace>
  <inkml:trace contextRef="#ctx0" brushRef="#br0" timeOffset="34275.92">7015 8315 0,'0'0'0,"0"0"15,0 0-15,0 0 0,0 0 16,0 0-16,0 0 16,0 0-16,0 0 0,0 0 15,0 0-15,0 0 0,0 0 16,0 0-16,0 0 15,0 0-15,0 0 0,0 0 16,0 0-16,0 0 16,0 0-16,0 0 0,0 0 15,0 0-15,0 0 16,0 0-16,0 0 0,0 0 16,0 0-16,0 0 0,12-44 15,-12 44-15,0 0 16,0-57-16,0 57 0,0 0 15,-7-81-15,7 81 16,0 0-16,0 0 0,-5-82 16,5 82-16,0 0 15,-20-81-15,20 81 0,0 0 0,0 0 16,-26-94-16,26 94 0,0 0 16,-17-87-16,17 87 15,0 0-15,0 0 0,-13-94 16,13 94-16,0 0 0,-8-82 15,8 82-15,0 0 16,0 0-16,0-88 0,0 88 16,0 0-16,0 0 15,0-87-15,0 87 0,0 0 16,8-88-16,-8 88 16,0 0-16,0 0 0,0-88 15,0 88-15,0 0 0,0-75 16,0 75-16,0 0 15,0 0-15,5-81 0,-5 81 16,0 0-16,0 0 0,13-70 31,-13 70-31,0 0 16,25-62-16,-25 62 0,0 0 16,0 0-16,38-56 0,-38 56 15,0 0-15,0 0 16,57-50-16,-57 50 0,0 0 15,0 0-15,64-32 0,-64 32 16,0 0-16,0 0 16,75-12-16,-75 12 0,0 0 15,0 0-15,89 0 16,-89 0-16,0 0 0,0 0 16,89 12-16,-89-12 15,0 0-15,0 0 0,96 25 16,-96-25-16,0 0 0,82 50 15,-82-50-15,0 0 16,0 0-16,63 57 0,-63-57 16,57 56-16,-57-56 15,0 0-15,50 57 0,-50-57 16,0 0-16,0 0 0,39 75 16,-39-75-16,0 0 15,25 81-15,-25-81 0,0 0 16,0 0-16,25 94 0,-25-94 15,0 0-15,27 88 16,-27-88-16,0 0 0,18 88 16,-18-88-16,7 87 15,-7-87-15,0 0 0,0 76 16,0-76-16,0 0 16,0 0-16,5 81 0,-5-81 15,0 0-15,6 75 0,-6-75 16,0 0-16,0 0 15,15 81-15,-15-81 0,0 0 16,0 0-16,0 82 16,0-82-16,0 0 0,0 0 15,0 75-15,0-75 0,0 0 16,0 0-16,5 62 16,-5-62-16,0 0 0,0 0 15,7 63-15,-7-63 0,0 0 16,0 0-16,0 0 15,0 0-15,0 0 0,0 0 16,0 75-16,0-75 16,0 0-16,0 0 0,0 0 15,0 0-15,0 0 0,0 0 16,0 0-16,0 0 0,0 0 0,0 0 16,0 0-16,0 0 15,0 0-15,0 0 0,13 51 16,-13-51-16,0 0 15,0 0-15,0 0 0,0 0 16,0 0-16,0 0 0,0 0 16,0 0-16,0 0 15,5 50-15,-5-50 0,0 0 16,0 0-16,0 0 16,0 0-16</inkml:trace>
  <inkml:trace contextRef="#ctx0" brushRef="#br0" timeOffset="36244.61">7136 6216 0,'0'0'16,"0"0"-16,0 0 0,0 0 16,0 0-16,0 0 15,0 0-15,0 0 0,0 0 16,0 0-16,0 0 0,0 0 15,0 0-15,0 0 16,0 0-16,0 0 0,0 0 16,0 0-16,30-63 0,-30 63 15,0 0-15,0 0 16,0 0-16,0 0 0,0 0 16,0 0-16,0 0 15,0 0-15,0 0 0,0 0 16,32-37-16,-32 37 0,0 0 15,0 0-15,0 0 0,0 0 16,0 0-16,0 0 16,26 50-16,-26-50 0,0 0 15,0 0-15,0 0 16,0 0-16,0 0 0,0 0 16,0 81-16,0-81 0,0 0 15,0 0-15,0 63 0,0-63 16,0 0-16,0 0 15,6 57-15,-6-57 0,0 0 16,0 0-16,0 0 0,0 0 16,0 0-16,0 0 15,0 0-15,0 0 0,0 0 16,0 0-16,0 0 16,0 0-16,0 0 0,0 0 15,0 62-15,0-62 0,0 0 16,0 0-16,0 0 15,0 0-15,0 0 0,0 0 16,0 0-16,0 0 16,0 0-16,0 0 0,0 0 15,0 0-15,0 0 16,0 0-16,51 38 0,-51-38 16,0 0-16,0 0 0,0 0 15,0 0-15,0 0 16,0 0-16,56-7 0,-56 7 15,0 0-15,0 0 0,0 0 16,0 0-16,0 0 16,0 0-16,0 0 0,0 0 15,0 0-15,0 0 16,51-6-16,-51 6 0,0 0 16,0 0-16,0 0 0,0 0 15,0 0-15,0 0 16,0 0-16,0 0 0,0 0 15,0 0-15,44-12 0,-44 12 16,0 0-16,0 0 16,0 0-16,0 0 0,0 0 15,0 0-15,0 0 16,0 0-16,0 0 0,0 0 16,0 0-16,0 0 15,0 0-15,0 0 0,0 0 16,0 0-16,0 0 0,0 0 31,0 0-31,0 0 0,0 0 16,0 0-16,0 0 15,0 0-15,0 0 0,0 0 16,-12 137-16,12-137 16,0 0-16,0 0 0,-20 57 15,20-57-15,0 0 0,0 0 16,-25 38-16,25-38 15,0 0-15,0 0 0,0 0 16,0 0-16,0 0 0,0 0 16,0 0-16,0 0 15,0 0-15,0 0 0,-50 25 16,50-25-16,0 0 16,0 0-16,-51-32 0,51 32 15,0 0-15,-63-38 0,63 38 16,0 0-16,0 0 0,-63-43 15,63 43-15,0 0 16,0 0-16,-63-38 0,63 38 16,0 0-16,0 0 0,0 0 15,0 0-15,0 0 16,0 0-16,-58-31 0,58 31 16,0 0-16,0 0 15,0 0-15,0 0 0,0 0 16,0 0-16,0 0 0,0 0 15,0 0-15,0 0 16,-32-44-16,32 44 0,0 0 16,0 0-16,0 0 0,0 0 15,0 0-15,0 0 16,63-31-16,-63 31 0,0 0 0,0 0 16,57-13-16,-57 13 0,0 0 15,0 0-15,0 0 0,0 0 16,0 0-16,0 0 15,0 0-15,0 0 0,0 0 16,0 0-16,64-37 16,-64 37-16,0 0 0,0 0 31,-18-63-31,18 63 0,0 0 16,0 0-16,-46-69 0,46 69 15,0 0-15,0 0 16,-57-69-16,57 69 0,0 0 15,0 0-15,0 0 0,0 0 16,0 0-16,0 0 16,-38-56-16,38 56 0,0 0 15,0 0-15,0 0 0,0 0 16,0 0-16,0 0 0,13-57 16,-13 57-16,0 0 15,0 0-15,70-6 0,-70 6 16,0 0-16,0 0 0,76 13 15,-76-13-15,0 0 16,76 18-16,-76-18 0,0 0 16,0 0-16,82 32 0,-82-32 15,0 0-15</inkml:trace>
  <inkml:trace contextRef="#ctx0" brushRef="#br0" timeOffset="53730.38">8435 8302 0,'0'0'16,"0"0"-16,0 0 0,0 0 15,0 0-15,0 0 16,0 0-16,0 0 0,0 0 16,0 0-16,0 0 0,0 0 15,0 0-15,0 0 16,0 0-16,0 0 0,0 0 16,0 0-16,0 0 15,0 0-15,0 0 0,0 0 16,0 0-16,0 0 15,0 0-15,0 0 0,0 0 16,0 0-16,0 0 0,0 0 16,25 63-16,-25-63 15,0 0-15,0 0 0,0 0 16,0 0-16,0 0 16,0 0-16,-40 56 0,40-56 15,0 0-15,-69 19 16,69-19-16,-100 6 0,100-6 15,-109-6-15,109 6 0,0 0 16,-108-6-16,108 6 0,0 0 16,-120-13-16,120 13 15,0 0-15,-133-13 0,133 13 16,-127-12-16,127 12 16,-113-13-16,113 13 0,0 0 15,-115-25-15,115 25 16,0 0-16,0 0 0,-108-6 15,108 6-15,0 0 0,0 0 16,-102 0-16,102 0 16,0 0-16,0 0 0,-89 0 15,89 0-15,0 0 0,0 0 16,-87 6-16,87-6 16,0 0-16,0 0 0,-63 7 15,63-7-15,0 0 16,0 0-16,0 0 0,0 0 15,0 0-15,0 0 0,0 0 16,0 0-16,0 0 0,0 0 16,-83 13-16,83-13 0,0 0 15,0 0-15,-58 0 16,58 0-16,0 0 0,0 0 16,-63 0-16,63 0 15,0 0-15,0 0 0,0 0 16,0 0-16,0 0 15,0 0 1,0 0-16,0 0 0,0 0 0,0 0 0,-76 0 16,76 0-16,0 0 0,0 0 15,0 0-15,0 0 0,0 0 16,0 0-16,0 0 16,0 0-16,0 0 0,0 0 15,0 0-15,0 0 31,0 0-31,0 0 0,0 0 16,0 0-16,0 0 0,0 0 16,-19 43-16,19-43 15,0 0-15,0 0 0,0 0 16,0 0-16,0 0 0,0 0 16,0 0-16,0 0 15,0 0-15,0 0 0,-6 69 16,6-69-16,-7 50 15,7-50-15,0 0 0,0 0 16,-6 69-16,6-69 16,0 0-16,-19 81 0,19-81 15,0 0-15,0 0 0,-13 107 16,13-107-16,0 107 0,0-107 16,0 0-16,0 113 0,0-113 15,7 106-15,-7-106 16,0 0-16,0 0 0,13 113 15,-13-113-15,18 106 16,-18-106-16,0 0 0,0 0 16,13 107-16,-13-107 15,0 0-15,12 94 0,-12-94 0,0 0 16,0 0-16,7 94 0,-7-94 16,0 0-16,0 0 15,0 75-15,0-75 0,0 0 16,0 0-16,-7 63 0,7-63 15,0 0-15,0 0 16,0 0-16,0 0 0,0 0 16,0 0-16,0 0 15,0 0-15,0 0 0,0 0 16,0 94-16,0-94 0,0 0 16,0 0-16,0 0 15,0 0-15,0 0 0,0 0 16,0 0-16,0 0 0,0 0 15,0 0-15,0 0 16,0 0-16,0 0 0,0 0 16,0 56-16,0-56 15,0 0-15,0 0 0,0 0 16,0 0-16,0 0 16,0 0-16,0 0 0,0 0 15,0 0-15,0 0 0,-25 44 16,25-44-16,0 0 15,0 0-15,0 0 0,-63-69 16,63 69 0</inkml:trace>
  <inkml:trace contextRef="#ctx0" brushRef="#br0" timeOffset="58201.6">2470 9881 0,'0'0'0,"0"0"0,0 0 15,0 0 1,0 0-16,0 0 15,0 0-15,0 0 0,0 0 16,0 0-16,-6 63 0,6-63 16,0 0-16,0 0 15,0 0-15,0 0 0,0 0 16,0 0-16,0 0 16,0 0-16,0 0 0,0 0 15,-25 56-15,25-56 16,0 0-16,0 0 0,0 0 15,0 0-15,0 0 0,0 0 16,0 0-16,0 0 16,0 0-16,0 0 0,5-50 15,-5 50-15,0 0 16,0 0-16,0 0 0,0 0 16,0 0-16,0 0 0,26-44 15,-26 44-15,0 0 0,0 0 16,7-69-16,-7 69 15,0 0-15,0 0 0,6-75 16,-6 75-16,0 0 0,12-87 16,-12 87-16,0 0 15,0 0-15,0-101 0,0 101 16,0 0-16,7-88 16,-7 88-16,0 0 0,13-87 15,-13 87-15,0 0 16,0 0-16,18-75 0,-18 75 15,6-75-15,-6 75 0,0 0 16,0 0-16,14-88 16,-14 88-16,0 0 0,0 0 15,12-76-15,-12 76 16,0 0-16,8-87 0,-8 87 16,0 0-16,0 0 0,5-76 15,-5 76-15,0 0 16,0-75-16,0 75 0,0 0 15,0 0-15,0-81 0,0 81 16,0 0-16,0 0 16,12-69-16,-12 69 0,0 0 15,0 0-15,7-57 16,-7 57-16,0 0 0,0 0 16,-7-50-16,7 50 0,0 0 15,0 0-15,-17-43 16,17 43-16,0 0 0,0 0 15,0 0-15,0 0 0,0 0 16,0 0-16,0 0 16,0 0-16,0 0 0,0 0 15,-58-38-15,58 38 16,0 0-16,0 0 0,-76 0 16,76 0-16,0 0 15,0 0-15,-70 0 0,70 0 16,0 0-16,0 0 0,-83 0 15,83 0-15,0 0 16,-94-6-16,94 6 0,0 0 16,0 0-16,-102-19 15,102 19-15,0 0 0,0 0 16,-107-19-16,107 19 0,0 0 16,0 0-16,-95-12 15,95 12-15,0 0 0,0 0 16,-83 0-16,83 0 0,0 0 15,0 0-15,-76-7 16,76 7-16,0 0 0,0 0 16,-83-6-16,83 6 0,0 0 15,0 0-15,-82-12 16,82 12-16,0 0 0,0 0 16,-89-7-16,89 7 15,0 0-15,-95 7 0,95-7 16,0 0-16,0 0 0,-94 6 15,94-6-15,0 0 16,0 0-16,-95 12 0,95-12 16,0 0-16,0 0 15,-76 13-15,76-13 0,0 0 16,-64 6-16,64-6 0,0 0 16,0 0-16,-64-6 15,64 6-15,0 0 0,0 0 16,-68-6-16,68 6 0,0 0 15,0 0-15,-59 0 16,59 0-16,0 0 16,0 0-16,-57-7 0,57 7 15,0 0-15,-56 0 0,56 0 16,0 0-16,0 0 16,-58 7-16,58-7 0,0 0 15,0 0-15,-55 12 0,55-12 16,0 0-16,0 0 0,0 0 15,0 0-15,-103-6 16,103 6-16,0 0 0,0 0 16,0 0-16,0 0 15,0 0-15,0 0 0,-89 12 16,89-12-16,0 0 0,0 0 16,0 0-16,0 0 0,0 0 15,0 0-15,-75 7 16,75-7-16,0 0 0,0 0 15,0 0-15,0 0 0,0 0 16,0 0-16,0 0 16,0 0-1,0 0-15,0 0 0,0 0 0,0 0 0,0 0 16,0 0-16,0 0 16,0 0-16,0 0 0,0 0 15,-33 25-15,33-25 16,0 0-16,0 0 0,0 0 15,45 87-15</inkml:trace>
  <inkml:trace contextRef="#ctx0" brushRef="#br0" timeOffset="61299.25">3059 8528 0,'0'0'0,"0"0"0,0 0 16,0 0-16,0 0 0,0 0 15,0 0-15,0 0 16,0 0-16,0 0 0,0 0 16,0 0-16,0 0 15,0 0-15,40-57 0,-40 57 16,0 0-16,0 0 0,0 0 16,0 0-16,0 0 15,0 0-15,0 0 0,0 0 16,0 0-16,0 0 15,55-31-15,-55 31 0,0 0 16,0 0-16,0 0 0,0 0 16,0 0-16,34 44 15,-34-44-15,0 0 0,0 0 16,0 0-16,0 0 0,0 0 16,5 138-16,-5-138 15,0 0-15,0 100 0,0-100 16,0 0-16,0 107 15,0-107-15,-13 93 0,13-93 16,0 95-16,0-95 0,8 81 16,-8-81-16,0 0 15,0 88-15,0-88 0,0 0 16,-8 100-16,8-100 0,0 100 16,0-100-16,0 0 15,-6 107-15,6-107 0,0 0 16,-7 106-16,7-106 15,0 0-15,-5 101 0,5-101 16,0 0-16,0 0 0,-13 93 16,13-93-16,0 0 15,0 0-15,-7 101 0,7-101 16,0 0-16,0 0 16,-5 88-16,5-88 0,0 0 15,0 0-15,-8 87 16,8-87-16,0 0 0,0 0 15,0 0-15,0 0 0,0 0 16,0 0-16,0 0 16,0 0-16,0 0 0,0 0 15,0 69-15,0-69 0,0 0 16,0 0-16,0 0 16,0 0-16,0 0 0,0 0 31,0 0-31</inkml:trace>
  <inkml:trace contextRef="#ctx0" brushRef="#br0" timeOffset="61723.28">3205 9756 0,'0'0'0,"0"0"0,0 0 16,0 0-16,0 0 0,0 0 16,0 0-16,0 0 15,0 0-15,0 0 0,63 19 16,-63-19-16,0 0 16,0 0-16,0 0 0,0 0 15,0 0-15,0 0 0,-68 18 16,68-18-16,-89 0 15,89 0-15,-107-12 0,107 12 16,-129-13-16,129 13 0,-126-6 16,126 6-16,0 0 15,-126 0-15,126 0 0,0 0 16,0 0-16,-114 0 0,114 0 16,0 0-16,0 0 15,-95-6-15,95 6 0,0 0 16,0 0-16,0 0 15,0 0-15,0 0 0,0 0 16,63-50-16,-63 50 0,101-31 16,-101 31-16</inkml:trace>
  <inkml:trace contextRef="#ctx0" brushRef="#br0" timeOffset="62421.85">3193 9436 0,'0'0'0,"0"0"16,0 0-16,0 0 0,0 0 15,0 0-15,0 0 0,0 0 16,0 0-16,0 0 0,0 0 16,0 0-16,0 0 15,-89 0-15,89 0 0,-88 7 16,88-7-16,0 0 0,-114 6 15,114-6-15,0 0 16,-121 0-16,121 0 0,0 0 0,-127 0 16,127 0-16,-115 0 15,115 0-15,0 0 0,0 0 16,-95-6-16,95 6 16,0 0-16,0 0 0,-50-32 15,50 32-15,0 0 0,0 0 16,58-87-16,-58 87 15,87-50-15,-87 50 0,109-50 16,-109 50-16,114-57 16,-114 57-16,108-50 15,-108 50-15,108-38 16,-108 38-16,0 0 0,0 0 16,81-25-16,-81 25 0,0 0 15,0 0-15,0 0 16,0 0-16,0 0 0,0 0 15,63-6-15,-63 6 0,0 0 16,0 0-16,0 0 16,0 0-16,0 0 0,-75 0 15,75 0-15,0 0 16,-115-6-16,115 6 0,-132 0 16,132 0-16,0 0 15,-126 0-15,126 0 0,0 0 16,0 0-16,-109 0 0,109 0 15,0 0-15,0 0 16,-82-7-16,82 7 0,0 0 16,-31-25-16,31 25 15,25-43-15,37-2 0,-62 45 16,89-43-16,-89 43 0,108-38 16,-108 38-16</inkml:trace>
  <inkml:trace contextRef="#ctx0" brushRef="#br0" timeOffset="62640.55">3288 8653 0,'0'0'16,"0"0"-16,0 0 0,0 0 15,0 0-15,0 0 16,0 0-16,0 0 0,0 0 16,0 0-16,0 0 0,-114 12 15,114-12-15,-107-5 16,107 5-16,-121 0 0,121 0 15,-134 0-15,134 0 16,-121 12-16,121-12 0,-106 13 16,106-13-16,-115 18 15,115-18-15,0 0 0,0 0 16</inkml:trace>
  <inkml:trace contextRef="#ctx0" brushRef="#br0" timeOffset="67484.07">6279 7920 0,'0'0'0,"0"0"0,0 0 16,0 0-16,0 0 15</inkml:trace>
  <inkml:trace contextRef="#ctx0" brushRef="#br0" timeOffset="68830.55">6297 7964 0,'0'0'0,"0"0"16,0 0 0,0 0-16,0 0 15,0 0-15,0 0 16,0 0-16,0 0 0,0 0 16,0 0-16,0 0 0,0 0 15,0 0-15,0 0 0,0 0 16,0 0-16,0 0 15,0 0-15,0 0 0,0 0 16,0 0-16,0 0 16,0 0-16,0 0 0,0 0 15,0 0-15,0 0 16,0 0-16,0 0 16,0 0-1,0 0-15,0 0 16,0 0-16,-50-19 15,50 19-15,0 0 16,0 0-16,0 0 16,0 0-16,0 0 0,0 0 15,0 0-15,0 0 16,0 0-16,0 0 0,0 0 16,0 0-16,0 0 15,0 0-15,0 0 0,0 0 16,0 0-16,0 0 0,0 0 15,0 0-15,0 0 16,0 0-16,0 0 0,0 0 16,0 0-16,0 0 0,0 0 31,0 0-31,0 0 0,0 0 0,57-38 0,-57 38 16,0 0-16,0 0 15,0 0-15,0 0 0,0 0 16,0 0-16,0 0 0,0 0 15,0 0-15,0 0 16,26 38-16,-26-38 0,0 0 16,0 0-16,0 0 0,0 0 15,0 0-15,0 0 16,18 88-16,-18-88 0,0 0 16,0 0-16,6 50 15,-6-50-15,0 0 0,0 0 16,0 0-16,0 0 15,0 0 1,0 0-16,0 0 0,0 0 16,0 0-16,0 0 15,9 68-15,-9-68 0,0 0 16,0 0-16,0 0 0,0 0 16,0 0-16,0 0 15,-90 26-15,90-26 0,0 0 16,-89 0-16,89 0 15,0 0-15,-101 0 0,101 0 0,0 0 16,-108 0-16,108 0 0,0 0 16,-101 0-16,101 0 15,0 0-15,0 0 0,-109-6 16,109 6-16,0 0 16,0 0-16,-82-7 0,82 7 15,0 0-15,0 0 0,0 0 16,0 0-16,0 0 15,0 0-15,-56-13 0,56 13 16,0 0-16,0 0 16,0 0-16,0 0 0,0 0 15,0 0-15,-38-43 0,38 43 16,0 0-16,0 0 16,0 0-16,0 0 0,0 0 15,0 0-15,-14-82 0,14 82 16,0 0-16,0 0 15,0 0-15,0 0 0,0 0 16,0 0-16,6-62 16,-6 62-16,0 0 0,0 0 15,33-32-15,-33 32 0,0 0 16,56-25-16,-56 25 0,0 0 16,83-18-16,-83 18 15,0 0-15,108-13 0,-108 13 16,0 0-16,107-12 0,-107 12 15,115-7-15,-115 7 16,0 0-16,108 0 0,-108 0 31,0 0-31,0 0 0,106 0 16,-106 0-16,0 0 16,0 0-16,78-6 0,-78 6 15,0 0-15,0 0 0,0 0 16,0 0-16,0 0 15,0 0-15,0 0 16</inkml:trace>
  <inkml:trace contextRef="#ctx0" brushRef="#br0" timeOffset="70393.73">4131 8039 0,'0'0'0,"0"0"16,0 0-16,0 0 16,0 0-16,0 0 0,0 0 15,0 0-15,0 0 0,0 0 16,0 0-16,0 0 16,0 0-16,0 0 0,0 0 15,0 0-15,0 0 16,0 0-16,0 0 0,0 0 15,0 0-15,0 0 16,0 0-16,0 0 0,0 0 0,0 0 16,0 0-16,0 0 0,0 0 15,0 0-15,0 0 16,0 0-16,0 0 0,0 0 16,31 31-16,-31-31 0,0 0 15,0 0-15,0 0 16,0 0-16,0 0 0,0 0 15,0 0-15,0 0 16,0 0-16,0 0 0,-18 51 16,18-51-16,0 0 15,0 0-15,-45 25 0,45-25 16,0 0-16,0 0 0,-76 18 16,76-18-16,0 0 15,0 0-15,-95 7 0,95-7 16,0 0-16,-102-7 15,102 7-15,0 0 0,0 0 16,-100 0-16,100 0 0,0 0 16,0 0-16,-84 0 15,84 0-15,0 0 0,0 0 16,-69 7-16,69-7 0,0 0 16,0 0-16,0 0 15,0 0-15,0 0 0,0 0 16,0 0-16,0 0 15,0 0-15,0 0 0,0 0 16,0 0-16,0 0 16,0 0-16,-70 6 0,70-6 15,0 0-15,0 0 0,0 0 16,0 0-16,0 0 0,0 0 16,0 0-16,0 0 15,0 0-15,0 0 0,-31-31 16,31 31-16,0 0 15,0 0-15,-20-38 0,20 38 16,0 0-16,0 0 0,-25-44 16,25 44-16,0 0 15,0 0-15,-26-44 0,26 44 16,0 0-16,0 0 0,-5-56 16,5 56-16,0 0 15,0 0-15,5-69 0,-5 69 16,0 0-1,0 0-15,26-44 16,-26 44-16,0 0 0,0 0 16,37-19-16,-37 19 0,0 0 15,0 0-15,53-6 16,-53 6-16,0 0 0,0 0 16,56 0-16,-56 0 15,0 0-15,0 0 0,69 0 16,-69 0-16,0 0 0,102 0 15,-102 0-15,0 0 16,101 0-16,-101 0 0,0 0 16,0 0-16,116 0 0,-116 0 15,0 0-15,0 0 16,112 0-16,-112 0 0,0 0 16,0 0-16,109 0 15,-109 0-15,0 0 0,0 0 16,70 6-16,-70-6 0,0 0 15,0 0-15,0 0 16,0 0-16,0 0 0,0 0 16,0 0-16,0 0 15,0 0-15,0 0 0,51 19 16,-51-19-16,0 0 16,0 0-16,0 0 0,0 0 15,0 0-15,0 0 0,-21 76 16,21-76-16,0 0 15,0 0-15,-12 62 0,12-62 16,0 0-16,0 0 16,0 0-16,0 0 0,0 0 15,0 0-15,0 0 0,0 0 16,0 0-16,0 0 16,0 0-16</inkml:trace>
  <inkml:trace contextRef="#ctx0" brushRef="#br0" timeOffset="71262.83">4270 7920 0,'0'0'0,"0"0"16,0 0-16,0 0 0,0 0 15,0 0-15,0 0 16,0 0-16,0 0 0,0 0 16,-25 44-16,25-44 0,0 0 15,0 0-15,0 0 16,0 0-16,0 0 0,0 0 15,0 0-15,0 0 16,0 0-16,0 0 0,0 0 16,0 0-16,0 0 0,0 0 0,19 38 15,-19-38-15,0 0 16,0 0-16,0 0 0,0 0 16,0 0-16,0 0 15,-7 62-15,7-62 0,0 0 16,0 0-16,0 0 0,0 0 15,0 0-15,0 0 16,-32 31-16,32-31 0,0 0 16,0 0-16,0 0 15,0 0-15,0 0 0,-25-37 16,25 37-16,0 0 16</inkml:trace>
  <inkml:trace contextRef="#ctx0" brushRef="#br0" timeOffset="72488.35">5328 6842 0,'0'0'0,"0"0"0,0 0 16,0 0-1,0 0-15,0 0 0,0 0 16,0 0-16,0 0 16,0 0-16,0 0 0,0 0 15,0 0-15,0 0 0,0 0 16,0 0-16,0 0 16,0 0-16,0 0 0,0 0 15,0 0-15,0 0 0,38 69 16,-38-69-16,0 0 15,0 0-15,13 70 16,-13-70-16,0 0 0,0 0 16,19 68-16,-19-68 0,0 0 15,0 0-15,20 57 16,-20-57-16,0 0 0,0 0 16,0 0-16,0 0 0,0 0 15,0 0-15,-39 81 16,39-81-16,0 0 0,0 0 15,-76 25-15,76-25 16,0 0-16,-108 19 0,108-19 16,0 0-16,-119 19 0,119-19 15,0 0-15,-134 6 16,134-6-16,0 0 0,-120 6 16,120-6-16,0 0 0,0 0 15,-114 6-15,114-6 0,0 0 16,0 0-16,-96 0 0,96 0 15,0 0-15,0 0 16,-70 7-16,70-7 0,0 0 16,0 0-16,0 0 0,0 0 15,0 0-15,0 0 0,0 0 16,0 0-16,0 0 16,0 0-16,-43-38 0,43 38 15,0 0-15,-12-75 0,12 75 16,0 0-16,0 0 15,-14-81-15,14 81 0,0 0 32,0 0-32,0-57 0,0 57 15,0 0-15,0 0 0,0 0 16,0 0-16,0 0 0,63-50 16,-63 50-16,0 0 15,76-19-15,-76 19 0,0 0 16,101-12-16,-101 12 15,116-13-15,-116 13 0,0 0 16,113-6-16,-113 6 16,113-6-16,-113 6 0,102-7 15,-102 7-15,0 0 0,103-6 16,-103 6-16,0 0 16,100-12-16,-100 12 0,0 0 15,0 0-15,96-7 16,-96 7-16,0 0 0,0 0 15,0 0-15,0 0 0,0 0 16,0 0-16,56 0 16,-56 0-16,0 0 0,0 0 15,-77 0-15,77 0 0</inkml:trace>
  <inkml:trace contextRef="#ctx0" brushRef="#br0" timeOffset="74366.86">5081 6429 0,'0'0'0,"0"0"16,0 0-16,0 0 16,0 0-16,0 0 0,0 0 15,0 0-15,0 0 16,0 0-16,0 0 0,0 0 16,0 0-16,0 0 0,70-12 15,-70 12-15,0 0 16,37 18-16,-37-18 0,0 0 15,0 0-15,46 50 16,-46-50-16,0 0 0,0 0 16,38 50-16,-38-50 15,0 0-15,0 0 0,13 51 16,-13-51-16,0 0 0,0 0 16,-25 43-16,25-43 0,0 0 15,-72 45-15,72-45 16,0 0-16,-95 43 0,95-43 15,-101 32-15,101-32 16,0 0-16,-113 12 0,113-12 16,0 0-16,-108 6 0,108-6 15,0 0-15,-109 0 0,109 0 16,0 0-16,0 0 16,-100-6-16,100 6 0,0 0 15,0 0-15,-75-12 0,75 12 16,0 0-16,0 0 15,-51-32-15,51 32 0,0 0 16,0 0-16,-27-50 16,27 50-16,0 0 0,0 0 15,-12-50-15,12 50 16,0 0-16,0 0 0,18-56 16,-18 56-16,0 0 0,0 0 15,58-51-15,-58 51 16,0 0-16,77-50 0,-77 50 15,88-31-15,-88 31 16,0 0-16,88-32 0,-88 32 16,0 0-16,108-18 0,-108 18 15,0 0-15,114-7 16,-114 7-16,0 0 0,0 0 16,115 7-16,-115-7 0,0 0 15,0 0-15,88 6 16,-88-6-16,0 0 0,0 0 15,0 0-15,0 0 16,0 0-16,0 0 0,0 0 16,0 0-16,0 0 15,0 0-15,0 0 0</inkml:trace>
  <inkml:trace contextRef="#ctx0" brushRef="#br0" timeOffset="75388.42">4751 6347 0,'0'0'0,"0"0"16,0 0-16,0 0 15,0 0-15,0 0 0,0 0 16,0 0-16,0 0 0,0 0 16,63 38-16,-63-38 15,0 0-15,0 0 0,0 0 16,0 0-16,0 0 15,32 57-15,-32-57 0,0 0 16,0 0-16,0 0 0,0 0 16,0 0-16,0 0 15,-32 100-15,32-100 0,0 0 16,-55 6-16,55-6 0,0 0 16,0 0-16,-71-31 15,71 31-15,0 0 0,0 0 16,-43-57-16,43 57 15,0 0-15,0 0 0,-13-50 16,13 50-16,0 0 0,0 0 16,25-38-16,-25 38 15,0 0-15,0 0 0,51-5 16,-51 5-16,0 0 0,0 0 16,43 25-16,-43-25 15,0 0-15,0 0 0,32 31 16,-32-31-16,0 0 15,0 0-15,0 0 0,0 0 16,0 0-16,-24 62 16,24-62-16,0 0 0,0 0 15,-64 0-15,64 0 0,0 0 16,-70-31-16,70 31 16,0 0-16,0 0 0,-63-19 15,63 19-15,0 0 0,0 0 16,0 0-16,0 0 15,0 0-15,0 0 0,0 0 16,0 0-16,0 0 16,0 82-16,0-82 0,0 0 15,0 0-15,19 50 0,-19-50 16,0 0-16,0 0 16,0 0-16,0 0 0,0 0 15,-39 31-15,39-31 16,0 0-16,0 0 0,-31-44 15,31 44-15,0 0 16,0 0-16,-19-56 0,19 56 16,0 0-16,0 0 0,-5-56 15,5 56-15,0 0 16,0 0-16,0 0 0,0 0 16,55-32-16,-55 32 15,0 0-15,0 0 0,57 32 0,-57-32 16,0 0-16,63 62 15,-63-62-15,0 0 0,0 0 16,58 57-16,-58-57 0,0 0 16,0 0-16,57 37 15,-57-37-15,0 0 16,0 0-16</inkml:trace>
  <inkml:trace contextRef="#ctx0" brushRef="#br0" timeOffset="76001.8">5164 6623 0,'0'0'0,"0"0"0,0 0 16,0 0-16,0 0 0,0 0 31,0 0-31,0 0 0,0 0 15,0 0-15,0 0 0,0 0 16,0 0-16,0 0 16,0 0-16,0 0 0,0 0 15,0 0-15,38 38 16,-38-38-16,0 0 0,0 0 16,0 0-16,0 0 0,12 100 15,-12-100-15,0 0 16,0 0-16,13 63 0,-13-63 15,0 0-15,0 0 0,0 0 16,0 0-16,0 0 16,0 0-16,-25 62 0,25-62 15,0 0-15,0 0 0,-45-18 16,45 18-16,0 0 0,-69-38 16,69 38-16,0 0 15,0 0-15,-84-44 0,84 44 16,0 0-16,-87-37 15,87 37-15,0 0 0,0 0 16,-83-32-16,83 32 0,0 0 16,0 0-16,-70-18 0,70 18 15,0 0-15,0 0 0,0 0 16,0 0-16,0 0 0,0 0 16,-44-20-16,44 20 15,0 0-15,0 0 0,0 0 31,0 0-31,0 0 0,0 0 0,6 76 0,-6-76 16,0 0-16,20 56 0,-20-56 16,0 0-16,0 0 15,25 31-15</inkml:trace>
  <inkml:trace contextRef="#ctx0" brushRef="#br0" timeOffset="78123.61">6273 7331 0,'0'0'0,"0"0"0,0 0 0,0 0 15,0 0-15,0 0 16,39 44-16,-39-44 0,0 0 15,0 0-15,30 31 16,-30-31-16,0 0 0,0 0 16,33 25-16,-33-25 15,0 0-15,0 0 0,0 0 16,0 0-16,0 0 0,0 0 16,-21 69-16,21-69 15,0 0-15,0 0 0,-57 50 16,57-50-16,0 0 0,0 0 15,-94 38-15,94-38 16,0 0-16,-108 19 0,108-19 16,0 0-16,0 0 15,-113 6-15,113-6 0,0 0 16,0 0-16,-108 0 0,108 0 16,0 0-16,0 0 15,-96 7-15,96-7 0,0 0 16,0 0-16,-57 12 0,57-12 15,0 0-15,0 0 16,0 0-16,0 0 0,0 0 16,0 0-16,-51 6 15,51-6-15,0 0 0,0 0 16,0 0-16,0 0 0,0 0 16,0 0-16,-43-56 15,43 56-15,0 0 0,0 0 16,-13-63-16,13 63 0,0 0 15,0 0-15,0 0 16,0 0-16,0 0 0,0 0 16,18-94-16,-18 94 0,0 0 15,0 0-15,38-31 16,-38 31-16,0 0 0,0 0 16,65-31-16,-65 31 15,0 0-15,94-25 0,-94 25 16,0 0-16,0 0 0,108-25 15,-108 25-15,0 0 16,0 0-16,121-13 0,-121 13 16,0 0-16,0 0 15,113-7-15,-113 7 0,0 0 16,0 0-16,120 0 0,-120 0 16,0 0-16,0 0 15,96 7-15,-96-7 0,0 0 16,0 0-16,0 0 0,0 0 15,0 0-15,0 0 16,63 6-16,-63-6 0,0 0 16,0 0-16,-45-25 15,45 25-15</inkml:trace>
  <inkml:trace contextRef="#ctx0" brushRef="#br0" timeOffset="78580.27">5937 7137 0,'0'0'0,"0"0"0,0 0 16,0 0-16,0 0 0,0 0 16,0 0-16,0 0 15,0 0-15,0 0 0,0 0 16,0 0-16,0 0 0,0 0 31,63 25-31,-63-25 0,0 0 16,0 0-16,38 50 0,-38-50 15,0 0-15,0 0 16,20 76-16,-20-76 0,0 0 16,0 0-16,-20 68 15,20-68-15,0 0 0,0 0 16,-51 25-16,51-25 0,0 0 16,-55-18-16,55 18 0,0 0 15,0 0-15,-52-50 16,52 50-16,0 0 0,0 0 15,-31-51-15,31 51 0,0 0 16,0 0-16,0 0 0,0 0 16,0 0-16,0 0 0,17-62 15,-17 62-15,0 0 0,0 0 16,0 0-16,0 0 16,0 0-16,0 0 0,83 12 15,-83-12-15,0 0 16,0 0-16,26 38 0,-26-38 31,0 0-31,0 0 0,0 0 16</inkml:trace>
  <inkml:trace contextRef="#ctx0" brushRef="#br0" timeOffset="79120.06">5665 7331 0,'0'0'0,"0"0"16,0 0-16,0 0 16,0 0-16,0 0 0,0 0 15,0 0-15,0 0 0,0 0 16,0 0-16,0 0 16,0 0-16,0 0 0,0 0 15,0 0-15,0 0 16,0 0-16,56 19 0,-56-19 15,0 0-15,0 0 16,26 44-16,-26-44 0,0 0 16,0 0-16,0 0 0,0 0 15,0 0-15,0 0 16,-32 44-16,32-44 0,0 0 16,0 0-16,-45-19 15,45 19-15,0 0 0,0 0 0,-43-44 16,43 44-16,0 0 0,0 0 15,-20-69-15,20 69 16,0 0-16,0 0 0,20-56 16,-20 56-16,0 0 15,43-32-15,-43 32 0,0 0 16,0 0-16,65 0 0,-65 0 16,0 0-16,51 38 15,-51-38-15,0 0 0,0 0 16,30 69-16,-30-69 15,0 0-15,0 0 0,21 56 16,-21-56-16,0 0 0,0 0 16,0 0-16,0 0 15,0 0-15</inkml:trace>
  <inkml:trace contextRef="#ctx0" brushRef="#br0" timeOffset="79531.95">6242 7488 0,'0'0'0,"0"0"0,0 0 16,0 0-16,0 0 16,0 0-16,0 0 0,0 0 15,0 0-15,0 0 16,31 25-16,-31-25 0,0 0 15,0 0-15,0 0 0,0 0 16,0 0-16,0 0 16,18 81-16,-18-81 0,0 0 15,0 0-15,0 0 16,0 0-16,0 0 0,0 0 16,0 0-16,0 0 15,0 0-15,0 0 0,-25 69 16,25-69-16,0 0 0,0 0 15,-50 25-15,50-25 16,0 0-16,0 0 0,-52 13 0,52-13 16,0 0-16,0 0 15,-57 0-15,57 0 0,0 0 16,0 0-16,-49-13 0,49 13 16,0 0-16</inkml:trace>
  <inkml:trace contextRef="#ctx0" brushRef="#br0" timeOffset="79861.38">5949 7582 0,'0'0'0,"0"0"0,0 0 0,0 0 15,0 0-15,0 0 16,0 0-16,0 0 0,0 0 16,0 0-16,0 0 0,0 0 15,0 0-15,0 0 16,0 0-16,0 0 0,0 0 16,0 0-16,-6 75 31,6-75-31,0 0 0,0 0 0,-44 19 0,44-19 15,0 0-15,-83 6 0,83-6 16,0 0-16,0 0 0,-88 0 16,88 0-16</inkml:trace>
  <inkml:trace contextRef="#ctx0" brushRef="#br0" timeOffset="81587.23">3832 7500 0,'0'0'0,"0"0"0,0 0 16,0 0-16,0 0 0,0 0 16,32-25-16,-32 25 15,0 0-15,0 0 0,25-37 16,-25 37-16,0 0 0,0 0 16,39-38-16,-39 38 0,0 0 15,0 0-15,45-31 16,-45 31-16,0 0 0,0 0 15,50-26-15,-50 26 16,0 0-16,0 0 0,57-12 16,-57 12-16,0 0 0,0 0 15,56-6-15,-56 6 16,0 0-16,0 0 0,0 0 16,0 0-16,0 0 15,0 0-15,116 18 0,-116-18 16,0 0-16,0 0 0,38 38 15,-38-38-15,0 0 16,0 0-16,13 44 0,-13-44 16,0 0-16,0 0 15,0 0-15,0 0 0,0 0 16,0 0-16,-39 88 0,39-88 16,0 0-16,0 0 0,-45 56 15,45-56-15,0 0 16,0 0-16,-69 44 0,69-44 15,-77 32-15,77-32 0,0 0 16,0 0-16,-88 5 16,88-5-16,0 0 0,0 0 15,-108 7-15,108-7 16,0 0-16,-113-7 0,113 7 16,0 0-16,0 0 15,-108 0-15,108 0 0,0 0 16,0 0-16,-83 0 0,83 0 15,0 0-15,0 0 16,-70-5-16,70 5 0,0 0 16,0 0-16,-57-7 15,57 7-15,0 0 0,0 0 16,-37-31-16,37 31 0,0 0 16,0 0-16,-20-57 15,20 57-15,0 0 0,0 0 16,12-62-16,-12 62 0,0 0 31,0 0-31,26-50 0,-26 50 16,0 0-16,0 0 0,57-38 15,-57 38-15,0 0 16,89-25-16,-89 25 0,0 0 16,102-19-16,-102 19 15,0 0-15,114-13 0,-114 13 16,0 0-16,0 0 0,114-12 15,-114 12-15,0 0 16,113-18-16,-113 18 0,0 0 16,108-7-16,-108 7 0,0 0 15,0 0-15,101 0 16,-101 0-16,0 0 0,0 0 16,78 7-16,-78-7 15,0 0-15,0 0 0,0 0 16,0 0-16,0 0 15,0 0-15,0 0 0,0 0 16,0 0-16</inkml:trace>
  <inkml:trace contextRef="#ctx0" brushRef="#br0" timeOffset="82872.3">3714 7175 0,'0'0'0,"0"0"0,0 0 16,0 0-16,0 0 15,0 0-15,0 0 0,0 0 16,0 0-16,0 0 15,55 37-15,-55-37 0,51 38 16,-51-38-16,0 0 16,0 0-16,44 43 0,-44-43 15,0 0-15,20 50 0,-20-50 16,0 0-16,0 0 0,-32 38 16,32-38-16,0 0 15,-58 13-15,58-13 0,-75-25 16,75 25-16,0 0 15,-63-56-15,63 56 0,0 0 16,-51-70-16,51 70 0,0 0 16,0 0-16,-25-81 0,25 81 31,0 0-31,0 0 0,5-75 16,-5 75-16,0 0 15,0 0-15,45-44 0,-45 44 16,75 6-16,-75-6 0,0 0 15,96 38-15,-96-38 16,0 0-16,0 0 0,71 69 16,-71-69-16,0 0 0,0 0 0,43 75 15,-43-75-15,0 0 16,0 0-16,0 69 0,0-69 16,0 0-16,-38 31 15,38-31-15,-69-18 0,69 18 16,0 0-16,0 0 0,-89-32 15,89 32-15,0 0 16,0 0-16,0 0 0,0 0 16,0 0-16,0 0 0,-77-25 15,77 25-15,0 0 0,0 0 16,0 0-16,0 0 0,0 0 16,0 0-16,-25 44 15,25-44-15,0 0 0,0 0 16,7 56-16,-7-56 15,0 0-15,0 0 0,0 0 16,0 0-16,-70 7 16,70-7-16,0 0 0,-51-57 15,51 57-15,0 0 0,-44-75 16,44 75-16,0 0 0,0 0 16,-13-75-16,13 75 15,0 0-15,0 0 0,26-63 16,-26 63-16,58-12 15,-58 12-15,68 25 0,-68-25 16,0 0-16,70 69 16,6-1-16,-76-68 0,0 0 15,0 0-15,50 82 0,-50-82 16,0 0-16,38 75 16,-38-75-16,0 0 0,0 0 15,45 69-15,-45-69 16,0 0-16,0 0 0,63 44 15,-63-44 1,0 0-16,0 0 16,70 25-16,-70-25 0,0 0 15,0 0-15,0 0 16,0 0-16,0 0 0,0 0 16,63 0-16,-63 0 0,0 0 15,0 0-15,0 0 16,0 0-16,0 0 0,0 0 31,63 25-31,-63-25 0,0 0 16,0 0-16,0 0 0,0 0 0,0 0 0,8 87 15,-8-87-15,0 0 16,0 0 0,-38 45-16,38-45 0,0 0 15,0 0-15,-65 18 0,65-18 0,0 0 16,0 0-16,-75-12 15,75 12-15,0 0 0,0 0 16,-71-38-16,71 38 16,0 0-16,0 0 0,-50-43 15</inkml:trace>
  <inkml:trace contextRef="#ctx0" brushRef="#br0" timeOffset="83126.39">3782 7544 0,'0'0'0,"0"0"0,0 0 0,0 0 16,0 0-16,0 0 15,0 0-15,0 0 0,0 0 16,0 0-16,0 56 16,0-56-16,0 0 0,0 0 15,0 0-15,0 0 0,0 0 16,-63 45-16,63-45 15,-77 12-15,77-12 0,0 0 16,0 0-16,-95 0 16,95 0-16,0 0 15</inkml:trace>
  <inkml:trace contextRef="#ctx0" brushRef="#br0" timeOffset="92981.33">8782 6147 0,'0'0'0,"0"0"0,0 0 0,0 0 15,0 0-15,0 0 16,0 0-16,0 0 0,0 0 16,0 0-16,0 0 15,0 0-15,0 0 0,0 0 16,0 0-16,0 0 0,0 0 15,0 0-15,25 38 16,-25-38-16,0 0 0,0 0 16,0 0-16,0 0 15,0 0-15,0 0 0,0 0 16,0 0-16,0 0 0,0 0 16,0 0-16,0 0 15,0 0-15,0 0 0,0 0 16,0 0-16,0 0 15,0 0-15,0 0 0,0 0 16,0 0-16,0 0 0,64-25 16,-64 25-16,0 0 15,0 0-15,0 0 0,0 0 16,0 0-16,0 0 16,114-13-16,-114 13 0,102-6 15,-102 6-15,114-6 0,-114 6 16,120-13-16,-120 13 15,127-6-15,-127 6 0,146-6 16,-146 6-16,145-7 16,-5 1-16,-8 6 0,-23-6 15,-8 6-15,-6-6 0,-95 6 16,114-13-16,13-6 16,-127 19-1,147-6-15,22 0 0,-17-1 16,-5 7-16,-3 7 15,-23-1-15,-7-6 0,13 0 16,-7 0-16,1 0 0,13 0 16,-134 0-16,170 6 15,8 13-15,-20-13 0,-31 7 16,-1-7-16,-126-6 0,159 6 16,6-6-16,-165 0 15,171 7-15,6-1 0,-177-6 16,165 6-16,-13-6 0,-152 0 15,152 0-15,-152 0 0,165 0 16,-165 0-16,177 0 16,-177 0-16,166 0 0,-15 0 15,-151 0-15,140 6 16,-140-6-16,126 0 0,-126 0 16,127-6-16,-127 6 0,114-6 15,-114 6-15,115-6 16,-115 6-16,107-7 0,-107 7 15,0 0-15,133-12 16,-133 12-16,0 0 0,134-19 16,-134 19-16,0 0 0,132-6 15,-132 6-15,0 0 16,127-13-16,-127 13 0,0 0 16,120-6-16,-120 6 0,0 0 15,109 0-15,-109 0 16,0 0-16,0 0 15,101 0-15,-101 0 0,0 0 16,0 0-16,107 6 0,-107-6 16,0 0-16,0 0 15,108 13-15,-108-13 0,0 0 16,107 12-16,-107-12 0,0 0 16,0 0-16,95 13 0,-95-13 15,0 0-15,0 0 0,96 19 16,-96-19-16,0 0 15,0 0-15,88 6 16,-88-6-16,0 0 0,0 0 16,83 6-16,-83-6 0,0 0 15,0 0-15,63 6 16,-63-6-16,0 0 0,0 0 16,0 0-16,0 0 0,0 0 15,0 0-15,0 0 16,0 0-16,0 0 0,0 0 15,0 0-15,0 0 16,0 0-16,0 0 0,0 0 16</inkml:trace>
  <inkml:trace contextRef="#ctx0" brushRef="#br0" timeOffset="95899.46">16748 9079 0,'0'0'0,"0"0"0,0 0 0,0 0 16,0 0-16,0 0 15,0 0-15,0 0 0,0 0 16,0 0-16,0 0 16,0 0-16,0 0 0,0 0 15,0 0-15,0 0 16,0 0-16,0 0 0,0 0 16,0 0-16,0 0 0,0 0 15,0 0-15,0 0 16,0 0-16,0 0 0,0 0 15,0 0-15,0 0 16,0 0-16,-57 6 0,57-6 16,0 0-16,0 0 0,0 0 15,0 0-15,0 0 16,-57 13-16,57-13 0,0 0 16,0 0-16,-63 13 15,63-13-15,0 0 0,0 0 16,-83 12-16,83-12 0,-95 19 15,95-19-15,0 0 16,-95 19-16,95-19 0,-115 6 16,115-6-16,0 0 0,-119 0 15,119 0-15,-121 0 0,121 0 16,0 0-16,-120 0 16,120 0-16,0 0 0,-146 0 15,146 0-15,0 0 0,-139 0 16,139 0-16,0 0 15,-152 0-15,152 0 16,-128 0-16,128 0 0,-113 6 16,113-6-1,0 0-15,-121 0 16,121 0-16,0 0 0,-132 6 16,132-6-16,0 0 0,-140 0 15,140 0-15,0 0 16,-140-6-16,140 6 0,-133 0 15,133 0-15,0 0 0,-120 0 16,120 0-16,0 0 16,-127 0-16,127 0 0,0 0 15,-133 0-15,133 0 16,0 0-16,-134 0 0,134 0 16,-126 0-16,126 0 15,-121 0-15,121 0 0,0 0 16,-113 0-16,113 0 0,-121 0 15,121 0-15,0 0 16,-120 0-16,120 0 0,-127 0 16,127 0-16,-114 6 15,114-6-15,-114 7 0,114-7 16,0 0-16,-121 0 0,121 0 16,-113-7-16,113 7 0,-115-6 15,115 6-15,-114 0 0,114 0 16,0 0-16,-113 0 15,113 0-15,-115 6 0,115-6 16,-108 7-16,108-7 0,-101 6 16,101-6-16,0 0 15,-107 0-15,107 0 0,-102 7 16,102-7-16,0 0 16,-102 0-16,102 0 0,0 0 15,-107 5-15,107-5 16,-108 13-16,108-13 0,0 0 15,-106 0-15,106 0 0,0 0 16,-109 0-16,109 0 16,0 0-16,-102 7 0,102-7 15,0 0-15,-107 0 0,107 0 16,0 0-16,-108 0 16,108 0-16,0 0 0,-101-7 15,101 7-15,0 0 0,-102 7 16,102-7-16,0 0 15,-114 0-15,114 0 0,0 0 16,-102 0-16,102 0 0,0 0 16,-107 0-16,107 0 15,0 0-15,-108 0 0,108 0 16,0 0-16,0 0 16,-114 5-16,114-5 0,0 0 15,0 0-15,-113 7 16,113-7-16,0 0 0,-109 6 15,109-6-15,0 0 0,0 0 16,-107 7-16,107-7 0,0 0 16,0 0-16,-102 6 15,102-6-15,0 0 16,0 0-16,-108 6 0,108-6 16,0 0-16,0 0 0,-101 6 15,101-6-15,0 0 16,0 0-16,-108 0 0,108 0 15,0 0-15,0 0 0,-95 0 16,95 0-16,0 0 0,0 0 16,-89 7-16,89-7 15,0 0-15,0 0 16,-75 0-16,75 0 0,0 0 16,0 0-16,-63 6 0,63-6 15,0 0-15,0 0 0,-58 0 16,58 0-16,0 0 0,0 0 15,0 0-15,0 0 16,0 0-16,0 0 0,-101 0 16,101 0-16,0 0 0,0 0 15,0 0-15,0 0 16,0 0-16,0 0 0,-77 6 31,77-6-31,0 0 0,0 0 0,0 0 0,0 0 31,0 0-31,0 0 0,-75 0 0,75 0 0,0 0 16,0 0-16,0 0 0,0 0 16,0 0-16,0 0 0,-70 0 15,70 0-15,0 0 32,0 0-32,0 0 0,0 0 0,0 0 0,0 0 31,-64 0-31,64 0 0,0 0 15,0 0-15,0 0 0,0 0 0,0 0 0,0 0 32,0 0-32,0 0 0,0 0 15,0 0-15,0 0 0,0 0 16,0 0-16,0 0 0,-69 0 16,69 0-16,0 0 0,0 0 15,0 0-15,0 0 16,0 0-16,0 0 15,0 0-15,0 0 0,0 0 16,0 0-16,0 0 0,0 0 16,0 0-16,0 0 0,-70 0 15,70 0-15,0 0 16,0 0-16,0 0 0,0 0 16,0 0-16,0 0 0,0 0 15,0 0-15,0 0 16,0 0-16,0 0 15,0 0-15,0 0 0,0 0 16,0 0-16,0 0 0,0 0 16,0 0-16,0 0 15,0 0-15,0 0 0,0 0 16,50 25-16,-50-25 0,0 0 16,0 0-16,0 0 0</inkml:trace>
  <inkml:trace contextRef="#ctx0" brushRef="#br0" timeOffset="100860.89">9726 9186 0,'0'0'16,"0"0"-16,0 0 0,0 0 16,0 0-16,0 0 15,0 0-15,0 0 0,0 0 16,0 0-16,0 0 16,0 0-16,0 0 0,0 0 15,0 0-15,0 0 0,0 0 16,0 0-16,0 0 0,0 0 15,0 0-15,0 0 0,0 0 32,0 0-32,0 0 0,0 0 0,0 0 0,0 0 15,0 0-15,0 0 0,0 0 16,0 0-16,0 0 16,0 0-16,0 0 0,0 0 15,0 0-15,0 0 16,0 0-16,0 0 0,0 0 15,0 0-15,0 0 0,0 0 16,0 0-16,0 0 16,0 0-16,0 0 0,0 0 15,0 0-15,0 0 0,0 0 16,0 0-16,0 0 16,-6-69-16,6 69 0,0 0 15,0 0-15,-13-50 16,13 50-16,0 0 0,0 0 15,-12-69-15,12 69 0,0 0 16,0 0-16,-6-69 16,6 69-16,0 0 0,0-82 15,0 82-15,0 0 16,0 0-16,-13-87 0,13 87 16,0 0-16,0 0 15,-13-75-15,13 75 0,0 0 16,0 0-16,-19-82 0,19 82 15,0 0-15,0 0 16,-13-88-16,13 88 0,0 0 16,0 0-16,-13-87 0,13 87 15,0 0-15,0 0 16,-12-76-16,12 76 0,0 0 16,0 0-16,-18-56 15,18 56-15,0 0 0,0 0 16,-33-38-16,33 38 0,0 0 15,0 0-15,0 0 16,0 0-16,0 0 0,0 0 31,-63-31-31,63 31 0,0 0 16,0 0-16,0 0 0,0 0 16,0 0-16,0 0 15,-82 25-15,82-25 0,0 0 16,-45 31-16,45-31 15,0 0-15,0 0 0,-57 57 16,57-57-16,0 0 0,0 0 0,-44 81 16,44-81-16,0 0 15,0 0-15,-38 75 0,38-75 16,0 0-16,0 0 16,-25 82-16,25-82 0,0 0 15,0 0-15,-7 75 0,7-75 16,0 0-1,-7 69-15,7-69 16,0 0-16,0 0 0,-12 63 16,12-63-16,0 0 0,0 0 15,-6 62-15,6-62 16,0 0-16,0 0 0,6 57 16,-6-57-16,0 0 15,0 0-15,0 0 0,0 0 16,0 0-16,0 0 0,0 94 15,0-94-15,0 0 0,0 0 16,0 0-16,0 0 16,0 0-16,0 0 0,0 75 15,0-75-15,0 0 0,0 0 16,0 0-16,0 0 16,0 0-16,0 0 0,6 63 15,-6-63-15,0 0 0,0 0 16,0 0-16,0 0 0,0 0 15,0 0-15,-6 56 16,6-56-16,0 0 0,0 0 16,0 0-16,0 0 0,0 0 15,0 0-15,0 0 0,0 0 16,0 0-16,0 0 16,0 0-16,0 0 0,0 0 15,0 0-15,0 0 16,0 0-16,0 0 0,0 0 15,0 69-15,0-69 16,0 0-16,0 0 0,0 0 16,0 0-16,0 0 0,0 0 15,0 0-15,0 0 16,0 0-16,0 0 0,0 0 16,0 0-16,0 0 0,0 0 15,0 0-15,0 0 16,0 0-16,0 0 0,0 0 15,0 0-15,0 0 16,0 0-16,0 0 0,0 0 16,0 0-1,0 0-15,0 0 0,0 0 0,0 0 0,0 0 16,6 63-16,-6-63 0,0 0 16,0 0-16,0 0 15,0 0-15,0 0 0,0 0 16,0 0-16,0 0 0,0 0 15,0 0-15,0 0 16,0 0-16,0 0 16,0 0-16,-6-69 0</inkml:trace>
  <inkml:trace contextRef="#ctx0" brushRef="#br0" timeOffset="102611.75">15855 9142 0,'0'0'0,"0"0"0,0 0 16,0 0-16,0 0 0,0 0 15,0 0-15,0 0 16,0 0-16,0 0 0,0 0 31,0 0-31,0 0 0,0 0 16,0 0-16,0 0 15,0 0-15,0 0 0,0 0 16,0 0-16,0 0 0,0 0 16,31-44-16,-31 44 15,0 0-15,0 0 0,19-56 16,-19 56-16,0 0 0,19-88 15,-19 88-15,0 0 16,12-107-16,-12 107 16,0 0-16,7-125 0,-7 125 15,0 0-15,7-119 0,-7 119 16,0 0-16,0 0 0,0-125 16,0 125-16,0 0 15,0 0-15,0-113 0,0 113 16,0 0-16,0 0 15,6-82-15,-6 82 0,0 0 16,0 0-16,0 0 16,0 0-16,0 0 0,0 0 15,0 0-15,0 0 0,0 0 16,0 0-16,-20-69 16,20 69-16,0 0 0,0 0 15,0 0-15,0 0 0,0 0 16,-101-6-16,101 6 15,0 0-15,-101 6 0,101-6 16,0 0-16,-120 13 16,120-13-16,-127 12 0,127-12 15,-133 19-15,133-19 0,-120 6 16,120-6-16,-108 7 0,108-7 16,0 0-16,-102 6 0,102-6 15,0 0-15,0 0 16,-108 6-16,108-6 0,0 0 15,0 0-15,-82 7 0,82-7 16,0 0-16,0 0 16,-51 12-16,51-12 0,0 0 15,0 0-15,0 0 16,0 0-16,0 0 0,0 0 16,-25 56-16,25-56 0,0 0 15,0 0-15,13 76 0,-13-76 16,0 0-16,19 100 15,-19-100-15,0 0 0,13 119 16,-13-119-16,0 0 0,6 119 31,-6-119-31,0 0 0,-6 125 16,6-125-16,0 0 0,-13 120 16,13-120-16,0 0 0,0 0 15,-26 94-15,26-94 16,0 0-16,0 0 0,0 0 15,0 0-15,0 0 16,0 0-16,-18 62 0,18-62 16,0 0-16,0 0 15,0 0-15,0 0 0</inkml:trace>
  <inkml:trace contextRef="#ctx0" brushRef="#br0" timeOffset="103058.46">15892 8628 0,'0'0'0,"0"0"0,0 0 16,0 0-16,0 0 0,0 0 16,0 0-16,0 0 15,0 0-15,-31 32 0,31-32 16,-57 62-16,57-62 0,-70 81 15,70-81-15,0 0 0,-76 82 16,76-82-16,-70 87 16,70-87-16,-57 82 0,57-82 15,0 0-15,0 0 16,-57 69-16,57-69 0,0 0 16,0 0-16,-44 63 0,44-63 15,0 0-15,0 0 0,-38 31 16,38-31-16,0 0 0,0 0 15</inkml:trace>
  <inkml:trace contextRef="#ctx0" brushRef="#br0" timeOffset="103453.07">15563 8327 0,'0'0'0,"0"0"0,0 0 15,0 0-15,0 0 0,0 0 16,0 0-16,0 0 0,-32 107 16,32-107-16,-50 69 15,50-69-15,-45 75 0,45-75 16,-57 94-16,57-94 0,-56 88 15,56-88-15,-51 87 16,51-87-16,-52 82 16,52-82-16,0 0 0,-50 88 0,50-88 15,0 0-15,0 0 16,-44 75-16,44-75 0,0 0 16,0 0-16,-38 31 0,38-31 15,0 0-15,0 0 16,0 0-16,0 0 0,0 0 15,-32-113-15,32 113 0</inkml:trace>
  <inkml:trace contextRef="#ctx0" brushRef="#br0" timeOffset="103740.85">15157 8302 0,'0'0'16,"0"0"-16,0 0 0,0 0 15,0 0-15,0 0 0,0 0 16,0 0-16,0 0 16,0 0-16,0 0 15,0 0-15,0 0 0,-50 88 16,50-88-16,0 0 0,-51 81 16,51-81-16,-51 94 15,51-94-15,0 0 0,-57 100 31,57-100-31,0 0 0,0 0 16,-50 88-16,50-88 0,0 0 16,0 0-16,-45 69 15,45-69-15,0 0 0</inkml:trace>
  <inkml:trace contextRef="#ctx0" brushRef="#br0" timeOffset="105522.11">15912 7106 0,'0'0'0,"0"0"16,0 0-16,0 0 0,0 0 15,0 0-15,0 62 16,0-62-16,0 0 0,12 75 16,-12-75-16,0 0 0,19 95 15,-19-95-15,0 0 16,0 0-16,26 93 0,-26-93 15,0 0-15,18 113 0,-18-113 16,0 0-16,20 106 16,-20-106-16,0 0 15,0 0-15,12 101 0,-12-101 16,0 0-16,0 0 0,6 88 16,-6-88-16,0 0 15,0 0-15,0 62 0,0-62 16,0 0-16,0 0 0,-12 44 15,12-44-15,0 0 16,0 0-16,-19 44 0,19-44 16,0 0-16,0 0 0,0 0 15,0 0-15,0 0 16,0 0-16,-44 56 0,44-56 16,0 0-16,0 0 0,-26 31 15,26-31-15,0 0 16,0 0-16,0 0 0,0 0 15,0 0-15,0 0 0,-57 45 16,57-45-16,0 0 0,0 0 16,-63 18-16,63-18 0,0 0 15,0 0-15,-89 25 16,89-25-16,0 0 0,-107 19 16,107-19-16,0 0 15,-127 13-15,127-13 0,0 0 16,-134 0-16,134 0 0,-120-7 31,120 7-31,0 0 0,-114 0 16,114 0-16,0 0 0,-102 7 15,102-7-15,0 0 16,0 0-16,-88 6 0,88-6 16,0 0-16,0 0 0,-64 6 15,64-6-15,0 0 0,0 0 16,0 0-16,0 0 15,0 0-15,0 0 0,0 0 16,0 0-16,0 0 16,0 0-16,0 0 0,0 0 15,0 0-15,0 0 16,-50 6-16,50-6 0,0 0 16,0 0-16,0 0 0,0 0 15,0 0-15,-13-138 16,13 138-16,-6-112 0,6 112 15,0 0-15,0-125 16,0 125-16,-7-126 0,7 126 16,0 0-16,-6-113 0,6 113 15,0 0-15,0 0 16,-6-112-16,6 112 0,0 0 16,0 0-16,0-94 0,0 94 15,0 0-15,0 0 0,25-88 16,-25 88-16,0 0 0,0 0 15,51-56-15,-51 56 0,0 0 16,82-32-16,-82 32 16,114-18-16,-114 18 15,0 0-15,114-13 0,-114 13 16,0 0 0,133 0-16,-133 0 0,0 0 15,152 0-15,-152 0 16,0 0-16,152 0 0,-152 0 15,0 0-15,0 0 0,140 6 16,-140-6-16,0 0 16,0 0-16,127 0 0,-127 0 15,0 0-15,0 0 0,95 13 16,-95-13-16,0 0 0,0 0 16,57 12-16</inkml:trace>
  <inkml:trace contextRef="#ctx0" brushRef="#br0" timeOffset="105839.58">15760 7425 0,'0'0'0,"0"0"0,0 0 16,0 0-16,0 0 0,0 0 15,0 0-15,0 0 0,0 0 16,0 0-16,-14 50 16,14-50-16,0 0 0,0 0 15,-44 100-15,44-100 16,0 0-16,-51 113 0,51-113 16,0 0-16,-57 101 0,57-101 15,0 0-15,0 0 16,-56 87-16,56-87 0,0 0 15,0 0-15,0 0 0,0 0 16,0 0-16,0 0 0,-45 56 16</inkml:trace>
  <inkml:trace contextRef="#ctx0" brushRef="#br0" timeOffset="106170.07">15487 7431 0,'0'0'0,"0"0"0,0 0 16,0 0-16,0 0 0,0 0 15,-13 51-15,13-51 0,0 0 16,-25 75-16,25-75 0,0 0 15,-39 81-15,39-81 16,0 0-16,-56 82 0,56-82 16,0 0-16,-51 81 0,51-81 15,0 0-15,0 0 16,-51 44-16,51-44 0,0 0 16,0 0-16,0 0 15,0 0-15</inkml:trace>
  <inkml:trace contextRef="#ctx0" brushRef="#br0" timeOffset="106440.36">15214 7331 0,'0'0'15,"0"0"-15,0 0 0,0 0 16,0 0-16,0 0 15,0 0-15,0 0 0,0 0 16,-31 38-16,31-38 0,0 0 16,0 0-16,-57 56 15,57-56-15,0 0 0,-70 69 16,70-69-16,0 0 16,0 0-16,-89 63 0,89-63 15,0 0-15,0 0 16,-69 31-1,69-31-15,0 0 0</inkml:trace>
  <inkml:trace contextRef="#ctx0" brushRef="#br0" timeOffset="107663.72">15728 6247 0,'0'0'0,"0"0"15,0 0-15,0 0 16,0 0-16,0 0 0,44-12 16,-44 12-16,0 0 15,0 0-15,57-19 0,-57 19 16,0 0-16,0 0 0,0 0 15,0 0-15,0 0 16,0 0-16,51-13 0,-51 13 16,0 0-16,0 0 0,38 19 15,-38-19-15,0 0 16,25 82-16,-25-82 16,0 0-16,0 0 0,13 113 15,-13-113-15,0 0 0,13 137 16,-13-137-16,0 0 0,12 125 15,-12-125-15,0 0 0,0 0 16,13 126-16,-13-126 16,0 0-16,7 113 0,-7-113 15,0 0-15,0 0 0,-14 81 16,14-81-16,0 0 0,-37 57 16,37-57-16,0 0 0,0 0 15,-58 43-15,58-43 16,0 0-16,-75 38 0,75-38 15,0 0-15,-96 25 16,96-25-16,0 0 0,-101 13 16,101-13-16,0 0 0,-115 6 15,115-6-15,0 0 0,0 0 16,-126 6-16,126-6 16,0 0-16,0 0 0,-114 0 15,114 0-15,0 0 0,-108 6 16,108-6-16,0 0 15,0 0-15,-101 13 16,101-13-16,0 0 0,0 0 16,-101 0-16,101 0 0,0 0 15,0 0-15,-70-25 0,70 25 16,0 0-16,0 0 0,-38-38 16,38 38-16,-20-62 15,20 62-15,0 0 0,-6-82 16,6 82-16,0-94 15,0 94-15,-6-106 0,6 106 16,0 0-16,-6-113 16,6 113-16,0 0 0,-6-94 31,6 94-31,0 0 0,12-94 0,-12 94 0,0 0 16,26-88-16,-26 88 0,0 0 15,0 0-15,44-69 0,-44 69 16,63-50-16,-63 50 15,0 0-15,0 0 0,76-50 16,-76 50-16,89-25 16,-89 25-16,0 0 0,101-13 15,-101 13-15,0 0 0,121-6 16,-121 6-16,0 0 16,133 0-16,-133 0 0,0 0 31,126 13-31,-126-13 0,0 0 15,121 6-15,-121-6 16,0 0-16,0 0 0,114 0 16,-114 0-16,0 0 15,0 0-15,83 0 0,-83 0 16,0 0-16,0 0 0,57 12 16,-57-12-16,0 0 15,0 0-15,0 0 0,0 0 0</inkml:trace>
  <inkml:trace contextRef="#ctx0" brushRef="#br0" timeOffset="107966.4">15849 6329 0,'0'0'0,"0"0"0,0 0 15,0 0-15,0 0 0,0 0 16,-8 56-16,8-56 16,0 0-16,0 0 0,-18 50 15,18-50-15,0 0 0,-38 75 16,38-75-16,0 0 15,-45 88-15,45-88 0,0 0 16,0 0-16,-51 101 0,51-101 16,0 0-16,-50 87 15,50-87-15,-51 75 0,51-75 16,0 0-16,0 0 0,-44 75 16,44-75-16,0 0 15,0 0-15,-39 63 0,39-63 16,0 0-16,0 0 0,-37 32 15,37-32-15,0 0 16,0 0-16,0 0 0,0 0 16</inkml:trace>
  <inkml:trace contextRef="#ctx0" brushRef="#br0" timeOffset="108286.07">15474 6410 0,'0'0'0,"0"0"0,0 0 15,0 0-15,0 0 16,0 0-16,0 0 0,0 0 16,0 0-16,-25 88 0,25-88 31,-31 69-31,31-69 0,0 0 15,-45 81-15,45-81 0,0 0 16,-58 88-16,58-88 16,0 0-16,0 0 0,-69 69 15,69-69-15,0 0 0,0 0 16,-69 50-16,69-50 16,0 0-16,0 0 0,-51 6 15,51-6-15,0 0 16</inkml:trace>
  <inkml:trace contextRef="#ctx0" brushRef="#br0" timeOffset="108571.83">15208 6329 0,'0'0'0,"0"0"16,0 0-16,0 0 15,0 0-15,0 0 16,0 0-16,0 0 0,0 0 16,-25 50-16,25-50 0,0 0 15,-32 56-15,32-56 0,0 0 16,-44 82-16,44-82 16,-45 94-16,45-94 0,-31 113 15,31-113-15,0 0 0,-32 106 16,32-106-16,0 0 0,-32 113 15,32-113-15</inkml:trace>
  <inkml:trace contextRef="#ctx0" brushRef="#br0" timeOffset="111517.81">9663 7375 0,'0'0'0,"0"0"0,0 0 16,0 0-16,0 0 0,0 0 15,0 0-15,0 0 0,0 0 16,0 0-16,-32 63 16,32-63-16,0 0 0,0 0 15,0 0-15,0 0 16,0 0-16,0 0 0,-25 106 16,25-106-16,0 0 0,0 0 15,-5 63-15,5-63 0,0 0 16,0 0-16,0 0 15,0 0-15,0 0 0,0 0 16,0 0-16,0 0 0,0 0 16,0 0-16,0 0 15,0 0-15,0 0 0,0 0 16,-13 69-16,13-69 16,0 0-16,0 0 0,0 0 15,0 0-15,0 0 0,0 0 16,43 19-16,-43-19 15,0 0-15,0 0 0,0 0 16,0 0-16,0 0 0,0 0 16,0 0-16,0 0 15,0 0-15,0 0 0,76 6 16,-76-6-16,0 0 16,0 0-16,0 0 0,-25 62 15,25-62 1,0 0-16,0 0 15,-51 51-15,51-51 0,0 0 16,0 0-16,-57 56 0,57-56 16,0 0-16,0 0 15,-57 50-15,57-50 0,0 0 16,0 0-16,0 0 0,0 0 16,0 0-16,0 0 15,-37 25-15,37-25 0,0 0 0,0 0 16,0 0-16,0 0 0,0 0 15,-58-13-15,58 13 16,-51-43-16,51 43 16,0 0-16,0 0 0,-69-57 15,69 57-15,0 0 0,0 0 16,-82-50-16,82 50 16,0 0-16,0 0 0,0 0 15,0 0-15,0 0 0,0 0 16,-64-50-16,64 50 15,0 0-15,0 0 0,0 0 16,0 0-16,0 0 16,-44-19-16,44 19 0,0 0 15,0 0-15,0 0 0,0 0 16,0 0-16,0 0 16,114-37-16,-114 37 0,0 0 15,0 0-15,101-19 0,-101 19 16,0 0-16,0 0 0,90-12 15,-90 12-15,0 0 16,0 0-16,0 0 16,0 0-16,0 0 0,0 0 15,56-13-15,-56 13 0,0 0 16,0 0-16,32-32 16,-32 32-16,0 0 0,0 0 15,6-56-15,-6 56 0,0 0 16,0 0-16,-13-69 15,13 69-15,0 0 0,0 0 16,-13-69-16,13 69 16,0 0-16,0 0 0,-5-63 15,5 63-15,0 0 0,0 0 16,12-55-16,-12 55 16,0 0-16,0 0 0,37-26 15,-37 26-15,0 0 0,0 0 16,77-6-16,-77 6 15,0 0-15,0 0 0,89 0 16,-89 0-16,0 0 16,0 0-16,107 12 0,-107-12 15,0 0-15,121 20 0,-121-20 32,0 0-32,0 0 0</inkml:trace>
  <inkml:trace contextRef="#ctx0" brushRef="#br0" timeOffset="113630.73">11298 6648 0,'0'0'16,"0"0"-16,0 0 0,0 0 15,0 0-15,0 0 0,0 0 16,0 0-16,0 0 0,0 0 16,0 0-16,0 0 0,0 0 15,0 0-15,0 0 16,0 0-16,0 0 16,0 0-16,12 88 0,-12-88 15,0 0-15,6 81 0,-6-81 16,0 0-16,8 107 15,-8-107-15,0 0 0,12 107 16,-12-107-16,20 106 0,-20-106 16,0 0-16,18 94 15,-18-94-15,0 0 16,0 0-16,19 94 0,-19-94 16,0 0-16,0 0 0,6 75 15,-6-75-15,0 0 0,0 0 16,-6 56-16,6-56 15,0 0-15,0 0 0,-32 32 16,32-32-16,0 0 16,0 0-16,-63 12 0,63-12 15,0 0-15,-95 7 16,95-7-16,0 0 0,0 0 16,-95 0-16,95 0 0,-95 12 15,95-12-15,0 0 16,-96 25-16,96-25 0,0 0 15,-95 13-15,95-13 0,0 0 16,0 0-16,-95 6 16,95-6-16,0 0 0,0 0 15,-69 12-15,69-12 16,0 0-16,0 0 0,-63 7 16,63-7-16,0 0 0,0 0 15,-52 6-15,52-6 16,0 0-16,0 0 0,-50-25 15,50 25-15,0 0 0,-51-63 16,51 63-16,0 0 16,-51-87-16,51 87 0,-38-107 15,38 107-15,0 0 0,-31-106 0,31 106 16,-26-119-16,26 119 16,0 0-16,0 0 0,-24-113 15,24 113-15,0 0 16,-26-119-16,26 119 0,0 0 15,0 0-15,-25-113 0,25 113 32,0 0-32,0 0 0,-19-107 15,19 107-15,0 0 16,0 0-16,5-62 0,-5 62 16,0 0-16,0 0 0,32-32 15,-32 32-15,0 0 16,57-6-16,-57 6 0,0 0 15,0 0-15,95 0 16,-95 0-16,0 0 0,128 6 16,-128-6-16,0 0 0,133 0 15,-133 0-15,0 0 16,139 0-16,-139 0 0,133 0 16,-133 0-16,0 0 0,114 0 15,-114 0-15,0 0 16,108 7-16,-108-7 15,0 0-15,107 6 0,-107-6 16,0 0-16,0 0 0,77 13 16,-77-13-16,0 0 15,0 0-15,0 0 0,0 0 16,0 0-16,0 0 0,44 18 16,-44-18-16,0 0 0,0 0 15,0 0-15,0 0 16,0 0-16,0 0 15,0 0-15,0 0 0,0 0 16,0 0-16,0 0 0,0 0 16,0 0-16,0 0 15,0 0-15,0 0 0,0 0 16,0 0-16,0 0 0,0 0 16,0 0-16,0 0 15,25 69-15,-25-69 0,0 0 16,26 69-16,-26-69 0,0 0 15,0 0-15,31 75 16,-31-75-16,0 0 0,0 0 16,26 76-16,-26-76 0,0 0 15,0 0-15,0 0 16,0 0-16</inkml:trace>
  <inkml:trace contextRef="#ctx0" brushRef="#br0" timeOffset="115722.16">10442 7081 0,'0'0'0,"0"0"0,0 0 16,0 0-16,0 0 15,0 0-15,0 0 0,0 0 16,0 0-16,0 0 0,0 0 15,0 0-15,0 0 16,0 0-16,0 0 0,0 0 16,0 0-16,0 0 0,45 12 15,-45-12-15,0 0 16,0 0-16,0 0 0,0 0 0,0 0 16,0 0-16,0 0 0,0 0 15,0 0-15,0 0 16,0 0-16,0 0 15,0 0-15,0 0 0,0 0 16,0 0-16,0 0 0,0 0 16,0 0-16,0 0 15,0 0-15,0 0 0,0 0 16,0 0-16,0 0 0,0 0 16,0 0-16,0 0 15,0 0-15,0 0 0,0 0 16,0 0-16,0 0 15,0 0-15,0 0 0,0 0 16,0 0-16,0 0 0,-39-25 16,39 25-16,0 0 15,0 0-15,0 0 0,0 0 16,0 0-16,0 0 0,39-37 16,-39 37-16,0 0 0,0 0 15,32-38-15,-32 38 16,0 0-16,0 0 15,18-44-15,-18 44 0,0 0 16,0 0-16,0 0 0,0 0 16,0 0-16,0 0 0,0 0 15,0 0-15,0 0 16,0 0 0,33-56-16,-33 56 0,0 0 15,0 0-15,0 0 0,0 0 16,0 0-16,0 0 15,0 81-15,0-81 0,0 0 16,0 0-16,-19 69 0,19-69 16,0 0-16,0 0 15,-14 63-15,14-63 0,0 0 0,0 0 16,0 0-16,0 0 16,0 0-16,0 0 0,0 0 15,0 0-15,0 0 16,0 0-16,0 0 0,0 0 15,0 0-15,0 0 0,0 0 16,0 0-16,0 0 16,0 0-16,64 31 0,-64-31 15,0 0-15,0 0 0,0 0 16,0 0-16,0 0 16,0 0-16,0 0 0,0 0 15,0 0-15,0 0 16,0 0-16,0 0 0,0 0 15,0 0-15,0 0 0,0 0 16,0 0-16,0 0 16,0 0-16,0 0 0,0 0 15,0 0-15,0 0 0,0 0 16,0 0-16,0 0 16,0 0-16,0 0 0,0 0 15,0 0-15,0 0 16,0 0-16,0 0 0,0 0 15,0 0-15,0 0 0,0 0 32,0 0-32,0 0 0,0 0 15,0 0-15,0 0 0,0 0 0,0 0 0,0 0 32,197 219-32,-197-219 0,0 0 0,0 0 0,0 0 31,0 0-31,0 0 0,0 0 0,-19 50 0,19-50 31,0 0-31,0 0 0,-64 7 0,64-7 0,0 0 0,0 0 31,-77 6-31,77-6 0,0 0 16,0 0-16,-55 0 0,55 0 16,0 0-16,0 0 15,0 0-15,0 0 0,0 0 16,0 0-16,0 0 0,0 0 15,0 0-15,0 0 16,0 0-16,0 0 16,0 0-16,0 0 0</inkml:trace>
  <inkml:trace contextRef="#ctx0" brushRef="#br0" timeOffset="116614.28">11038 6811 0,'0'0'0,"0"0"16,0 0-16,0 0 16,0 0-16,0 0 0,0 0 15,0 0-15,0 0 0,0 0 16,13 63-16,-13-63 15,0 0-15,0 0 0,0 0 16,0 0-16,0 0 0,0 0 16,-38 75-16,38-75 15,0 0-15,0 0 0,0 0 0,0 0 16,0 0-16,0 0 0,-76-6 16,76 6-16,0 0 0,0 0 15,-32-32-15,32 32 16,0 0-16,0 0 15,0 0-15,0 0 0,0 0 16,0 0-16,6-69 0,-6 69 31,0 0-31,0 0 0,0 0 16,0 0-16,0 0 0,0 0 16,70-18-16,-70 18 15,0 0-15,0 0 0,0 0 16,0 0-16,0 0 0,0 0 15,64 44-15,-64-44 16,0 0-16,0 0 0,0 0 16,0 0-16,0 0 0,0 0 15,0 0-15,0 0 0</inkml:trace>
  <inkml:trace contextRef="#ctx0" brushRef="#br0" timeOffset="117592.57">11025 6936 0,'0'0'0,"0"0"0,0 0 15,0 0-15,0 0 16,0 0-16,0 0 0,0 0 16,0 0-16,0 0 0,0 0 15,0 0-15,0 0 16,0 0-16,0 0 0,0 0 15,0 0-15,0 0 0,13 57 16,-13-57-16,0 0 16,0 0-16,31 43 0,-31-43 15,0 0-15,0 0 16,51 51-16,-51-51 0,0 0 16,0 0-16,52 44 0,-52-44 15,0 0-15,0 0 16,43 37-16,-43-37 0,0 0 15,0 0-15,45 38 0,-45-38 16,0 0-16,0 0 16,0 0-16,0 0 0,0 0 15,0 0-15,25 31 16,-25-31-16,0 0 0,0 0 16,0 0-16,0 0 0,0 0 15,0 0-15,-19-44 16,19 44-16,0 0 0,0 0 15,-37-44-15,37 44 0,0 0 16,0 0-16,0 0 16,0 0-16,0 0 0,0 0 0,-32-31 15,32 31-15,0 0 0,0 0 16,0 0-16,0 0 16,0 0-16,0 0 15,0 0-15,0 0 0,0 0 16,0 0-16,-38 31 0,38-31 15,0 0-15,0 0 16,6 51-16,-6-51 0,0 0 16,0 0-16,0 0 0,0 0 15,0 0-15,0 0 16,0 0-16,0 0 0,0 0 16,0 0-16,0 0 15,0 0-15,0 0 0,0 0 16,0 0-16,0 0 0,0 0 15,0 0-15,-6-82 16,6 82-16,0 0 0,0 0 16,0-69-16,0 69 0,0 0 15,0 0-15,13-50 16,-13 50-16,0 0 0,0 0 16,0 0-16,0 0 15,0 0-15,0 0 0,12-44 16,-12 44-16,0 0 0,0 0 15,0 0-15,0 0 16,0 0-16,0 0 0,-70 31 16,70-31-16,0 0 15,0 0-15,-63 32 0,63-32 16,0 0-16,0 0 16,0 0-16,0 0 0,0 0 15,0 0-15,0 0 0,0 0 16,0 0-16,0 0 15,0 0-15,0 0 0,0 0 16,0 0-16</inkml:trace>
  <inkml:trace contextRef="#ctx0" brushRef="#br0" timeOffset="119656.85">12077 6517 0,'0'0'16,"0"0"-16,0 0 0,0 0 15,0 0-15,0 0 0,0 0 16,0 0-16,0 0 16,0 0-16,0 0 0,0 0 15,0 0-15,0 0 16,0 0-16,0 0 0,0 0 15,0 0-15,0 0 0,0 0 16,0 0-16,0 0 16,26 31-16,-26-31 0,0 0 15,0 0-15,0 0 16,0 0-16,0 0 0,0 0 16,25 50-16,-25-50 15,0 0-15,0 0 0,6 69 16,-6-69-16,0 0 0,0 0 15,0 88-15,0-88 16,0 0-16,0 0 0,0 75 31,0-75-31,0 0 0,0 0 16,0 0-16,0 0 0,0 0 16,0 0-16,7 50 15,-7-50-15,0 0 0,0 0 16,0 0-16,0 0 15,0 0-15,0 0 0,0 0 16,0 0-16,0 0 0,0 0 16,25 38-16,-25-38 15,0 0-15,0 0 0,0 0 16,0 0-16,0 0 0,0 0 16,89-32-16,-89 32 15,0 0-15,0 0 16,0 0-16,0 0 0,0 0 15,0 0-15,44-12 0,-44 12 16,0 0-16,0 0 0,0 0 16,0 0-16,0 0 0,0 81 15,0-81-15,0 0 16,0 0-16,-37 76 0,37-76 16,0 0-16,0 0 0,-52 93 15,52-93-15,0 0 16,0 0-16,-50 76 15,50-76-15,0 0 0,0 0 16,0 0-16,0 0 0,0 0 16,0 0-16,-38 50 0,38-50 15,0 0-15,0 0 0,0 0 16,0 0-16,-120-38 16,120 38-16,0 0 0,-83-69 15,83 69-15,0 0 16,-76-87-16,76 87 0,0 0 15,0 0-15,-70-63 16,70 63-16,0 0 0,0 0 16,-50-44-16,50 44 0,0 0 15,0 0-15,-26-31 16,26 31-16,0 0 0,0 0 16,0 0-16,0 0 0,0 0 15,50-38-15,-50 38 16,0 0-16,0 0 0,71 6 15,-71-6-15,0 0 0,0 0 16,75 0-16,-75 0 0,0 0 16,0 0-16,51-18 15,-51 18-15,0 0 0,0 0 16,26-32-16,-26 32 0,0 0 16,0 0-16,0-56 15,0 56-15,0 0 0,0 0 16,-26-69-16,26 69 0,0 0 15,0 0-15,-31-82 16,31 82-16,0 0 0,0 0 16,-32-68-16,32 68 15,0 0-15,0 0 0,0 0 16,0 0-16,0 0 0,0 0 16,-24-51-16,24 51 15,0 0-15,0 0 0,0 0 16,0 0-16,0 0 0,0 0 15,62-56-15,-62 56 16,0 0-16,0 0 0,83-12 16,-83 12-16,0 0 15,0 0-15,107-13 0,-107 13 16,0 0-16,0 0 0,101-12 16,-101 12-16</inkml:trace>
  <inkml:trace contextRef="#ctx0" brushRef="#br0" timeOffset="120723.8">13287 6367 0,'0'0'0,"0"0"15,0 0-15,0 0 16,0 0-16,0 0 15,14 62-15,-14-62 0,0 0 16,0 0-16,25 69 0,-25-69 31,0 0-31,26 75 0,-26-75 16,0 0-16,18 106 0,-18-106 16,0 0-16,0 0 15,13 132-15,-13-132 0,19 119 16,-19-119-16,0 0 0,0 0 15,19 88-15,-19-88 16,0 0-16,0 0 0,6 63 16,-6-63-16,0 0 15,0 0-15,0 0 0,0 0 16,0 0-16,0 0 16,-38 94-16,38-94 0,0 0 15,0 0-15,-57 37 0,57-37 16,0 0-16,-89 19 15,89-19-15,0 0 0,0 0 16,-101 6-16,101-6 16,0 0-16,-114 0 0,114 0 15,0 0-15,0 0 0,-114 0 16,114 0-16,0 0 16,0 0-16,-121 6 0,121-6 15,0 0-15,0 0 0,-95 0 16,95 0-16,0 0 15,0 0-15,-69-18 0,69 18 16,0 0-16,0 0 16,-44-44-16,44 44 0,-26-82 15,26 82-15,0 0 0,-25-93 16,25 93-16,0 0 16,-20-126-16,20 126 0,0 0 15,0 0-15,-12-119 16,12 119-16,0 0 0,0 0 15,-6-107-15,6 107 16,0 0-16,0 0 0,6-75 16,-6 75-16,0 0 0,0 0 15,26-56-15,-26 56 16,0 0-16,0 0 0,43-50 16,-43 50-16,0 0 0,0 0 15,83-25-15,-83 25 16,0 0-16,101-13 0,-101 13 15,0 0-15,109 0 16,-109 0-16,0 0 0,113 0 16,-113 0-16,0 0 0,102 7 15,-102-7-15,0 0 16,0 0-16,95 6 0,-95-6 16,0 0-16,0 0 0,76 6 15,-76-6-15,0 0 16,0 0-16,51 13 15,-51-13-15,0 0 0,0 0 16,0 0-16,0 0 0,0 0 16,0 0-16,-14 50 15</inkml:trace>
  <inkml:trace contextRef="#ctx0" brushRef="#br0" timeOffset="122021.31">12996 6905 0,'0'0'16,"0"0"-16,0 0 0,0 0 15,0 0-15,0 0 0,0 0 16,0 0-16,0 0 16,0 0-16,0 0 15,0 0-15,0 0 0,0 0 16,0 0-16,0 0 0,0 0 15,0 0-15,0 0 16,0 0-16,0 0 0,0 0 16,44 38-16,-44-38 0,0 0 15,0 0-15,0 0 0,0 0 16,0 0-16,0 0 16,-44 68-16,44-68 0,0 0 15,0 0-15,-57 7 16,57-7-16,0 0 0,0 0 15,-69-25-15,69 25 0,0 0 16,0 0-16,-45-44 16,45 44-16,0 0 0,0 0 15,-13-63-15,13 63 0,0 0 16,0 0-16,20-50 16,-20 50-16,0 0 15,0 0-15,38-37 0,-38 37 16,0 0-16,0 0 0,63-19 15,-63 19-15,0 0 16,0 0-16,63 6 0,-63-6 16,0 0-16,0 0 0,51 25 15,-51-25-15,0 0 16,0 0-16,32 25 0,-32-25 16,0 0-16,0 0 15,0 0-15,0 0 0,0 0 31,0 0-31,0 0 0,0 0 16,0 0-16,0 0 0,0 0 16,0 0-16,0 0 15,0 0-15,0 0 0,0 0 16,0 0-16,0 0 0,50-19 16,-50 19-16,0 0 0,0 0 15,0 0-15,0 0 16,0 0-16,0 0 15,63 7-15,-63-7 0,0 0 16,0 0-16,0 0 0,0 0 16,0 0-16,0 0 15,58 44-15,-58-44 0,0 0 16,0 0-16,0 0 0,0 0 16,0 0-16,0 0 15,13 68-15,-13-68 0,0 0 16,0 0-16,0 0 15,0 0-15,0 0 0,0 0 16,-26 38-16,26-38 0,0 0 16,0 0-16,0 0 15,0 0-15,0 0 0,0 0 16,-57-6-16,57 6 0,0 0 16,0 0-16,0 0 0,0 0 15,0 0-15,0 0 16,0 0-16,0 0 0,0 0 15,0 0-15,0 0 16,0 0-16,0 0 0,0 0 16,0 0-16,0 0 15,0 0-15,0 0 0,0 0 16,0 0-16,0 0 0,0 0 16,0 0-16,0 0 15,0 0-15,0 0 0,0 0 16,0 0-16,0 0 15,0 0-15,0 0 0,0 0 16,0 0-16,0 0 0,0 0 16,0 0-16,0 0 15,0 0-15,0 0 0,0 0 16,0 0-16,0 0 0,0 0 16,0 0-16,0 0 15</inkml:trace>
  <inkml:trace contextRef="#ctx0" brushRef="#br0" timeOffset="122956.69">12882 6811 0,'0'0'0,"0"0"15,0 0-15,0 0 16,0 0-16,0 0 0,0 0 15,0 0-15,0 0 0,0 0 16,0 0-16,0 0 16,0 0-16,0 0 0,-50-12 15,50 12-15,0 0 16,0 0-16,0 0 0,0 0 16,0 0-16,0 0 0,0 0 15,0 0-15,0 0 0,0 0 16,0 0-16,0 0 15,0 0-15,0 0 0,0 0 16,0 0-16,0 0 0,0 0 16,-32-32-16,32 32 15,0 0-15,0 0 0,0 0 16,0 0-16,0 0 16,0 0-16,44-50 0,-44 50 15,0 0-15,0 0 0,0 0 16,0 0-16,0 0 15,0 0-15,70-31 0,-70 31 16,0 0-16,0 0 0,0 0 16,0 0-16,0 0 15,0 0-15,82 13 16,-82-13-16,0 0 0,0 0 16,44 12-16,-44-12 0,0 0 15,0 0-15,0 0 16,0 0-16,0 0 0,0 0 15,65 31-15,-65-31 0,0 0 16,0 0-16,0 0 16,0 0-16,0 0 0,0 0 15,0 0-15,0 0 16,0 0-16,0 0 0,56 13 16,-56-13-16,0 0 0,0 0 15,0 0-15,0 0 16,0 0-16,0 0 0,19-44 15,-19 44-15,0 0 0,0 0 16,0 0-16,0 0 16,0 0-16,0 0 0,-19-88 15,19 88-15,0 0 16,0 0-16,-32-25 0,32 25 16,0 0-16,0 0 0,-57-19 15,57 19-15,0 0 16,0 0-16,-63 0 0,63 0 15,0 0-15,0 0 0,-57 13 16,57-13-16,0 0 0,0 0 31,-25 37-31,25-37 0,0 0 16,0 0-16,0 0 0,0 0 16,0 0-16,0 0 15,0 0-15,0 0 0,0 0 16,0 0-16,0 82 15,0-82-15,0 0 0,0 0 16,0 0-16</inkml:trace>
  <inkml:trace contextRef="#ctx0" brushRef="#br0" timeOffset="123191.25">13174 6604 0,'0'0'0,"0"0"0,0 0 15,0 0-15,0 0 16,0 0-16,58 19 0,-58-19 16,0 0-16,0 0 0,43 13 15,-43-13-15,0 0 16,0 0-16,63 12 0,-63-12 16,0 0-16,0 0 0,64 19 15,-64-19-15,0 0 16,0 0-16,57 19 15,-57-19-15,0 0 0</inkml:trace>
  <inkml:trace contextRef="#ctx0" brushRef="#br0" timeOffset="123722.14">12680 6886 0,'0'0'0,"0"0"0,0 0 16,0 0-16,0 0 0,0 0 15,0 0-15,0 0 16,0 0-16,0 0 0,0 0 15,0 0-15,0 0 0,0 0 16,-121 38-16,121-38 16,0 0-16,0 0 0,-89 0 15</inkml:trace>
  <inkml:trace contextRef="#ctx0" brushRef="#br0" timeOffset="123993.33">12761 6730 0,'0'0'0,"0"0"0,0 0 16,0 0-16,0 0 0,0 0 15,0 0-15,0 0 0,0 0 16,0 0-16,0 0 0,0 0 15,0 0-15,-126 25 16,126-25-16,0 0 0,0 0 16,-95 12-16,95-12 15,0 0-15,0 0 0</inkml:trace>
  <inkml:trace contextRef="#ctx0" brushRef="#br0" timeOffset="124227.61">12743 6542 0,'0'0'0,"0"0"0,0 0 15,0 0-15,0 0 0,0 0 16,0 0-16,0 0 0,0 0 15,-100 31-15,100-31 16,-97 25-16,97-25 0,0 0 16,0 0-16</inkml:trace>
  <inkml:trace contextRef="#ctx0" brushRef="#br0" timeOffset="134865.64">12362 8803 0,'0'0'0,"0"0"16,0 0-16,0 0 15,0 0-15,0 0 0,0 0 16,0 0-16,0 0 0,0 0 16,0 0-16,0 0 15,0 0-15,0 0 0,0 0 16,0 0-16,0 0 16,0 0-16,63 19 0,-63-19 15,0 0-15,0 0 0,45 13 16,-45-13-16,0 0 15,0 0-15,0 0 0,0 0 16,0 0-16,0 0 0,0 0 16,0 0-16,0 0 15,0 0-15,70 31 16,-70-31-16,0 0 0,0 0 16,0 0-16,0 0 0,0 0 15,0 0-15,0 69 16,0-69-16,0 0 0,0 0 15,-19 44-15,19-44 0,0 0 16,0 0-16,-25 56 16,25-56-16,0 0 0,0 0 15,-38 50-15,38-50 16,0 0-16,0 0 0,-25 38 16,25-38-16,0 0 0,0 0 15,0 0 1,0 0-16,0 0 15,0 0-15,-71 13 0,71-13 16,0 0-16,0 0 0,-44-13 16,44 13-16,-51-31 15,51 31-15,0 0 0,0 0 16,-50-44-16,50 44 0,0 0 16,0 0-16,-51-50 15,51 50-15,0 0 0,0 0 0,-57-51 16,57 51-16,0 0 0,0 0 15,-50-56-15,50 56 16,0 0-16,0 0 0,-20-44 16,20 44-16,0 0 15,0 0-15,0 0 0,0 0 16,0 0-16,0 0 0,38-94 16,-38 94-16,0 0 0,0 0 15,38-37-15,-38 37 16,0 0-16,0 0 0,45-26 15,-45 26-15,0 0 0,0 0 16,50-5-16,-50 5 16,0 0-16,0 0 0,52 5 15,-52-5-15,0 0 0,0 0 32,56 7-32,-56-7 0,0 0 15,0 0-15,51 13 16,-51-13-16,0 0 0,0 0 15,0 0-15,0 0 0,0 0 16,0 0-16,56 12 16,-56-12-16,0 0 0,0 0 15,0 0-15,0 0 0,0 0 16</inkml:trace>
  <inkml:trace contextRef="#ctx0" brushRef="#br0" timeOffset="135958.34">12425 8703 0,'0'0'0,"0"0"15,0 0-15,0 0 0,0 0 16,0 0-16,0 0 0,0 0 15,0 0-15,0 0 16,0 0-16,0 0 16,0 0-16,0 0 0,21 44 15,-21-44-15,0 0 0,0 0 16,0 0-16,0 0 16,0 0-16,0 0 0,44 38 15,-44-38-15,0 0 0,0 0 16,0 0-16,0 0 15,0 0-15,0 0 0,75 25 16,-75-25-16,0 0 16,0 0-16,0 0 0,0 0 15,0 0-15,0 0 0,89-7 16,-89 7-16,0 0 16,0 0-16,0 0 0,0 0 15,0 0-15,0 0 16,51-25-16,-51 25 0,0 0 15,0 0-15,0 0 16,0 0-16,0 0 0,0 0 16,0 0-16,0 0 0,0 0 15,0 0-15,-13-68 16,13 68-16,0 0 0,0 0 16,-26-45-16,26 45 0,0 0 15,0 0-15,-23-37 16,23 37-16,0 0 0,0 0 15,0 0-15,0 0 16,0 0-16,0 0 0,-27-31 16,27 31-16,0 0 0,0 0 15,-25-38-15,25 38 16,0 0-16,0 0 0,-32-31 16,32 31-16,0 0 0,0 0 15,-38-19-15,38 19 0,0 0 16,0 0-16,-44-19 15,44 19-15,0 0 0,0 0 16,0 0-16,0 0 16,0 0-16,0 0 0,-64-6 15,64 6-15,0 0 0,0 0 16,0 0-16,0 0 0,0 0 16,0 0-16,0 0 15,0 0-15,0 0 0,0 0 16,-44 25-16,44-25 0,0 0 15,0 0-15,-25 31 16,25-31-16,0 0 0,0 0 16,0 0-16,0 0 15,0 0-15,0 0 0,-38 38 16,38-38-16,0 0 16,0 0-16,-26 44 0,26-44 15,0 0-15,0 0 0,-13 43 16,13-43-16,0 0 0,0 0 15,0 0-15,0 0 16,0 0-16,0 0 16,0 0-16,0 0 0,0 0 15,0 0-15,0 0 0,0 0 16,0 0-16,0 0 0,0 0 16,0 0-16,0 0 15,0 0-15,0 0 0,0 0 16,0 0-16,0 0 15,0 0-15,0 0 16,0 0 0</inkml:trace>
  <inkml:trace contextRef="#ctx0" brushRef="#br0" timeOffset="136610.84">12711 8521 0,'0'0'0,"0"0"16,0 0-16,0 0 15,0 0-15,0 0 0,0 0 16,0 0-16,0 0 0,0 0 16,0 0-16,0 0 15,0 0-15,0 0 0,0 0 16,0 0-16,0 0 0,0 0 16,-13 76-16,13-76 15,0 0-15,0 0 0,-24 31 16,24-31-16,0 0 15,0 0-15,0 0 0,0 0 16,0 0-16,0 0 0,-58 0 16,58 0-16,0 0 15,0 0-15,-25-31 0,25 31 16,0 0-16,0 0 0,-13-57 16,13 57-16,0 0 0,0 0 15,0-62-15,0 62 16,0 0-16,0 0 15,13-44-15,-13 44 0,0 0 16,0 0-16,25-31 0,-25 31 16,0 0-16,0 0 15,0 0-15,0 0 0,0 0 16,0 0-16,58 12 0,-58-12 16,0 0-16,0 0 0,18 38 15,-18-38-15,0 0 16,0 0-16,13 43 0,-13-43 15,0 0-15,0 0 16,0 0-16,0 0 0,0 0 16,0 0-16,0 0 15</inkml:trace>
  <inkml:trace contextRef="#ctx0" brushRef="#br0" timeOffset="137607.9">12870 8415 0,'0'0'0,"0"0"16,0 0-16,0 0 0,0 0 31,0 0-31,0 0 16,0 0-16,0 0 0,0 0 15,0 0-15,0 0 16,0 0-16,0 0 0,0 0 16,0 0-16,0 0 0,0 0 15,0 0-15,0 0 16,0 0-16,0 0 0,0 0 15,0 0-15,0 0 0,0 0 16,0 0-16,0 0 0,0 0 16,0 0-16,0 0 15,0 0-15,0 0 0,0 0 16,0 0-16,0 0 16,0 0-16,0 0 0,0 0 15,0 0-15,0 0 0,0 0 16,0 0-16,0 0 0,0 0 15,0 0-15,0 0 0,0 0 16,0 0-16,0 0 16,0 0-16,0 0 0,0 0 15,0 0-15,25 44 0,-25-44 16,0 0-16,0 0 16,0 0-16,0 0 0,0 0 15,0 0-15,12 56 16,-12-56-16,0 0 0,0 0 15,0 0-15,0 0 0,0 0 16,0 0-16,-19 75 16,19-75-16,0 0 0,0 0 15,0 0-15,0 0 0,0 0 16,0 0-16,-49 25 16,49-25-16,0 0 15,0 0-15,0 0 0,0 0 16,0 0-16,0 0 0,-70-25 15,70 25-15,0 0 0,0 0 16,-26-37-16,26 37 16,0 0-16,0 0 0,0 0 15,0 0-15,0 0 16,0 0-16,0-88 0,0 88 16,0 0-16,0 0 0,0 0 15,0 0-15,0 0 16,0 0-16,0 0 0,0 0 15,0 0-15,0 0 0,44-57 16,-44 57-16,0 0 16,0 0-16,0 0 0,0 0 15,0 0-15,0 0 0,0 0 16,0 0-16,0 0 16,0 0-16,57 20 0,-57-20 15,0 0-15,0 0 16,6 56-16,-6-56 0,0 0 15,0 0-15,-11 63 16,11-63-16,0 0 0,0 0 16,-20 43-16</inkml:trace>
  <inkml:trace contextRef="#ctx0" brushRef="#br0" timeOffset="138212.74">12666 8678 0,'0'0'0,"0"0"0,0 0 0,0 0 16,0 0-16,0 0 16,0 0-16,0 0 0,0 0 15,0 0-15,0 0 16,0 0-16,0 0 0,0 0 16,0 0-16,0 0 15,0 0-15,0 0 0,14 44 16,-14-44-16,0 0 0,0 0 15,0 0-15,0 0 16,0 0-16,0 0 0,75-12 16,-75 12-16,0 0 0,0 0 15,64 0-15,-64 0 16,0 0-16,0 0 0,76 12 16,-76-12-16,0 0 0,0 0 15,76 19-15,-76-19 16,0 0-16,0 0 0,64 31 31,-64-31-31,0 0 0,0 0 16,0 0-16,0 0 0,0 0 15,0 0-15,37 38 16,-37-38-16,0 0 0,0 0 16,0 0-16,0 0 15,0 0-15,0 0 0,-44 44 16,44-44-16,0 0 15,0 0-15,-76-7 0,76 7 0,0 0 16,0 0-16,-102-12 0,102 12 16,0 0-16,0 0 15,-89-25-15,89 25 0,0 0 16,0 0-16,0 0 0,0 0 16,0 0-16,0 0 15,-63-13-15,63 13 0,0 0 16,0 0-16,26-50 15,-26 50-15,0 0 0,0 0 16,0 0-16</inkml:trace>
  <inkml:trace contextRef="#ctx0" brushRef="#br0" timeOffset="138965.12">13022 8164 0,'0'0'0,"0"0"0,0 0 0,0 0 16,0 0-16,0 0 16,0 0-16,0 0 0,0 0 15,0 0-15,-38 69 16,38-69-16,0 0 0,0 0 15,-39 31-15,39-31 0,0 0 16,0 0-16,-57 32 0,57-32 16,0 0-16,0 0 15,0 0 1,0 0-16,0 0 16,0 0-16,-49 25 0,49-25 15,0 0-15,0 0 0,-58 12 16,58-12-16,0 0 15,0 0-15,0 0 0,0 0 0,0 0 16,0 0-16,-57-18 0,57 18 16,0 0-16,0 0 15,0 0-15,0 0 0,0 0 16,0 0-16,0 0 16,0 0-16,0 0 0,0 0 15,0 0-15,0 0 0,0 0 16,0 0-16,31-25 0,-31 25 15,0 0-15,0 0 16,0 0-16,0 0 0,0 0 16,0 0-16,0 0 0,0 0 15,0 0-15,0 0 16,0 0-16,0 0 0,0 0 16,0 0-16,-69-51 15,69 51-15,0 0 0,0 0 16,0 0-16,0 0 15,0 0-15,0 0 0,-43-43 16,43 43-16,0 0 0,0 0 16</inkml:trace>
  <inkml:trace contextRef="#ctx0" brushRef="#br0" timeOffset="139606.47">12147 8471 0,'0'0'0,"0"0"0,0 0 16,0 0-16,0 0 0,0 0 16,-50 13-16,50-13 15,0 0-15,0 0 0,0 0 16,0 0-16,0 0 0,0 0 15,0 0-15,0 0 16,0 0-16,0 0 0,0 0 16,0 0-1</inkml:trace>
  <inkml:trace contextRef="#ctx0" brushRef="#br0" timeOffset="141017.57">12236 8847 0,'0'0'0,"0"0"16,0 0-16,0 0 0,0 0 15,0 0-15,-13 69 16,13-69-16,0 0 0,0 0 15,0 0-15,0 0 0,0 0 16,0 0-16,-25 44 0,25-44 16,0 0-16,0 0 15,0 0-15,0 0 0,0 0 16,0 0-16,0 0 0,0 0 16,0 0-16,0 0 31,31-63-31,-31 63 0,0 0 15,0 0-15,0 0 16,0 0-16,0 0 0,0 0 16,64-50-16,-64 50 0,0 0 15,0 0-15,0 0 16,0 0-16,0 0 0,0 0 16,63 19-16,-63-19 0,0 0 15,0 0-15,0 0 0,0 0 16,0 0-16,0 0 15,-6 101-15,6-101 16,0 0-16,0 0 0,-51 68 16,51-68-16,0 0 0,-70 50 15,70-50-15,0 0 16,-82 32-16,82-32 0,0 0 16,-94 6-16,94-6 0,0 0 15,0 0-15,-83-25 0,83 25 16,0 0-16,0 0 0,-57-56 15,57 56-15,0 0 16,0 0-16,-44-82 0,44 82 16,0 0-16,0 0 15,-20-81-15,20 81 0,0 0 16,0 0-16,13-76 16,-13 76-16,0 0 0,0 0 15,31-68-15,-31 68 0,0 0 16,0 0-16,51-45 0,-51 45 15,0 0-15,0 0 0,64-25 16,-64 25-16,0 0 0,0 0 16,75-5-16,-75 5 15,0 0 1,0 0-16,71 30 0,-71-30 16,0 0-16,0 0 15,56 57-15,-56-57 0,0 0 16,0 0-16,40 82 15,-40-82-15,0 0 0,0 0 16,12 81-16,-12-81 0,0 0 16,0 0-16,0 100 15,0-100-15,0 0 0,-33 82 0,33-82 16,0 0-16,-57 62 16,57-62-16,0 0 0,0 0 15,-82 38-15,82-38 0,0 0 16,-88 0-16,88 0 0,0 0 15,-77-38-15,77 38 0,0 0 16,0 0-16,-63-56 0,63 56 16,0 0-16,0 0 15,-38-75-15,38 75 0,0 0 16,0 0-16,-19-94 16,19 94-16,0 0 0,7-88 15,-7 88-15,0 0 0,0 0 16,31-81-16,-31 81 15,0 0-15,0 0 0,50-57 16,-50 57-16,0 0 0,0 0 16,70-31-16,-70 31 15,0 0-15,83-7 0,-83 7 16,0 0-16,88 25 16,-88-25-16,0 0 0,0 0 15,76 45-15,-76-45 0,0 0 16,0 0-16,45 75 15,-45-75-15,0 0 0,0 0 32,12 75-32,-12-75 0,0 0 0,0 0 0,-24 69 31,24-69-31,0 0 0,0 0 0,-58 56 0,58-56 31,0 0-31,0 0 0,-76 25 16,76-25-16,0 0 0,0 0 15,-82-12-15,82 12 16,0 0-16,0 0 0,-70-56 16,70 56-16,0 0 0,0 0 15,-44-63-15,44 63 16,0 0-16,0 0 16,-6-75-16,6 75 0</inkml:trace>
  <inkml:trace contextRef="#ctx0" brushRef="#br0" timeOffset="141678.17">12262 8428 0,'0'0'0,"0"0"0,0 0 0,0 0 31,0 0-31,0 0 16,0 0-16,0 0 0,0 0 15,0 0-15,-12 50 0,12-50 16,0 0-16,-72 12 0,72-12 16,-101 6-16,101-6 15,-146 0-15,146 0 0,-152 7 16,13-7-16,139 0 0,-126 0 16,126 0-16,-133 6 15,133-6-15,-152 12 0,152-12 16,-153 19-16,153-19 15,-152 13-15,152-13 0,-140 12 16,140-12-16,0 0 0,-120 13 16,120-13-16,0 0 15,0 0-15,0 0 0,0 0 16,0 0-16,0 0 0,-69 12 16,69-12-16,0 0 15,0 0-15,0 0 16,0 0-16,0 0 0</inkml:trace>
  <inkml:trace contextRef="#ctx0" brushRef="#br0" timeOffset="142039.16">11684 8609 0,'0'0'16,"0"0"-16,0 0 0,0 0 15,0 0-15,57 38 16,-57-38-16,0 0 0,0 0 15,0 0-15,0 0 16,0 0-16,0 0 0,-12 50 16,12-50-16,-95 13 0,95-13 15,-120 6-15,120-6 16,-140 6-16,140-6 0,-159 0 16,159 0-16,-152-6 0,152 6 15,-158 0-15,158 0 16,-158 0-16,158 0 0,-146 0 15,146 0-15,-127 6 16,127-6-16,0 0 0,-121 6 16,121-6-16,0 0 0,0 0 15,0 0-15,0 0 16,0 0-16,0 0 0,-63 7 16,63-7-16,0 0 0,0 0 15,0 0-15</inkml:trace>
  <inkml:trace contextRef="#ctx0" brushRef="#br0" timeOffset="142352.51">11507 8854 0,'0'0'0,"0"0"16,0 0-16,0 0 15,0 0-15,-30 37 0,30-37 16,0 0-16,-84 19 0,-24-7 16,108-12-16,-133 7 15,133-7-15,-139 0 0,5 6 16,134-6-16,-126 0 0,5 0 16,121 0-16,-113 7 15,5-2-15,108-5 0,-100 7 16,100-7-16,-96-7 15,96 7-15,0 0 0,0 0 16,-83-18-16,83 18 16,0 0-16</inkml:trace>
  <inkml:trace contextRef="#ctx0" brushRef="#br0" timeOffset="143628.07">13301 8296 0,'0'0'0,"0"0"16,0 0-16,0 0 0,0 0 15,0 0-15,0 0 16,0 0-16,0 0 0,0 0 16,0 0-16,0 0 0,0 0 15,0 0-15,0 0 16,0 0-16,0 0 16,0 0-16,0 0 0,0 0 15,0 0-15,0 0 0,0 0 16,0 0-16,0 0 15,0 0-15,0 0 0,0 0 16,0 0-16,0 0 0,0 0 16,0 0-16,0 0 15,101 50-15,-101-50 0,0 0 16,0 0-16,89 37 16,-89-37-16,0 0 0,0 0 0,82 32 15,-82-32-15,0 0 16,0 0-16,38 31 0,-38-31 15,0 0-15,0 0 0,0 0 16,0 0-16,-83 44 16,83-44-16,0 0 0,-95 19 15,95-19 1,0 0-16,0 0 0,-101 19 16,101-19-16,0 0 15,0 0-15,0 0 0,0 0 16,-82 19-16,82-19 15,0 0-15,0 0 0,0 0 16,95 68-16,-95-68 16,0 0-16,120 38 0,-120-38 15,0 0-15,134 37 0,-134-37 16,0 0-16,0 0 16,113 38-16,-113-38 0,0 0 15,0 0-15,63 38 0,-63-38 16,0 0-16,0 0 15,0 0-15,-107 44 0,107-44 16,0 0-16,-126 12 16,126-12-16,0 0 0,0 0 15,-134 13-15,134-13 0,0 0 0,0 0 16,-89 12-16,89-12 16,0 0-16,0 0 0,0 0 15,0 0-15,0 0 16,0 0-16,114 50 0,-114-50 15,0 0-15,109 19 0,-109-19 16,0 0-16,0 0 16,101 26-16,-101-26 0,0 0 15,0 0-15,44 25 16,-44-25-16,0 0 0,0 0 16,-101 43-16,101-43 0,-121 13 15,121-13-15,-146 6 16,146-6-16,-151-6 0,151 6 15,-133-6-15,133 6 0,0 0 16,0 0-16,-114 0 0,114 0 16,0 0-16,0 0 15,-65 6-15,65-6 16,0 0-16,0 0 0,103 25 16,-103-25-16,101 19 0,-101-19 15,0 0 1,108 25-16,-108-25 15,0 0-15,0 0 0,69 31 16,-69-31-16,0 0 0,0 0 16,-51 94-16,-50-62 15,-13-7-15,114-25 0,-146 18 16,146-18-16</inkml:trace>
  <inkml:trace contextRef="#ctx0" brushRef="#br0" timeOffset="149516.72">24929 9117 0,'0'0'0,"0"0"15,0 0-15,0 0 0,0 0 16,0 0-16,0 0 16,0 0-16,0 0 0,0 0 15,70 12-15,-70-12 0,0 0 16,0 0-16,0 0 15,0 0-15,0 0 0,0 0 16,0 0-16,0 0 0,0 0 16,0 0-16,0 0 15,0 0-15,0 0 0,0 0 16,0 0-16,0 0 16,0 0-16,0 0 0,0 0 15,0 0-15,0 0 0,0 0 16,0 0-16,0 0 15,0 0-15,0 0 0,0 0 16,0 0-16,0 0 0,0 0 16,0 0-16,0 0 15,0 0-15,0 0 16,0 0-16,0 0 0,0 0 16,0 0-16,-88 7 0,88-7 15,0 0-15,0 0 16,-51 6-16,51-6 0,0 0 15,0 0-15,-64 6 0,64-6 16,0 0-16,0 0 16,-82 0-16,82 0 0,0 0 15,0 0-15,-95-6 16,95 6-16,0 0 0,0 0 16,-108-6-16,108 6 0,0 0 15,-108 0-15,108 0 16,0 0-16,0 0 0,-107 0 15,107 0-15,0 0 16,0 0-16,-115-7 0,115 7 16,0 0-16,-120-6 15,120 6-15,0 0 0,-107 0 16,107 0-16,0 0 0,-101 0 16,101 0-16,0 0 15,-102 0-15,102 0 0,0 0 16,-108 6-16,108-6 0,0 0 15,-108 7-15,108-7 16,0 0-16,-107 0 0,107 0 16,0 0-16,-127 0 15,127 0-15,0 0 0,-120-7 16,120 7-16,0 0 0,-121-6 16,121 6-16,-108-6 15,108 6-15,0 0 0,-113-6 16,113 6-16,-96-7 0,96 7 15,-88-6-15,88 6 16,-89-13-16,89 13 16,0 0-16,-95-12 0,95 12 31,0 0-31,-102-19 0,102 19 16,0 0-16,-107-6 0,107 6 15,0 0-15,-121-6 16,121 6-16,0 0 0,-126-7 15,126 7-15,0 0 0,-127-6 16,127 6-16,0 0 16,-134-6-16,134 6 0,0 0 15,-139 0-15,139 0 16,0 0-16,-133-6 0,133 6 16,0 0-16,-133-7 0,133 7 15,0 0-15,-139-12 0,139 12 16,-121-6-16,121 6 15,-114-13-15,114 13 0,0 0 16,-114-7-16,114 7 0,-127-5 16,127 5-16,-107-7 15,107 7-15,-109 0 0,109 0 16,0 0-16,-113 0 16,113 0-16,-134 0 0,134 0 0,-120 0 15,120 0-15,-114 0 0,114 0 16,-114 0-16,114 0 15,0 0-15,-114 0 0,114 0 16,0 0-16,-139 0 0,139 0 16,0 0-16,-152 0 15,152 0-15,0 0 0,-146 0 16,146 0-16,0 0 0,-140 7 16,140-7-16,0 0 15,-139 5-15,139-5 0,-121 7 16,121-7-16,0 0 15,-107 6-15,107-6 0,-96 0 16,96 0-16,0 0 0,0 0 16,-95 7-16,95-7 15,0 0-15,-89 6 0,89-6 16,0 0-16,0 0 0,-107 12 16,107-12-16,0 0 15,0 0-15,-114 7 16,114-7-16,0 0 0,0 0 15,-108 6-15,108-6 0,0 0 16,0 0-16,-88 0 16,88 0-16,0 0 0,0 0 15,-89 0-15,89 0 0,0 0 16,0 0-16,-95 12 16,95-12-16,0 0 0,0 0 15,-83 7-15,83-7 16,0 0-16,0 0 0,-82 6 15,82-6-15,0 0 0,0 0 16,-70 6-16,70-6 0,0 0 16,0 0-16,-63 6 15,63-6-15,0 0 0,0 0 16,-70 0-16,70 0 16,0 0-16,0 0 0,-63 0 15,63 0-15,0 0 16,0 0-16,-57 0 0,57 0 15,0 0-15,0 0 0,-64 0 16,64 0-16,0 0 16,0 0-16,-57 0 0,57 0 15,0 0-15,0 0 0,-57 0 16,57 0-16,0 0 16,0 0-16,0 0 0,0 0 31,0 0-31,0 0 0,-89 0 15,89 0-15,0 0 16,0 0-16,0 0 0,0 0 16,0 0-16,0 0 0,-75 0 15,75 0-15,0 0 0,0 0 16,0 0-16,0 0 16,0 0-16,0 0 0,-76 0 0,76 0 15,0 0-15,0 0 0,0 0 16,0 0-16,0 0 15,0 0-15,-83 0 0,83 0 16,0 0-16,0 0 0,0 0 16,0 0-16,0 0 15,0 0-15,0 0 0,0 0 16,0 0-16,0 0 16,0 0-16,0 0 0,0 0 15,0 0-15,0 0 0,0 0 16,0 0-16,0 0 15,0 0-15,0 0 0,0 0 16,0 0-16,0 0 0,0 0 16,0 0-16,0 0 15,0 0-15,0 0 16,0 0-16,0 0 0,-63-18 16,63 18-16,0 0 0,0 0 15,0 0-15,0 0 16,0 0-16,0 0 0,0 0 15,0 0-15,0 0 0,0 0 32,0 0-32,0 0 0,0 0 0,0 0 0,-45 37 15,45-37-15,0 0 0,0 0 16</inkml:trace>
  <inkml:trace contextRef="#ctx0" brushRef="#br0" timeOffset="151208.44">17071 6172 0,'0'0'0,"0"0"16,0 0-16,0 0 0,0 0 15,0 0-15,0 0 0,0 0 16,0 0-16,0 0 16,0 0-16,0 0 0,0 0 15,0 0-15,0 0 16,0 0-16,0 0 0,0 0 16,-26 38-16,26-38 0,0 0 15,0 0-15,0 0 16,0 0-16,0 0 0,0 0 15,65-19-15,-65 19 0,0 0 16,75-19-16,-75 19 16,0 0-16,0 0 15,107-19-15,-107 19 0,0 0 16,134-12-16,-134 12 0,139-6 16,-139 6-16,127 0 15,-127 0-15,120 0 0,-120 0 16,134 0-16,-134 0 0,121 0 15,-121 0-15,120-7 16,0 1-16,-120 6 0,120 0 31,-6 0-31,-114 0 0,0 0 0,133 0 0,-133 0 16,152 0-16,-25 0 0,-13-6 31,-114 6-31,127 0 16,-7 0-16,-120 0 0,127 0 0,0-6 0,-127 6 0,126-7 15,2 1-15,-128 6 16,127-6-16,5 0 16,-132 6-16,133-7 0,1 1 15,-134 6-15,145-6 0,-5-7 16,-140 13-16,139 0 0,7 0 16,-146 0-16,140 0 31,-1 0-31,-139 0 0,146 0 15,0 0-15,-146 0 0,138 0 16,9 0-16,-147 0 16,146 0-16,-146 0 0,164 13 15,-164-13-15,172 6 16,-172-6-16,183 6 0,-183-6 16,177 7-16,-177-7 0,165 6 15,-165-6-15,171 6 16,-171-6-16,146 6 0,-19-6 15,-127 0-15,108 0 0,-108 0 16,107-6-16,-107 6 16,108 0-16,-108 0 0,108 0 15,-108 0-15,114 0 16,-114 0-16,107-6 0,-107 6 16,108 0-16,-108 0 15,0 0-15,108-6 0,-108 6 16,102-7-16,-102 7 0,95-12 15,-95 12-15,0 0 16,101-13-16,-101 13 0,0 0 16,0 0-16,107 0 0,-107 0 15,0 0-15,114 13 16,-114-13-16,0 0 0,0 0 16,102 12-16,-102-12 15,0 0-15,96 7 0,-96-7 16,0 0-16,0 0 0,0 0 0,75 0 15,-75 0-15,0 0 16,0 0-16,51 6 0,-51-6 16,0 0-16,0 0 0,0 0 15,0 0-15,0 0 0,0 0 16,0 0-16,76 12 0,-76-12 16,0 0-16,0 0 15,0 0-15,0 0 0,0 0 16,0 0-16,0 0 0,0 0 15,0 0-15,0 0 16,0 0-16</inkml:trace>
  <inkml:trace contextRef="#ctx0" brushRef="#br0" timeOffset="154412.47">23351 8509 0,'0'0'0,"0"0"0,0 0 16,0 0-16,0 0 16,0 0-16,45 19 0,-45-19 15,0 0-15,0 0 16,44 19-16,-44-19 0,57 31 16,-57-31-16,0 0 0,64 50 15,-64-50-15,0 0 16,0 0-16,63 50 0,-63-50 15,0 0-15,0 0 0,69 57 16,-69-57-16,0 0 0,0 0 16,51 68-16,-51-68 15,0 0-15,0 0 16,20 63-16,-20-63 0,0 0 16,0 0-16,-26 56 0,26-56 15,0 0-15,0 0 16,-63 45-16,63-45 0,0 0 15,0 0-15,-77 31 0,77-31 16,0 0-16,0 0 0,-88 0 16,88 0-16,-88-19 0,5-13 15,83 32-15,0 0 16,-83-43-16,83 43 0,-82-57 16,12-12-16,70 69 15,0 0-15,-69-68 0,69 68 16,-70-63-1,70 63-15,0 0 0,-70-69 16,70 69-16,0 0 16,0 0-16,-44-63 0,44 63 15,0 0-15,0 0 0,-6-62 16,6 62-16,0 0 16,38-50-16,-38 50 0,0 0 15,75-38-15,-75 38 0,96-13 16,-96 13-16,101 6 0,-101-6 15,101 25-15,-101-25 16,101 25-16,-101-25 0,0 0 16,83 38-16,-83-38 15,0 0-15,0 0 0,57 38 16,-57-38-16,0 0 16,0 0-16,0 0 0,0 0 15,0 0-15</inkml:trace>
  <inkml:trace contextRef="#ctx0" brushRef="#br0" timeOffset="155041.22">22046 8358 0,'0'0'0,"0"0"0,0 0 16,0 0-16,0 0 0,0 0 15,38 32-15,-38-32 16,0 0-16,57 18 0,-57-18 16,83 32-16,-83-32 0,88 38 15,-88-38-15,82 43 16,-82-43-16,0 0 15,77 51-15,-77-51 0,0 0 16,0 0-16,63 56 0,-63-56 16,0 0-16,0 0 0,19 50 15,-19-50-15,0 0 0,-38 38 16,38-38-16,0 0 16,-95 12-16,95-12 0,0 0 15,-127-6-15,127 6 0,-132-25 16,132 25-16,-128-37 15,128 37-15,-107-51 0,107 51 16,0 0-16,-89-62 16,89 62-16,0 0 0,0 0 15,-57-69-15,57 69 0,0 0 16,0 0-16,-13-63 16,13 63-16,0 0 0,44-50 15,-44 50-15,0 0 16,89-25-16,19 25 0,-108 0 15,0 0-15,114 18 16,-114-18-16,102 38 0,-102-38 16,0 0-16,101 38 0,-101-38 15,0 0-15,89 44 16,-89-44-16,0 0 0,0 0 16,75 50-16,-75-50 0,0 0 15,0 0-15</inkml:trace>
  <inkml:trace contextRef="#ctx0" brushRef="#br0" timeOffset="155732.79">21305 8390 0,'0'0'0,"0"0"16,0 0-16,0 0 15,0 0-15,0 0 16,44 13-16,-44-13 0,57 18 15,-57-18-15,0 0 0,0 0 16,69 38-16,-69-38 16,71 56-16,-71-56 0,0 0 15,0 0-15,50 75 0,-50-75 16,0 0-16,0 0 16,25 63-16,-25-63 0,0 0 15,0 0-15,-12 50 16,12-50-16,0 0 0,-63 25 15,63-25-15,0 0 0,-102 0 16,102 0-16,0 0 16,-133-18-16,133 18 0,-140-38 15,140 38-15,-107-44 0,107 44 16,-95-56-16,95 56 0,0 0 16,0 0-16,-83-57 15,83 57-15,0 0 16,0 0-16,-50-62 0,50 62 15,0 0-15,-7-70 0,7 70 16,0 0-16,39-62 16,-39 62-16,0 0 0,81-38 15,-81 38-15,0 0 0,115-12 16,-115 12-16,114 6 0,-114-6 16,107 31-16,-107-31 15,0 0-15,83 38 16,-83-38-16,0 0 0,83 50 15,-83-50-15,0 0 0,0 0 16,44 38-16,-44-38 16,0 0-16,0 0 0</inkml:trace>
  <inkml:trace contextRef="#ctx0" brushRef="#br0" timeOffset="156269.84">20316 8302 0,'0'0'15,"0"0"-15,0 0 0,0 0 16,0 0-16,0 0 16,44 31-16,-44-31 15,0 0-15,77 25 0,-77-25 16,0 0-1,81 45-15,-81-45 0,0 0 16,0 0-16,89 56 16,-89-56-16,0 0 0,0 0 15,57 69-15,-57-69 0,0 0 16,0 0-16,0 0 16,0 0-16,0 0 0,-63 75 15,63-75-15,-101 0 0,101 0 16,-127-31-16,127 31 15,-120-32-15,25-5 0,95 37 16,0 0-16,-83-44 16,83 44-16,0 0 0,-76-51 15,76 51-15,0 0 16,0 0-16,-44-62 0,44 62 16,0 0-16,0 0 0,0 0 15,0 0-15,0 0 16,89-56-16,-89 56 0,0 0 15,114 6-15,-114-6 16,0 0-16,127 31 0,-127-31 16,0 0-16,126 56 0,-126-56 15,0 0-15,0 0 16,82 57-16,-82-57 0,0 0 16,0 0-16</inkml:trace>
  <inkml:trace contextRef="#ctx0" brushRef="#br0" timeOffset="156754.2">19625 8383 0,'0'0'0,"0"0"0,0 0 15,0 0-15,0 0 0,0 0 16,0 0-16,0 0 0,0 0 15,0 0-15,0 0 16,0 0-16,89 13 16,-89-13-16,0 0 0,0 0 15,82 32-15,-82-32 0,0 0 16,0 0-16,64 50 16,-64-50-16,0 0 0,0 0 15,18 43-15,-18-43 0,0 0 16,-38 19-16,38-19 15,0 0-15,-95 0 16,95 0-16,-114-19 0,114 19 16,0 0-16,-119-37 0,119 37 15,0 0-15,-109-50 0,109 50 16,0 0-16,0 0 16,-69-51-16,69 51 0,0 0 15,0 0-15,-20-50 16,20 50-16,0 0 0,0 0 15,45-12-15,-45 12 16,0 0-16,95 12 0,-95-12 16,0 0-16,101 32 0,-101-32 15,0 0-15,0 0 16,95 50-16,-95-50 0,0 0 16,0 0-16</inkml:trace>
  <inkml:trace contextRef="#ctx0" brushRef="#br0" timeOffset="157341.77">19004 8415 0,'0'0'16,"0"0"-16,0 0 0,0 0 16,0 0-16,0 0 0,0 0 15,0 0-15,0 0 16,0 0-16,0 0 0,0 0 15,0 0-15,0 0 16,77 19-16,-77-19 0,0 0 16,0 0-16,37 25 0,-37-25 15,0 0-15,0 0 16,0 0-16,0 0 0,0 0 16,-76 37-16,76-37 0,-89-6 15,89 6-15,0 0 0,-88-25 16,88 25-16,0 0 15,0 0-15,-89-44 0,89 44 16,0 0-16,0 0 16,-70-69-16,70 69 0,0 0 15,0 0-15,-12-56 0,12 56 16,0 0-16,57-25 16,-57 25-16,0 0 0,82 0 15,13 25-15,-95-25 0,0 0 16,95 37-16,-95-37 15,0 0-15,89 57 0,-89-57 16,0 0-16,0 0 16,88 56-16,-88-56 0,0 0 15,0 0-15,39 57 0,-39-57 16,0 0-16,0 0 0,-20 44 16,20-44-16,0 0 15,0 0-15,-69 25 0,69-25 16,0 0-16,-101 0 0,101 0 15,0 0-15,0 0 16,-96-25-16,96 25 0</inkml:trace>
  <inkml:trace contextRef="#ctx0" brushRef="#br0" timeOffset="158076.2">19073 8089 0,'0'0'16,"0"0"-16,0 0 0,0 0 16,0 0-16,0 0 15,0 0-15,0 0 0,0 0 16,0 0-16,8 88 0,-8-88 16,0 0-16,0 0 15,-14 62-15,14-62 0,0 0 16,0 0-16,-31 51 15,31-51-15,0 0 0,-51 6 16,51-6-16,0 0 0,0 0 16,-57-32-16,57 32 15,0 0-15,0 0 0,-44-62 16,44 62-16,0 0 0,0 0 16,-13-88-16,13 88 15,0 0-15,0 0 16,13-69-16,-13 69 0,0 0 15,0 0-15,31-50 0,-31 50 16,0 0-16,0 0 16,51-18-16,-51 18 0,0 0 15,0 0-15,44 25 0,-44-25 16,0 0-16,0 0 16,39 49-16,-39-49 0,0 0 15,0 0-15,18 63 16,-18-63-16,0 0 0,0 0 15,-6 63-15,6-63 0</inkml:trace>
  <inkml:trace contextRef="#ctx0" brushRef="#br0" timeOffset="158602.18">18795 8020 0,'0'0'0,"0"0"16,0 0-16,0 0 0,0 0 15,0 0-15,0 0 0,0 0 16,0 0-16,0 0 16,45 44-16,-45-44 0,0 0 15,0 0-15,0 0 16,0 0-16,0 0 0,0 0 15,-7 75-15,7-75 0,0 0 16,0 0-16,-32 32 16,32-32-16,0 0 0,0 0 15,0 0-15,0 0 0,0 0 16,0 0-16,-95-50 16,95 50-16,0 0 0,0 0 15,-32-70-15,32 70 16,0 0-16,0 0 0,-6-68 15,6 68-15,0 0 0,0 0 32,26-44-32,-26 44 0,0 0 15,0 0-15,0 0 0,0 0 16,101 31-16,-101-31 16,0 0-16,0 0 0,38 63 15,-38-63-15,0 0 0,0 0 16,13 75-16,-13-75 15,0 0-15,0 0 0,-6 69 16,6-69-16,0 0 16,0 0-16,0 0 0</inkml:trace>
  <inkml:trace contextRef="#ctx0" brushRef="#br0" timeOffset="159156.37">19759 8221 0,'0'0'0,"0"0"0,0 0 15,0 0-15,0 0 0,0 0 0,0 0 16,0 0-16,0 0 0,0 0 16,0 0-16,0 0 15,0 0-15,0 0 0,-7 81 16,7-81-16,0 0 0,0 0 16,-19 63-16,19-63 15,0 0-15,0 0 16,-45 43-16,45-43 0,0 0 15,0 0-15,0 0 0,0 0 16,0 0-16,-95-56 16,95 56-16,0 0 0,0 0 15,-44-88-15,44 88 0,0 0 16,0 0-16,-6-87 16,6 87-16,0 0 0,0 0 15,44-76-15,-44 76 16,0 0-16,0 0 0,70-31 15,-70 31-15,0 0 16,82 6-16,-82-6 0,0 0 16,0 0-16,64 50 0,-64-50 15,0 0-15,0 0 0,31 82 16,-31-82-16,0 0 16,0 0-16,0 63 0,0-63 15</inkml:trace>
  <inkml:trace contextRef="#ctx0" brushRef="#br0" timeOffset="159609.4">19454 8089 0,'0'0'0,"0"0"0,0 0 16,0 0-16,0 0 0,0 0 15,32 32-15,-32-32 16,0 0-16,0 0 0,18 50 16,-18-50-16,0 0 0,0 0 15,0 56-15,0-56 16,0 0-16,0 0 16,-24 50-16,24-50 0,0 0 15,0 0-15,0 0 0,0 0 16,0 0-16,-77-13 15,77 13-15,0 0 0,0 0 16,-19-62-16,19 62 0,0 0 16,0 0-16,-6-88 15,6 88-15,0 0 0,0 0 16,19-69-16,-19 69 16,0 0-16,0 0 0,0 0 15,0 0-15,0 0 0,0 0 16,76 6-16,-76-6 15,0 0-15,0 0 0,45 57 16,-45-57-16,0 0 0,0 0 16,31 69-16</inkml:trace>
  <inkml:trace contextRef="#ctx0" brushRef="#br0" timeOffset="160159.84">20461 8189 0,'0'0'0,"0"0"15,0 0-15,0 0 0,0 0 16,0 0-16,0 0 16,0 0-16,0 0 0,0 0 15,0 0-15,0 0 16,0 0-16,0 0 0,-18 69 16,18-69-16,0 0 0,0 0 15,-38 38-15,38-38 16,0 0-16,0 0 0,-63 12 15,63-12-15,0 0 16,0 0-16,-51-25 0,51 25 16,0 0-16,0 0 0,-38-62 15,38 62-15,0 0 16,0 0-16,-7-82 0,7 82 16,0 0-16,0 0 0,31-69 15,-31 69-15,0 0 16,0 0-16,58-37 15,-58 37-15,0 0 0,0 0 16,82-7-16,-82 7 0,0 0 31,0 0-31,70 25 0,-70-25 16,0 0-16,0 0 0,38 50 16,-38-50-16,0 0 15,0 0-15,7 63 0</inkml:trace>
  <inkml:trace contextRef="#ctx0" brushRef="#br0" timeOffset="160628.77">20240 8020 0,'0'0'0,"0"0"16,0 0-16,0 0 0,0 0 15,0 0-15,31 56 0,-31-56 16,0 0-16,0 0 16,26 63-16,-26-63 15,0 0-15,0 0 0,0 75 16,0-75-16,0 0 0,0 0 16,-38 44-16,38-44 15,0 0-15,-57 6 0,57-6 16,0 0-16,0 0 0,-63-37 15,63 37-15,0 0 16,0 0-16,-51-63 0,51 63 16,0 0-16,0 0 15,-19-75-15,19 75 0,0 0 16,0 0-16,12-56 0,-12 56 16,0 0-16,0 0 15,38-25-15,-38 25 0,0 0 16,51 12-16,-51-12 0,0 0 15,0 0-15,51 44 16,-51-44-16,0 0 16,0 0-16,38 62 0,-38-62 15,0 0-15,0 0 0,0 0 16,0 0-16</inkml:trace>
  <inkml:trace contextRef="#ctx0" brushRef="#br0" timeOffset="161269.23">21400 8114 0,'0'0'0,"0"0"0,0 0 16,0 0-16,0 0 15,0 0-15,0 0 0,0 0 16,0 0-16,0 0 16,-6 63-16,6-63 0,0 0 15,0 0-15,-14 44 16,14-44-16,0 0 0,0 0 16,-37 50-16,37-50 0,0 0 15,0 0-15,-51 12 16,51-12-16,0 0 0,-51-25 15,51 25-15,0 0 0,0 0 16,-51-56-16,51 56 16,0 0-16,0 0 0,-25-76 15,25 76-15,0 0 16,0 0-16,6-56 0,-6 56 16,0 0-16,0 0 15,45-37-15,-45 37 0,63 6 16,-63-6-16,0 0 0,0 0 15,57 44-15,-57-44 0,0 0 16,0 0-16,32 63 16,-32-63-16,0 0 15,0 0-15,0 68 0,0-68 16,0 0-16,0 0 0,-45 32 16,45-32-16,0 0 15</inkml:trace>
  <inkml:trace contextRef="#ctx0" brushRef="#br0" timeOffset="161676.37">21070 8121 0,'0'0'15,"0"0"-15,0 0 16,0 0-16,0 0 0,0 0 16,0 0-16,0 0 15,0 0-15,0 0 0,0 0 16,0 0-16,0 0 0,0 0 16,0 0-16,0 0 15,0 0-15,0 0 0,0 0 16,0 0-16,0 0 0,0 0 15,19 87-15,-19-87 16,0 0-16,0 0 16,0 0-16,0 0 0,-45 44 15,45-44-15,0 0 0,0 0 16,-44-25-16,44 25 16,0 0-16,-44-50 0,44 50 15,0 0-15,0 0 0,-32-76 16,32 76-16,0 0 0,0 0 15,7-62-15,-7 62 16,0 0-16,0 0 16,56-37-16,-56 37 0,83 0 15,-83 0-15,0 0 0,83 31 16,-83-31-16,0 0 16,81 56-16,-81-56 0,0 0 15,0 0-15,58 62 0,-58-62 16,0 0-16,0 0 15</inkml:trace>
  <inkml:trace contextRef="#ctx0" brushRef="#br0" timeOffset="162318.79">22299 8126 0,'0'0'0,"0"0"0,0 0 0,0 0 16,0 0-16,0 0 16,0 0-16,0 0 0,0 0 15,0 0-15,0 0 16,0 0-16,0 0 0,0 0 16,-6 95-16,6-95 0,0 0 15,0 0-15,-19 56 16,19-56-16,0 0 0,0 0 15,-44 31-15,44-31 16,0 0-16,0 0 0,-51-6 16,51 6-16,0 0 15,0 0-15,-50-44 0,50 44 16,0 0-16,0 0 0,-39-62 16,39 62-16,0 0 15,0 0-15,0-70 0,0 70 16,0 0-16,0 0 0,32-37 15,-32 37-15,0 0 16,63-6-16,-63 6 0,0 0 16,71 31-16,-71-31 15,0 0-15,0 0 0,63 63 16,-63-63-16,0 0 0,0 0 16,31 62-16,-31-62 15,0 0-15,0 0 0,-13 44 16,13-44-16,0 0 0,0 0 15,-50 19-15</inkml:trace>
  <inkml:trace contextRef="#ctx0" brushRef="#br0" timeOffset="162747.31">22001 8139 0,'0'0'0,"0"0"16,0 0-16,0 0 0,0 0 15,0 0-15,0 0 0,0 0 16,0 0-16,0 0 0,0 0 15,0 0-15,0 0 0,0 0 16,39 44-16,-39-44 0,0 0 16,0 0-16,25 44 15,-25-44-15,0 0 0,0 0 16,0 0-16,0 0 0,0 0 16,-50 56-16,50-56 15,0 0-15,-58-19 16,58 19-16,0 0 0,0 0 15,-57-43-15,57 43 0,0 0 16,0 0-16,-38-70 16,38 70-16,0 0 0,0 0 15,-6-68-15,6 68 0,0 0 16,0 0-16,32-32 16,-32 32-16,0 0 0,0 0 15,63 0-15,-63 0 16,0 0-16,70 38 0,-70-38 15,0 0-15,0 0 0,69 62 16,-69-62-16,0 0 16,0 0-16,45 63 0,-45-63 15,0 0-15</inkml:trace>
  <inkml:trace contextRef="#ctx0" brushRef="#br0" timeOffset="163487.78">23459 8151 0,'0'0'15,"0"0"-15,0 0 0,0 0 16,0 0-16,0 0 16,0 0-16,0 0 0,0 0 15,0 0-15,13 70 0,-13-70 16,0 0-16,0 0 15,-6 50-15,6-50 0,0 0 16,0 0-16,-20 56 16,20-56-16,0 0 0,0 0 15,-44 38-15,44-38 16,0 0-16,0 0 0,-57 13 16,57-13-16,0 0 0,-63-32 15,63 32-15,0 0 16,0 0-16,-44-44 0,44 44 15,0 0-15,0 0 0,-20-63 16,20 63-16,0 0 16,0 0-16,13-62 0,-13 62 15,0 0-15,0 0 16,31-51-16,-31 51 0,58-5 16,-58 5-1,0 0-15,0 0 0,51 30 16,-51-30-16,0 0 15,51 70-15,-51-70 0,0 0 16,24 87-16,-24-87 0,0 0 16,-12 88-16,12-88 15,0 0-15,0 0 0,-57 57 16,57-57-16,0 0 16,0 0-16,-95 12 0,95-12 15,0 0-15,0 0 16,-95-31-16,95 31 0,0 0 15,0 0-15,-77-56 0,77 56 16,0 0-16,0 0 16,-50-82-16,50 82 0,0 0 15,0 0-15</inkml:trace>
  <inkml:trace contextRef="#ctx0" brushRef="#br0" timeOffset="163932.81">23022 8114 0,'0'0'0,"0"0"0,0 0 16,0 0-16,0 0 0,0 0 15,0 0-15,0 0 0,0 0 16,0 0-16,0 0 16,0 0-16,0 0 0,0 0 15,0 0-15,0 0 0,0 0 16,0 0-16,25 94 0,-25-94 16,0 0-16,0 0 0,0 0 15,0 0-15,0 0 16,0 0-16,-32 75 0,32-75 15,0 0-15,0 0 16,0 0-16,0 0 0,0 0 16,0 0-16,-81-44 0,81 44 15,0 0-15,0 0 16,-32-56-16,32 56 0,0 0 16,0 0-16,0-69 0,0 69 15,0 0-15,0 0 16,38-38-16,-38 38 15,0 0-15,63 0 0,-63 0 16,0 0-16,69 45 0,-69-45 16,0 0-16,0 0 15,64 75-15,-64-75 0,0 0 16,25 75-16,-25-75 0,0 0 16,0 0-16,-12 69 0,12-69 15,0 0-15,0 0 16,-57 50-16,57-50 15</inkml:trace>
  <inkml:trace contextRef="#ctx0" brushRef="#br0" timeOffset="164885.96">23541 8841 0,'0'0'0,"0"0"0,0 0 16,0 0-16,0 0 0,0 0 15,0 0-15,0 0 16,0 0-16,0 0 0,0 0 15,0 0-15,0 0 0,0 0 16,-31 44-16,31-44 16,0 0-16,0 0 0,0 0 15,0 0-15,0 0 16,0 0-16,-7 50 0,7-50 16,0 0-16,0 0 15,0 0-15,0 0 0,0 0 16,0 0-16,0 0 0,0 0 15,0 0-15,0 0 16,0 0-16,0 0 0,0 0 16,0 0-16,0 57 0,0-57 15,0 0-15,0 0 16,0 0-16,0 0 0,0 0 16,0 0-16,-75 37 15,75-37-15,0 0 0,0 0 16,-57 6-16,57-6 15,0 0-15,0 0 0,-70-6 16,70 6-16,0 0 0,0 0 16,-70-19-16,70 19 0,0 0 15,0 0-15,-57-43 16</inkml:trace>
  <inkml:trace contextRef="#ctx0" brushRef="#br0" timeOffset="165344.61">23256 8634 0,'0'0'0,"0"0"0,0 0 15,0 0-15,0 0 16,0 0-16,0 0 0,0 0 16,0 0-16,0 0 0,0 0 15,0 0-15,0 0 16,0 0-16,0 0 0,0 0 16,0 0-16,0 0 0,-18 82 15,18-82-15,0 0 16,0 0-16,0 0 0,0 0 0,0 0 15,0 0-15,-13 50 16,13-50-16,0 0 0,0 0 16,-20 56-16,20-56 15,0 0-15,0 0 0,-24 44 16,24-44-16,0 0 0,0 0 16,-45 19-16,45-19 15,0 0-15,0 0 0,-70 6 16,70-6-16,0 0 0,0 0 15,-75 0-15,75 0 16,0 0-16,0 0 0,-71 0 16</inkml:trace>
  <inkml:trace contextRef="#ctx0" brushRef="#br0" timeOffset="165985.37">22337 8628 0,'0'0'0,"0"0"0,0 0 15,0 0-15,0 0 16,0 0-16,0 0 0,0 0 15,0 0-15,0 0 0,0 0 16,0 0-16,0 0 16,0 0-16,0 0 0,0 0 15,0 0-15,0 0 16,20 75-16,-20-75 0,0 0 16,0 0-16,6 50 15,-6-50-15,0 0 0,0 0 16,0 63-16,0-63 0,0 0 15,0 0-15,-6 56 16,6-56-16,0 0 0,0 0 16,0 0-16,0 0 0,0 0 15,0 0-15,0 0 16,0 0-16,0 0 0,0 0 16,-26 57-16,26-57 15,0 0-15,0 0 0,0 0 16,0 0-16,0 0 0,0 0 15,-95-19-15,95 19 16,0 0-16,0 0 0,-51-19 16,51 19-16,0 0 0,0 0 15</inkml:trace>
  <inkml:trace contextRef="#ctx0" brushRef="#br0" timeOffset="166490.12">22147 8603 0,'0'0'0,"0"0"0,0 0 16,0 0-16,0 0 15,0 0-15,0 0 0,0 0 16,0 0-16,0 0 0,0 0 16,0 0-16,0 0 15,0 0-15,0 0 0,0 0 16,0 0-16,0 0 0,-25 82 31,25-82-31,0 0 0,0 0 16,-13 43-16,13-43 15,0 0-15,0 0 0,0 0 16,0 0-16,0 0 16,0 0-16,-25 75 0,25-75 15,0 0-15,0 0 0,0 0 16,0 0-16,0 0 16,0 0-16,-95 13 0,95-13 15,0 0-15,0 0 0,-51-6 16,51 6-16,0 0 15,0 0-15,-50-13 16,50 13-16,0 0 0,0 0 16,0 0-16,0 0 0,0 0 15,0 0-15</inkml:trace>
  <inkml:trace contextRef="#ctx0" brushRef="#br0" timeOffset="167052.61">21431 8590 0,'0'0'0,"0"0"16,0 0-16,0 0 15,0 0-15,0 0 0,0 0 16,0 0-16,0 0 0,0 0 15,32 82-15,-32-82 16,0 0-16,0 0 16,19 63-16,-19-63 0,0 0 15,0 0-15,13 75 0,-13-75 16,0 0-16,0 0 16,6 56-16,-6-56 0,0 0 15,0 0-15,0 0 0,0 0 16,0 0-16,0 0 15,-6 69-15,6-69 0,0 0 16,0 0-16,0 0 16,0 0-16,0 0 0,0 0 15,-89 12-15,89-12 0,0 0 16,0 0-16,-57-5 16,57 5-16,0 0 0,0 0 15,-50-20-15,50 20 0,0 0 16,0 0-16</inkml:trace>
  <inkml:trace contextRef="#ctx0" brushRef="#br0" timeOffset="167445.37">21184 8565 0,'0'0'0,"0"0"16,0 0-16,0 0 16,0 0-16,0 0 15,0 0-15,0 0 0,0 0 16,0 0-16,0 0 0,0 0 16,0 0-16,0 0 15,0 0-15,0 0 0,0 0 16,0 0-16,0 107 0,0-107 15,0 0-15,0 0 16,-6 56-16,6-56 0,0 0 16,0 0-16,-25 50 15,25-50-15,0 0 0,0 0 16,-58 38-16,58-38 0,0 0 16,0 0-16,-82 13 15,82-13-15,0 0 0,0 0 16,-101 0-16,101 0 0,0 0 15</inkml:trace>
  <inkml:trace contextRef="#ctx0" brushRef="#br0" timeOffset="168004.37">20493 8415 0,'0'0'15,"0"0"-15,0 0 0,0 0 16,0 0-16,0 0 0,0 0 0,0 0 31,0 0-31,0 0 0,0 0 16,0 0-16,0 0 0,0 0 15,51 38-15,-51-38 16,0 0-16,0 0 0,6 56 16,-6-56-16,0 0 15,13 81-15,-13-81 0,0 0 16,0 0-16,13 70 0,-13-70 15,0 0-15,0 0 16,19 62-16,-19-62 0,0 0 16,0 0-16,6 56 15,-6-56-15,0 0 0,0 0 16,0 0-16,0 0 16,0 0-16,0 0 0,-38 57 15,38-57-15,0 0 0,0 0 16,-57 0-16,57 0 15,0 0-15,0 0 0,-69-19 16,69 19-16,0 0 0,0 0 16,-89-38-16,89 38 15,0 0-15,0 0 0,0 0 16,0 0-16,0 0 16</inkml:trace>
  <inkml:trace contextRef="#ctx0" brushRef="#br0" timeOffset="168431.08">20234 8415 0,'0'0'16,"0"0"-16,0 0 0,0 0 15,0 0-15,0 0 16,0 0-16,0 0 0,0 0 16,19 75-16,-19-75 0,0 0 0,0 0 15,12 63-15,-12-63 16,0 0-16,0 0 0,6 75 16,-6-75-16,0 0 15,0 0-15,-6 69 0,6-69 16,0 0-16,0 0 15,-25 50-15,25-50 0,0 0 16,-50 19-16,50-19 0,0 0 16,0 0-16,-71-6 15,71 6-15,0 0 0,0 0 16,-82-19-16,82 19 0,0 0 16,0 0-16,-82-19 15,82 19-15,0 0 0,0 0 16,-57-25-16,57 25 15</inkml:trace>
  <inkml:trace contextRef="#ctx0" brushRef="#br0" timeOffset="168937.48">19670 8408 0,'0'0'0,"0"0"0,0 0 16,0 0-16,0 0 0,0 0 15,0 0-15,0 0 16,0 0-16,0 0 0,0 0 16,0 0-16,0 0 0,0 0 15,18 82-15,-18-82 16,0 0-16,13 75 0,-13-75 15,0 0-15,0 0 0,19 82 0,-19-82 16,0 0-16,0 0 16,13 69-16,-13-69 0,0 0 15,0 0-15,6 50 16,-6-50-16,0 0 0,0 0 16,0 0-16,0 0 0,0 0 15,0 0-15,-31 37 16,31-37-16,0 0 0,0 0 15,0 0-15,0 0 16,0 0-16,0 0 0,-95-18 16,95 18-16,0 0 15,0 0-15,-45-19 0,45 19 16,0 0-16,0 0 0,0 0 16,0 0-16,0 0 15,0 0-15,-38-50 0,38 50 16,0 0-16</inkml:trace>
  <inkml:trace contextRef="#ctx0" brushRef="#br0" timeOffset="169343.91">19518 8434 0,'0'0'0,"0"0"0,0 0 0,0 0 16,0 0-16,0 0 15,0 0-15,0 0 0,0 0 16,0 0-16,0 0 16,0 0-16,0 0 0,0 0 15,0 0-15,0 0 0,0 0 16,0 0-16,0 0 16,0 0-16,0 0 0,0 0 15,25 81-15,-25-81 0,0 0 16,0 0-16,0 57 15,0-57-15,0 0 0,0 0 16,-19 43-16,19-43 16,0 0-16,0 0 0,-26 32 15,26-32-15,0 0 16,0 0-16,-31 31 0,31-31 16,0 0-16,0 0 0,-38 19 15,38-19-15,0 0 16,0 0-16,-51 6 0,51-6 15,0 0-15,0 0 16,-57-13-16,57 13 0,0 0 16</inkml:trace>
  <inkml:trace contextRef="#ctx0" brushRef="#br0" timeOffset="169803.33">19162 8434 0,'0'0'15,"0"0"-15,0 0 0,0 0 16,0 0-16,0 0 0,20 56 15,-20-56-15,0 0 16,0 0-16,6 50 0,-6-50 16,0 0-16,0 0 0,6 69 15,-6-69-15,0 0 16,0 0-16,0 63 0,0-63 16,0 0-16,0 0 15,-6 50-15,6-50 0,0 0 16,0 0-16,-20 38 0,20-38 15,0 0-15,0 0 16,-43 25 0,43-25-16,0 0 0,0 0 15,-58 18-15,58-18 16,0 0-16,0 0 0,-57-6 16,57 6-16,0 0 0,0 0 15,-50-25-15,50 25 16,0 0-16</inkml:trace>
  <inkml:trace contextRef="#ctx0" brushRef="#br0" timeOffset="170194.24">18871 8378 0,'0'0'0,"0"0"0,0 0 16,0 0-16,0 0 16,0 0-16,0 0 0,0 0 15,0 0-15,0 0 0,32 68 16,-32-68-16,0 0 16,12 57-16,-12-57 0,0 0 15,0 0-15,13 62 0,-13-62 16,0 0-16,0 0 15,7 69-15,-7-69 0,0 0 16,0 0-16,-20 56 16,20-56-16,0 0 0,0 0 15,-38 32-15,38-32 0,0 0 16,0 0-16,-63 13 16,63-13-16,0 0 0,0 0 15,-77-7-15,77 7 0,0 0 16,0 0-16,-87-12 15,87 12-15,0 0 16</inkml:trace>
  <inkml:trace contextRef="#ctx0" brushRef="#br0" timeOffset="171388.74">17731 8089 0,'0'0'0,"0"0"15,0 0-15,0 0 0,0 0 16,0 0-16,0 0 15,0 0-15,0 0 0,0 0 16,0 0-16,0 0 0,0 0 16,0 0-16,0 0 15,0 0-15,0 0 0,0 0 16,81 37-16,-81-37 16,0 0-16,0 0 0,51 51 15,-51-51-15,0 0 0,0 0 16,38 50-16,-38-50 15,0 0-15,0 0 0,13 44 16,-13-44-16,0 0 16,0 0-16,-25 44 0,25-44 15,0 0-15,0 0 16,-45 25-16,45-25 0,0 0 16,-76 0-16,76 0 0,0 0 15,0 0-15,-82-19 16,82 19-16,0 0 0,0 0 15,-82-31-15,82 31 0,0 0 16,0 0-16,-71-44 16,71 44-16,0 0 0,0 0 15,-31-44-15,31 44 16,0 0-16,0 0 0,0 0 16,0 0-16,0 0 0,0 0 15,45-69-15,-45 69 16,0 0-16,0 0 0,0 0 15,0 0-15,0 0 0,0 0 16,101 31-16,-101-31 16,0 0-16,0 0 15,0 0-15,0 0 16,0 0-16,0 0 0,38 32 0</inkml:trace>
  <inkml:trace contextRef="#ctx0" brushRef="#br0" timeOffset="171919.84">17749 7907 0,'0'0'0,"0"0"16,0 0-16,0 0 15,32 50-15,-32-50 0,0 0 16,0 0-16,25 38 0,-25-38 15,0 0-15,0 0 16,32 50-16,-32-50 16,0 0-16,0 0 0,19 69 15,-19-69-15,0 0 0,0 0 16,0 75-16,0-75 0,0 0 16,0 0-16,-38 44 15,38-44-15,0 0 0,0 0 16,-57 6-16,57-6 15,0 0-15,0 0 0,-57-37 16,57 37-16,0 0 16,-45-69-16,45 69 0,0 0 15,0 0-15,-32-69 0,32 69 16,0 0-16,0 0 16,8-69-16,-8 69 0,0 0 15,0 0-15,37-56 0,-37 56 16,44-12-16,-44 12 15,0 0-15,0 0 16,51 18-16,-51-18 0,0 0 16,44 63-16,-44-63 0,0 0 15,0 0-15,32 62 16,-32-62-16,0 0 0,0 0 16,19 56-16,-19-56 0,0 0 15,0 0-15</inkml:trace>
  <inkml:trace contextRef="#ctx0" brushRef="#br0" timeOffset="172404.26">17990 7920 0,'0'0'0,"0"0"16,0 0-16,0 0 15,0 0-15,51 44 0,-51-44 16,0 0-16,0 0 16,32 38-16,-32-38 0,0 0 15,0 0-15,18 49 0,-18-49 16,0 0-16,0 0 16,-6 57-16,6-57 0,0 0 15,0 0-15,-26 43 16,26-43-16,0 0 0,0 0 15,0 0-15,0 0 0,0 0 16,-81-30-16,81 30 16,0 0-16,0 0 0,-38-63 15,38 63-15,0 0 0,0 0 16,-33-63-16,33 63 16,0 0-16,0 0 15,-18-56-15,18 56 0,0 0 16,0 0-16,0 0 0,0 0 15,63-32-15,-63 32 16,0 0-16,0 0 0,38 38 16,-38-38-16,0 0 0,45 69 15,-45-69-15,0 0 16,0 0-16,18 62 0,-18-62 16,0 0-16,0 0 15,-6 57-15</inkml:trace>
  <inkml:trace contextRef="#ctx0" brushRef="#br0" timeOffset="173372.81">17692 7745 0,'0'0'0,"0"0"16,0 0-16,0 0 16,0 0-16,0 0 0,0 0 15,0 0-15,0 0 0,0 0 16,0 0-16,0 0 15,0 0-15,0 0 0,0 0 16,0 0-16,0 0 16,0 0-16,0 0 0,0 0 15,0 0-15,0 0 0,19 37 16,-19-37-16,0 0 16,0 0-16,12 50 0,-12-50 15,0 0-15,0 0 0,0 0 16,0 0-16,0 0 15,0 0-15,20 44 16,-20-44-16,0 0 0,0 0 16,0 0-16,0 0 0,0 0 15,0 0-15,0 0 16,0 0-16,0 0 0,0 0 16,25 31-16,-25-31 0,0 0 15,0 0-15,0 0 16,0 0-16,0 0 0,0 0 15,0 0-15,0 0 16,0 0-16,0 0 0,0 0 16,0 0-16,0 0 0,0 0 15,0 0-15,0 0 16,0 0-16,0 0 0,-31-37 16,31 37-16,0 0 0,0 0 15,0 0-15,0 0 16,0 0-16,0 0 15,0 0-15,0 0 0,0 0 16,0 0-16,51 6 0,-51-6 16,0 0-16,0 0 15,0 0-15,0 0 0,0 0 16,0 0-16,0 0 0,0 0 16,0 0-16,0 0 15,50 25-15,-50-25 0,0 0 16,0 0-16,0 0 15,0 0-15,0 0 0,0 0 16,83-44-16,-83 44 0,0 0 16,0 0-16,37-68 15,-37 68-15,0 0 0,0 0 16,38-94-16,-38 94 0,0 0 16,0 0-16,26-95 15,-26 95-15,0 0 0,0 0 16,13-81-16,-13 81 15,0 0-15,0 0 0,0 0 16,0 0-16,0 0 0,0 0 16,0 0-16,0 0 15,0 0-15,0 0 0</inkml:trace>
  <inkml:trace contextRef="#ctx0" brushRef="#br0" timeOffset="173982.01">17972 8214 0,'0'0'0,"0"0"0,0 0 16,0 0-16,0 0 0,0 0 15,0 0-15,0 0 16,0 0-16,0 0 0,0 0 16,0 0-16,0 0 15,0 0-15,0 0 0,0 0 16,0 0-16,0 0 0,43-25 15,-43 25-15,0 0 16,64-6-16,-64 6 0,0 0 16,89 6-16,-89-6 15,0 0-15,88 25 0,-88-25 16,0 0-16,0 0 0,82 32 16,-82-32-16,0 0 15,0 0-15,39 31 0,-39-31 16,0 0-16,0 0 0,0 0 15,0 0-15,0 0 16,-70 44-16,70-44 0,0 0 16,-95-6-16,95 6 15,0 0-15,-114-13 0,114 13 16,0 0-16,0 0 16,-108-19-16,108 19 0,0 0 15,0 0-15,0 0 0,0 0 16,0 0-16,0 0 15,-76-12-15,76 12 0,0 0 16,0 0-16,0 0 16,0 0-16,0 0 0,0 0 15</inkml:trace>
  <inkml:trace contextRef="#ctx0" brushRef="#br0" timeOffset="174966.48">17812 8252 0,'0'0'0,"0"0"0,0 0 16,0 0-16,0 0 0,0 0 15,32 25-15,-32-25 0,0 0 16,0 0-16,0 0 16,0 0-16,0 0 15,0 0-15,0 0 0,0 0 16,0 0-16,0 0 0,70 25 16,-70-25-16,0 0 15,0 0-15,0 0 0,0 0 16,0 0-16,0 0 0,26 44 15,-26-44-15,0 0 16,0 0-16,0 0 0,0 0 16,0 0-16,0 0 15,38 82-15,-38-82 0,0 0 16,0 0-16,12 56 0,-12-56 16,0 0-16,0 0 15,13 75-15,-13-75 0,0 0 16,0 0-16,6 81 0,-6-81 15,0 0-15,0 0 16,-13 70-16,13-70 0,0 0 16,0 0-16,-38 50 15,38-50-15,0 0 0,0 0 16,-69 43-16,69-43 16,0 0-16,0 0 0,-77 19 15,77-19-15,0 0 0,-95 7 16,95-7-16,0 0 0,-101-7 15,101 7-15,0 0 16,0 0-16,-89-19 16,89 19-16,0 0 0,-88-37 15,88 37-15,0 0 0,0 0 16,-70-31-16,70 31 16,0 0-16,-63-38 0,63 38 15,0 0-15,0 0 0,-57-50 16,57 50-16,0 0 15,0 0-15,-44-57 0,44 57 16,0 0-16,0 0 16,-26-69-16,26 69 0,0 0 15,0-62-15,0 62 0,0 0 16,0 0-16,38-69 16,-38 69-16,0 0 0,63-69 15,-63 69-15,0 0 0,0 0 16,83-57-16,-83 57 15,0 0-15,95-31 16,-95 31-16,0 0 0,107 0 16,-107 0-16,95 19 0,-95-19 15,83 38-15,-83-38 16,0 0-16,69 43 0,-69-43 16,0 0-16,64 57 0,-64-57 15,0 0-15,0 0 16,64 56-16,-64-56 0,0 0 15,0 0-15,24 50 16,-24-50-16,0 0 0</inkml:trace>
  <inkml:trace contextRef="#ctx0" brushRef="#br0" timeOffset="175310.23">17610 8002 0,'0'0'0,"0"0"0,0 0 16,0 0-16,0 0 0,-45 12 16,45-12-16,0 0 15,-69-6-15,69 6 0,0 0 16,-101-6-16,101 6 16,0 0-16,-109-13 0,109 13 15,0 0-15,0 0 0,-95-6 16,95 6-16,0 0 15,0 0-15</inkml:trace>
  <inkml:trace contextRef="#ctx0" brushRef="#br0" timeOffset="175529.1">17452 8151 0,'0'0'0,"0"0"0,0 0 15,0 0-15,0 0 0,0 0 16,0 0-16,0 0 15,0 0-15,0 0 0,-39 26 16,39-26-16,-82 0 16,82 0-16,0 0 0,-114 0 15,114 0-15,0 0 0,0 0 16,-114 0-16,114 0 16</inkml:trace>
  <inkml:trace contextRef="#ctx0" brushRef="#br0" timeOffset="175731.96">17255 8358 0,'0'0'16,"0"0"-16,0 0 0,0 0 16,0 0-16,0 0 15,0 0-15,0 0 0,0 0 16,0 0-16,0 0 0,0 0 15,0 0-15,-70 50 16,70-50-16,0 0 0,0 0 16,-75-25-16,75 25 15</inkml:trace>
  <inkml:trace contextRef="#ctx0" brushRef="#br0" timeOffset="176669.27">18282 7663 0,'0'0'16,"0"0"-16,0 0 0,0 0 15,0 0-15,0 0 0,0 0 16,0 0-16,0 0 16,0 0-16,0 0 0,0 0 15,0 0-15,0 0 16,76 32-16,-76-32 0,0 0 15,0 0-15,76 31 16,-76-31-16,0 0 0,0 0 16,70 44-16,-70-44 0,0 0 15,0 0-15,44 44 0,-44-44 16,0 0-16,0 0 16,-7 50-16,7-50 15,0 0-15,0 0 0,-44 56 16,44-56-16,0 0 0,0 0 15,-57 63-15,57-63 16,-45 50-16,45-50 0,0 0 16,-12 56-16,12-56 0,0 0 15,0 0-15,20 57 16,-20-57-16,43 62 0,-43-62 16,0 0-16,0 0 15,38 56-15,-38-56 0,0 0 16,0 0-16,0 57 0,0-57 15,0 0-15,0 0 16,-38 62-16,38-62 0,0 0 16,0 0-16,-57 45 0,57-45 15,-31 43-15,31-43 16,0 0-16,19 44 16,-19-44-16,0 0 0,0 0 15,50 44-15,-50-44 0,0 0 16,0 0-16,45 38 15,-45-38-15,0 0 0,0 0 16,0 0-16,0 0 0,-51 56 16,51-56-16,-95 25 15,95-25-15,0 0 0,-107 19 16,107-19-16,0 0 16,0 0-16,-96 19 0,96-19 15,0 0-15,-44 31 0,44-31 16,0 0-16,12 56 15,-12-56-15,0 0 0,63 57 16,-63-57-16,0 0 0,0 0 16,71 69-16,-71-69 15,0 0-15,0 0 16,31 81-16,-31-81 0,-19 69 16,19-69-16,-69 57 0,69-57 15,0 0-15</inkml:trace>
  <inkml:trace contextRef="#ctx0" brushRef="#br0" timeOffset="213029.03">25519 9117 0,'0'0'0,"0"0"16,0 0-16,0 0 0,0 0 15,0 0-15,0 0 0,0 0 16,0 0-16,0 0 16,0 0-16,0 0 0,0 0 15,0 0-15,0 0 0,0 0 16,0 0-16,0 0 15,0 0-15,0 0 0,0 0 16,0 0-16,0 0 16,0 0-16,0 0 0,0 0 15,0 0-15,0 0 0,0 0 16,0 0-16,0 0 16,0 0-16,0 0 0,0 0 15,0 0-15,0 0 16,0 0-16,0 0 0,0 0 15,0 0-15,0 0 16,0 0-16,0 0 0,0 0 16,0 0-16,0 0 0,0 0 15,0 0-15,0 0 16,0 0-16,0 0 0,0 0 16,0 0-16,0 0 0,0 0 15,0 0-15,0 0 16,0 0-16,0 0 0,0 0 15,0 0-15,0 0 16,0 0-16,0 0 0,0 0 16,0 0-16,56 0 0,-56 0 15,0 0-15,0 0 16,0 0-16,0 0 0,0 0 16,0 0-16,58 0 0,-58 0 15,0 0-15,0 0 16,0 0-16,0 0 15,0 0-15,0 0 0,82 0 16,-82 0-16,0 0 0,0 0 16,0 0-16,0 0 15,0 0-15,0 0 0,83 0 16,-83 0-16,0 0 0,0 0 16,0 0-16,0 0 15,0 0-15,0 0 0,89 0 16,-89 0-16,0 0 15,0 0-15,0 0 0,0 0 16,0 0-16,0 0 0,88 0 16,-88 0-16,0 0 15,0 0-15,0 0 0,0 0 16,0 0-16,0 0 0,82-6 16,-82 6-16,0 0 15,0 0-15,0 0 16,0 0-16,0 0 0,0 0 15,95-7-15,-95 7 0,0 0 16,0 0-16,58 0 16,-58 0-16,0 0 0,69 0 15,-69 0-15,0 0 0,83 7 16,-83-7-16,0 0 16,101 6-16,-101-6 0,0 0 15,0 0-15,108 6 16,-108-6-16,0 0 0,121 6 15,-121-6-15,107 7 0,-107-7 16,0 0-16,101 0 16,-101 0-16,0 0 0,102-7 15,-102 7-15,0 0 0,107 0 16,-107 0-16,0 0 16,109 0-16,-109 0 0,0 0 15,113 7-15,-113-7 16,0 0-16,114 0 0,-114 0 15,0 0-15,121 0 0,-121 0 16,0 0-16,114 0 0,-114 0 16,0 0-16,113 6 15,-113-6-15,0 0 0,0 0 16,121 0-16,-121 0 0,0 0 16,0 0-16,120 0 15,-120 0-15,0 0 0,0 0 16,115 0-16,-115 0 15,0 0-15,0 0 0,114 6 16,-114-6-16,0 0 0,0 0 16,101 6-16,-101-6 15,0 0-15,83-6 0,-83 6 16,0 0-16,0 0 0,69-6 16,-69 6-16,0 0 15,0 0-15,70 0 0,-70 0 16,0 0-16,0 0 15,63 0-15,-63 0 0,0 0 16,0 0-16,77-6 0,-77 6 16,0 0-16,0 0 15,75 0-15,-75 0 0,0 0 16,0 0-16,77 0 0,-77 0 31,0 0-31,0 0 0,69 0 16,-69 0-16,0 0 0,0 0 15,70 0-15,-70 0 16,0 0-16,0 0 16,57 0-16,-57 0 0,0 0 15,0 0-15,0 0 0,0 0 16,0 0-16,0 0 16,101 0-16,-101 0 0,0 0 15,0 0-15,0 0 0,0 0 16,0 0-16,0 0 15,0 0-15,0 0 0,0 0 16,0 0-16,57 6 16,-57-6-16,0 0 0,0 0 15,0 0-15,0 0 0,0 0 16,0 0-16,0 0 16,0 0-16,0 0 0,0 0 15,0 0-15,0 0 0,0 0 16,0 0-16,0 0 15,0 0-15,0 0 16,0 0-16,0 0 0,0 0 0,0 0 16,0 0-16,32-31 15,-32 31-15,0 0 0,0 0 16,0 0-16,0 0 0,0 0 16,0 0-16,0 0 15,0 0-15,0 0 0,0 0 16,0 0-16,0 0 0,0 0 15,0 0-15,0 0 16,0 0-16,0 0 0,0 0 16,0 0-16,0 0 0,0 0 15,0 0-15,83 12 0,-83-12 16,0 0-16,0 0 0,75 6 16,-75-6-16,102 7 15,-102-7-15,0 0 0,121 12 16,-121-12-16,119 13 15,-119-13-15,0 0 0,121 6 16,-121-6-16,0 0 0,134 0 16,-134 0-16,126-6 0,-5-1 15,-121 7-15,107-12 16,-107 12-16,114-19 16,-114 19-16,108-12 0,-108 12 15,108-13-15,-108 13 0,126-13 16,-126 13-16,127-6 15,-127 6-15,121 0 0,-121 0 16,114 0-16,-114 0 0,120 0 16,-120 0-16,0 0 15,127-12-15,-127 12 0,0 0 16,139-25-16,-139 25 16,0 0-16,152-32 0,-6 1 15,-146 31-15,121-25 0,-121 25 16,0 0-16,114-19 15,-114 19-15,101-6 0,-101 6 16,95-13-16,-95 13 0,95-12 16,-95 12-16,95 0 15,-95 0-15,101 0 16,-101 0-16,0 0 0,102 0 16,-102 0-16,0 0 0,0 0 15,108-19-15,-108 19 16,0 0-16,108-13 0,-108 13 15,95 0-15,-95 0 0,0 0 16,0 0-16,95 13 16,-95-13-16,0 0 0,0 0 15,89 6-15,-89-6 16,0 0-16,0 0 0,63 6 16,-63-6-16,0 0 0,0 0 15,0 0-15,0 0 16,0 0-16,0 0 0,75 7 15,-75-7-15,0 0 0,0 0 16,0 0-16,0 0 16,0 0-16,0 0 15,0 0-15,0 0 0,0 0 16,0 0-16,0 0 0,0 0 16,0 0-16,0 0 0,58-13 15,-58 13-15,0 0 16,0 0-16,0 0 0,0 0 15,0 0-15,0 0 16,0 0-16,0 0 0,0 0 16,0 0-16,0 0 15,0 0-15,0 0 0,0 0 16,0 0-16,0 0 0,0 0 16,0 0-1</inkml:trace>
  <inkml:trace contextRef="#ctx0" brushRef="#br0" timeOffset="-208569.26">25563 6235 0,'0'0'0,"0"0"16,0 0-16,0 0 0,0 0 16,0 0-16,0 0 0,0 0 15,0 0-15,0 0 16,0 0-16,0 0 16,0 0-16,0 0 0,0 0 15,0 0-15,0 0 0,0 0 16,0 0-16,0 0 15,0 0-15,0 0 0,0 0 16,0 0-16,0 0 0,0 0 16,0 0-16,0 0 15,0 0-15,0 0 0,0 0 16,0 0-16,0 0 16,0 0-16,-57 12 0,57-12 15,0 0-15,0 0 0,0 0 16,0 0-16,0 0 15,0 0-15,0 0 0,0 0 16,0 0-16,0 0 0,0 0 16,0 0-16,0 0 15,0 0-15,-69 0 16,69 0-16,0 0 0,0 0 16,0 0-16,0 0 0,0 0 15,0 0-15,0 0 16,0 0-16,0 0 0,0 0 15,0 0-15,0 0 0,0 0 16,0 0-16,0 0 0,0 0 16,0 0-16,0 0 15,0 0-15,0 0 16,0 0-16,0 0 0,0 0 16,0 0-16,0 0 0,0 0 15,0 0-15,0 0 16,0 0-16,0 0 0,0 0 15,0 0-15,0 0 0,0 0 16,0 0-16,0 0 16,0 0-16,0 0 15,0 0-15,0 0 0,0 0 16,0 0-16,0 0 0,0 0 16,0 0-16,0 0 0,0 0 15,0 0-15,0 0 16,0 0-16,0 0 0,0 0 15,0 0-15,0 0 0,0 0 16,0 0-16,0 0 16,0 0-16,0 0 15,0 0-15,0 0 0,0 0 16,82 7-16,-82-7 0,0 0 16,0 0-16,82-7 15,-82 7-15,0 0 0,0 0 16,89-6-16,-89 6 0,0 0 15,0 0-15,83 0 16,-83 0-16,0 0 0,0 0 16,88 0-16,-88 0 15,0 0-15,0 0 0,82 0 16,-82 0-16,0 0 0,0 0 16,83 6-16,-83-6 15,0 0-15,0 0 0,89 7 16,-89-7-16,0 0 0,95 6 15,-95-6-15,0 0 16,0 0-16,108 6 16,-108-6-16,0 0 15,0 0-15,95 19 16,-95-19-16,0 0 0,0 0 16,89 12-16,-89-12 15,0 0-15,0 0 0,81 13 16,-81-13-16,0 0 0,0 0 15,77 6-15,-77-6 16,0 0-16,0 0 0,76 6 16,-76-6-16,0 0 0,69 7 15,-69-7-15,0 0 16,77 18-16,-77-18 0,0 0 16,0 0-16,88 20 15,-88-20-15,0 0 0,114 12 16,-114-12-16,0 0 15,114 6-15,-114-6 0,0 0 16,127 7-16,-127-7 0,0 0 16,126 0-16,-126 0 0,0 0 15,140 12-15,-140-12 16,0 0-16,127 6 0,-127-6 16,0 0-16,114 7 15,-114-7-15,0 0 0,114 6 16,-114-6-16,0 0 0,102 0 15,-102 0-15,0 0 16,0 0-16,95 6 0,-95-6 16,0 0-16,95 6 0,-95-6 15,0 0-15,0 0 16,89 0-16,-89 0 0,0 0 16,0 0-16,88 0 15,-88 0-15,0 0 0,0 0 16,95 0-16,-95 0 15,0 0-15,0 0 0,101 0 16,-101 0-16,0 0 0,0 0 16,95-6-16,-95 6 15,0 0-15,0 0 0,95-12 16,-95 12-16,0 0 16,0 0-16,77-13 0,-77 13 15,0 0-15,0 0 0,69-7 16,-69 7-16,0 0 15,0 0-15,70-5 0,-70 5 16,0 0-16,0 0 0,57-7 16,-57 7-16,0 0 15,0 0-15,0 0 0,0 0 16,0 0-16,0 0 0,89-6 0,-89 6 16,0 0-16,0 0 15,0 0-15,0 0 0,0 0 16,0 0-16,69-7 15,-69 7-15,0 0 0,0 0 16,0 0-16,0 0 16,0 0-16,0 0 0,64-31 15,-64 31-15,0 0 0,0 0 16,0 0-16,0 0 16,0 0-16,0 0 0,0 0 15,0 0-15,0 0 16,0 0-16,0 0 0,0 0 15,0 0-15,0 0 0,51-19 16,-51 19-16,0 0 16,0 0-16,0 0 0,0 0 15,0 0-15,0 0 0,31-43 16,-31 43-16,0 0 16,0 0-16,13-51 0,-13 51 15,0 0-15,0 0 16,7-50-16,-7 50 0,0 0 15,0-68-15,0 68 16,0 0-16,0 0 0,-7-76 16,7 76-1,0 0-15,-13-75 0,13 75 16,0 0-16,0 0 16,-12-88-16,12 88 0,0 0 15,-13-94-15,13 94 0,0 0 16,-12-100-16,12 100 15,0 0-15,-8-113 0,8 113 16,0 0-16,0 0 0,0-106 16,0 106-16,8-107 15,-8 107-15,0 0 0,0 0 16,-8-94-16,8 94 16,-6-100-16,6 100 0,0 0 15,0-89-15,0 89 0,0 0 16,0 0-16,0-93 15,0 93-15,6-87 0,-6 87 16,0 0-16,0 0 0,14-95 16,-14 95-16,6-88 15,-6 88-15,0 0 0,6-74 16,-6 74-16,0 0 16,0 0-16,13-70 0,-13 70 15,0 0-15,0 0 0,0-62 16,0 62-16,0 0 0,0 0 15,0-63-15,0 63 16,0 0-16,0 0 16,12-69-16,-12 69 0,0 0 15,0 0-15,20-50 0,-20 50 16,0 0-16,0 0 16,18-38-16,-18 38 0,0 0 15,0 0-15,0 0 0,0 0 16,0 0-16,0 0 15,0 0-15,0 0 0,0 0 16,0 0-16,14-62 16,-14 62-16,0 0 0,0 0 15,0 0-15,0 0 0,0 0 16,0 0-16,0 0 16,0 0-16,0 0 0,0 0 15,0 0-15,0 0 0,0 0 16,0 0-16,0 0 15,0 0-15,0 0 16,0 0-16,0 0 0,0 0 16,0 0-16,0 0 0,0 0 15,0 0-15,0 0 16,0 0-16,0 0 0,0 0 16,0 0-16,0 0 0,0-76 15,0 76-15,0 0 16,0 0-16,0 0 0,0 0 15,0 0-15,0 0 16,0 0-16,0 0 0,0 0 16,0 0-16,0 0 0,0 0 15,0 0-15,0 0 16,0 0-16,0 0 0,0 0 16,0 0-16,0 0 0,0 0 15,0 0-15,0 0 16,0 0-16,0 0 0,0 0 15,0 0-15,0 0 16,0 0-16,0 0 0,0 0 16,0 0-16,0 0 0,0 0 15,0 0-15,0 0 16,0 0-16,0 0 0,0 0 16,0 0-16,0 0 0,0 0 15,0 0-15,0 0 16,0 0-16,0 0 0</inkml:trace>
  <inkml:trace contextRef="#ctx0" brushRef="#br0" timeOffset="-202259.86">32223 8803 0,'0'0'0,"0"0"16,0 0-16,0 0 0,0 0 16,0 0-16,0 0 0,0 0 15,0 0-15,0 0 16,0 0-16,0 0 0,0 0 15,0 0-15,0 0 16,0 0-16,0 0 0,0 0 16,-6 63-16,6-63 15,0 0-15,0 0 0,0 0 16,0 0-16,0 0 0,0 0 16,0 0-16,0 0 15,0 0-15,0 0 0,0-63 16,0 63-16,0 0 0,0 0 15,-6-62-15,6 62 16,0 0-16,0 0 0,0-56 0,0 56 16,0-70-16,0 70 0,0 0 15,0 0-15,0-87 16,0 87-16,0 0 16,6-82-16,-6 82 0,6-88 15,-6 88-15,0 0 0,0 0 16,-6-81-16,6 81 15,0 0-15,0 0 0,-6-88 16,6 88-16,0 0 0,0 0 16,0-113-16,0 113 15,0 0-15,0 0 0,-6-112 16,6 112-16,0-113 16,0 113-16,0 0 0,0 0 15,0-106-15,0 106 0,0-113 16,0 113-16,0 0 15,0 0-15,0-119 0,6 19 16,-6 100-16,0 0 0,6-88 16,-6 88-16,0-88 15,0 88-15,0-75 0,0 75 16,0-88-16,0 88 16,-6-81-16,6 81 0,0 0 15,-6-100-15,0 12 0,-1 7 31,7 81-31,0 0 0,7-82 16,-7 82-16,6-94 0,-6 94 0,0 0 0,6-119 31,-6 119-31,0 0 0,6-119 0,-6 119 0,0-125 16,0 125-16,0 0 0,0 0 16,0-151-16,0 151 15,0 0-15,0-150 0,0 150 16,0-150-16,0 150 0,0 0 15,0-145-15,0 145 16,0-119-16,0 119 0,0-100 16,0 100-16,0 0 0,6-100 15,-6 100-15,0 0 32,0-119-32,0 119 0,14-107 15,-14 107-15,18-113 16,-18 113-16,0 0 0,13-100 15,-13 100-15,13-101 0,-13 101 16,0 0-16,13-88 16,-13 88-16,0 0 0,6-99 15,-6 99-15,0 0 0,6-88 16,-6 88-16,0 0 16,0 0-16,0-95 15,0 95-15,0 0 0,0-86 16,0 86-16,0 0 0,0 0 15,-6-83-15,6 83 16,0 0-16,0 0 0,0-75 16,0 75-16,0 0 0,0 0 15,0-69-15,0 69 16,0 0-16,0 0 0,12-62 16,-12 62-16,0 0 15,0 0-15,0 0 0,0 0 16,0 0-16,0 0 0,14-51 15,-14 51-15,0 0 16,0 0-16,0 0 0,0 0 16,0 0-16,0 0 0,0 0 15,0 0-15,0 0 16,0 0-16,0 0 0,0 0 16,0 0-16,0 0 15,0 0-15,0 0 0,0 0 16,0 0-16,0 0 0,0 0 15,0 0-15,0 0 16,0 0-16,0 0 0,0 0 16,0 0-16,24-43 15</inkml:trace>
  <inkml:trace contextRef="#ctx0" brushRef="#br0" timeOffset="-191994.59">26900 7907 0,'0'0'0,"0"0"0,0 0 16,0 0-16,0 0 0,39 57 15,-39-57-15,0 0 16,0 0-16,31 31 15,-31-31-15,0 0 0,0 0 16,0 0-16,0 0 0,0 0 16,0 0-16,108 19 15,-108-19-15,0 0 0,88 0 16,-88 0-16,0 0 0,121-6 16,-121 6-16,133 0 0,-133 0 15,140 0-15,-140 0 0,132 0 16,-5 6-16,-127-6 15,114 6-15,-114-6 0,109 6 16,-109-6-16,119 7 16,-119-7-16,152 0 0,-152 0 15,152 0-15,-12 0 0,-140 0 16,133 0-16,-133 0 0,133 6 16,-133-6-16,140 6 15,-140-6-15,140 6 0,-140-6 16,132 7-16,-132-7 0,121 0 15,-121 0-15,0 0 16,120 6-16,-120-6 0,0 0 16,133 0-16,-133 0 15,0 0-15,133 6 0,-133-6 16,0 0-16,127 0 0,-127 0 16,0 0-16,0 0 15,139 0-15,-139 0 0,0 0 16,127-6-16,-127 6 0,0 0 15,0 0-15,114-6 16,-114 6-16,0 0 0,0 0 16,102-7-16,-102 7 15,0 0-15,0 0 0,82-6 16,-82 6-16,0 0 0,0 0 16,64 0-16,-64 0 15,0 0-15,0 0 0,0 0 16,0 0-16,0 0 0,0 0 15,81 0-15,-81 0 16,0 0-16,0 0 0,0 0 16,0 0-16,0 0 15,0 0-15,0 0 0,0 0 16,0 0-16,0 0 16,0 0-16,0 0 0,0 0 15,0 0-15,0 0 0,0 0 16,0 0-16,0 0 15,89 13-15,-89-13 0,0 0 16,0 0-16,63 0 16,-63 0-16,0 0 0,0 0 31,0 0-31,0 0 0,0 0 16,0 0-16,64 0 0,-64 0 15,0 0-15,0 0 16,0 0-16,0 0 0,0 0 15,0 0-15,0 0 16,0 0-16,0 0 0,0 0 16,70-7-16,-70 7 15,0 0-15,0 0 0,0 0 16,0 0-16,0 0 0,0 0 16</inkml:trace>
  <inkml:trace contextRef="#ctx0" brushRef="#br0" timeOffset="-191025.78">32192 6335 0,'0'0'0,"0"0"0,0 0 16,0 0-16,0 0 0,0 0 16,0 0-16,0 0 0,0 0 15,0 0-15,0 0 16,0 0-16,0 0 0,0 0 15,-57 19-15,57-19 16,-64 6-16,64-6 0,-95 7 16,95-7-16,0 0 15,-101-13-15,101 13 0,0 0 16,-101-13-16,101 13 0,0 0 16,0 0-16,-95-6 15,95 6-15,0 0 0,0 0 16,-83 0-16,83 0 15,0 0-15,0 0 0,0 0 16,0 0-16,0 0 0,0 0 16,0 0-16,-63-13 15,63 13-15,0 0 0,0 0 16,0 0-16,0 0 0,0 0 16,6-94-16,-6 94 15,0 0-15,-6-81 0,6 81 16,0 0-16,0 0 15,-13-94-15,13 94 0,0 0 16,0 0-16,0-75 16,0 75-16,0 0 0,0 0 15,0 0-15,0 0 0,0 0 16,31-50-16,-31 50 16,0 0-16,0 0 0,71-32 15,-71 32-15,107-12 16,-107 12-16,0 0 0,121 6 15,-121-6-15,126 26 0,-126-26 16,0 0-16,121 25 16,-121-25-16,0 0 0,108 31 15,-108-31-15,0 0 0,0 0 16,95 19-16,-95-19 16,0 0-16,0 0 0,50 12 15,-50-12-15,0 0 16,0 0-16,0 0 0,0 0 15,0 0-15,-50-19 16,50 19-16</inkml:trace>
  <inkml:trace contextRef="#ctx0" brushRef="#br0" timeOffset="-189675.94">29366 5038 0,'0'0'0,"0"0"0,0 0 16,0 0-16,0 0 15,0 0-15,0 0 0,0 0 16,0 0-16,0 0 16,0 0-16,0 0 0,0 0 0,0 0 15,0 0-15,0 0 0,0 0 16,0 0-16,0 0 15,0 0-15,0 0 0,0 0 16,-45-13-16,45 13 0,0 0 16,0 0-16,0 0 15,0 0-15,0 0 0,0 0 16,51-31-16,-51 31 16,0 0-16,0 0 0,50-12 15,-50 12-15,0 0 16,0 0-16,57 0 0,-57 0 15,0 0-15,0 0 0,0 0 16,0 0-16,0 0 16,0 0-16,115-7 0,-115 7 15,0 0-15,0 0 16,57 0-16,-57 0 0,0 0 16,0 0-16,0 0 0,0 0 15,0 0-15,0 0 16,95 0-16,-95 0 0,0 0 15,0 0-15,0 0 0,0 0 16,0 0-16,0 0 16,0 0-16,0 0 0,0 0 15,0 0-15,69 7 16,-69-7-16,0 0 0,0 0 16,26 37-16,-26-37 15,0 0-15,0 0 0,12 69 16,-12-69-16,0 0 0,7 93 15,-7-93-15,0 0 16,13 113-16,-13-113 0,0 0 16,0 0-16,12 108 15,-12-108-15,0 0 0,0 0 16,7 106-16,-7-106 0,0 0 16,0 0-16,-7 69 15,7-69-15,0 0 0,0 0 16,0 0-16,0 0 0,0 0 15,0 0-15,0 0 16,0 0-16,0 0 0,0 0 16,-25 50-16,25-50 15,0 0-15,0 0 0,-51-6 16,51 6-16,0 0 0,0 0 16,-82-13-16,82 13 15,0 0-15,-95-19 0,95 19 16,0 0-16,0 0 0,-108-12 15,108 12-15,0 0 16,0 0-16,-95-6 16,95 6-16,0 0 0,0 0 15,-76 0-15,76 0 0,0 0 16,0 0-16,0 0 16,0 0-16,0 0 0,0 0 15,0 0-15,0 0 0,0 0 16,-32-25-16,32 25 15</inkml:trace>
  <inkml:trace contextRef="#ctx0" brushRef="#br0" timeOffset="-188721.39">32237 4511 0,'0'0'0,"0"0"0,0 0 0,0 0 16,0 0-16,0 0 0,0 0 15,0 0-15,0 0 16,0 0-16,0 0 16,0 0-16,0 0 0,0 0 15,0 0-15,0 0 0,-109 7 16,109-7-16,0 0 16,0 0-16,-69 0 0,69 0 15,0 0-15,-89 0 0,89 0 16,0 0-16,0 0 15,-95 0-15,95 0 0,0 0 16,0 0-16,-101 0 16,101 0-16,0 0 0,0 0 15,-95 0-15,95 0 0,0 0 16,0 0-16,-89 0 16,89 0-16,0 0 0,0 0 15,-57 0-15,57 0 0,0 0 16,0 0-16,0 0 15,0 0-15,-25-50 0,25 50 16,0 0-16,0 0 16,12-51-16,-12 51 0,0 0 15,0 0-15,13-62 16,-13 62-16,0 0 0,0 0 16,18-51-16,-18 51 0,0 0 15,0 0-15,0 0 16,0 0-16,0 0 0,0 0 15,20-37-15,-20 37 16,0 0-16,0 0 0,0 0 16,0 0-16,0 0 0,0 0 15,0 0-15,0 0 16,0 0-16,0 0 0,0 0 16,0 0-16</inkml:trace>
  <inkml:trace contextRef="#ctx0" brushRef="#br0" timeOffset="-186659.54">30893 8014 0,'0'0'0,"0"0"0,0 0 15,0 0-15,0 0 0,0 0 16,0 0-16,0 0 16,0 0-16,0 0 0,0 0 15,0 0-15,0 0 16,0 0-16,0 0 0,0 0 15,0 0-15,0 0 0,0 0 16,0 0-16,0 0 16,0 0-16,0 0 0,0 0 15,0 0-15,0 0 16,0 0-16,0 0 0,0 0 16,0 0-16,0 0 15,0 0-15,0 0 0,0 0 16,0 0-16,0 0 0,0 0 15,0 0-15,0 0 16,0 0-16,0 0 0,0 0 16,0 0-16,0 0 0,0 0 15,0 0-15,0 0 16,0 0-16,0 0 0,0 0 16,0 0-16,0 0 15,0 0-15,13-107 0,-13 107 16,0-93-16,0 93 15,0-113-15,0 113 0,-7-113 16,7 113-16,-6-113 0,0 19 16,6 94-16,0-100 0,6 0 15,-6 100-15,6-107 16,-12 1-16,6 6 16,0 100-16,0-101 0,0-18 15,0 119-15,0-125 0,6-1 16,-6 126-16,19-118 15,-19 118-15,13-132 0,-13 1 16,13 18-16,-13 113 0,18-126 16,-18 126-16,14-125 15,-8 0-15,-6 125 0,6-125 16,7 17-16,-13 108 16,6-99-16,-6 99 0,-6-95 15,6 95-15,0 0 0,0-113 16,0 113-16,0 0 15,0 0-15,0-93 0,0 93 16,0 0-16,0 0 0,0-63 16,0 63-16,0 0 15,0 0-15,0 0 16,0 0-16,0 0 0,0 0 16,0 0-16,0 0 0,0 0 15,0 0-15,-89 57 16,89-57-16,0 0 0,-45 68 15,45-68-15,-44 76 0,44-76 16,0 0-16,0 0 16,-57 63-16,57-63 0,0 0 15,0 0-15,-51 75 16,51-75-16,0 0 0,0 0 16,0 0-16,0 0 0,0 0 15,0 0-15,-32 62 16,32-62-16,0 0 0,0 0 15,0 0-15,0 0 0,0 0 16,0 0-16,14-51 16,24-17-16,-38 68 0,0 0 15,0 0-15,43-75 16,-43 75-16,0 0 0,0 0 16,45-75-16,-45 75 15,0 0-15,0 0 0,38-50 16,-38 50-16,0 0 0,45-14 15,-45 14-15,0 0 16,50 32-16,-50-32 0,0 0 16,0 0-16,51 63 15,-51-63-15,0 0 0,57 88 16,-57-88-16,0 0 0,0 0 16,50 75-16,-50-75 15,0 0-15,0 0 0,45 75 16,-45-75-16,0 0 0,0 0 15,19 69-15,-19-69 16,0 0-16,0 0 16</inkml:trace>
  <inkml:trace contextRef="#ctx0" brushRef="#br0" timeOffset="-182118.89">31654 5238 0,'0'0'0,"0"0"0,0 0 0,0 0 15,0 0-15,0 0 16,18 38-16,-18-38 0,0 0 16,0 0-16,0 0 15,0 0-15,0 0 0,0 0 16,0 0-16,0 0 16,0 0-16,0 0 0,0 0 15,0 0-15,0 0 0,0 0 16,57 25-16,-57-25 15,0 0-15,0 0 0,0 0 16,0 0-16,0 0 16,0 0-16,-12 81 0,12-81 15,0 0-15,-45 63 0,45-63 16,0 0-16,0 0 16,-76 44-16,76-44 0,0 0 15,0 0-15,-76 25 16,76-25-16,0 0 0,-70 0 15,70 0-15,-57-31 0,57 31 16,0 0-16,0 0 16,-50-63-16,50 63 0,0 0 15,-39-81-15,39 81 16,0 0-16,0 0 0,-12-82 16,12 82-16,0 0 0,0 0 15,19-76-15,-19 76 16,0 0-16,0 0 0,51-49 15,-51 49-15,0 0 16,0 0-16,57-32 0,-57 32 16,0 0-16,0 0 0,63-5 15,-63 5-15,0 0 16,0 0-16,57 12 0,-57-12 16,0 0-16,0 0 0,0 0 15,0 0-15,0 0 16,0 0-16,38 18 0,-38-18 15,0 0-15,0 0 16,0 0-16,0 0 0,0 0 16,0 0-16,0 0 15,0 0-15,0 0 0,0 0 16,0 0-16,0 0 0,0 0 16,0 0-16,32 38 15,-32-38-15,0 0 0,0 0 16,0 0-16,0 0 15,0 0-15,0 0 0,0 0 16,0 0-16,0 0 0,0 0 16,0 0-16,0 0 15,0 0-15,0 0 0,89-50 16,-89 50-16,0 0 0,0 0 16,37-25-16,-37 25 15,0 0-15,0 0 0,0 0 16,0 0-16,0 0 15,0 0-15,65 37 0,-65-37 16,0 0-16,0 0 0,0 0 16,0 0-16,0 0 15,-32 88-15,32-88 0,0 0 16,0 0-16,-45 57 0,45-57 16,0 0-16,0 0 15,-57 24-15,57-24 0,0 0 16,0 0-16,-63-5 15,63 5-15,0 0 0,0 0 16,-52-44-16,52 44 0,0 0 16,0 0-16,-43-64 15,43 64-15,0 0 0,0 0 16,-20-43-16,8-7 16,12 50-16,0 0 15,0 0 1,-12-50-16,12 50 0,0 0 15,0 0-15,0 0 16,0 0-16,0 0 0,0 0 16,0 0-16,0 0 0,0 0 15,0 0-15,0 0 16,0 0-16,0 0 0,0 0 16,0 0-16,0 0 15,0 0-15,0 0 0,0 0 16,0 0-16,0 0 0,0 0 15,0 75-15,0-75 16,0 0-16,0 0 0,0 0 16,0 0-16,0 0 0,0 0 15,-71-13-15,71 13 16,0 0-16,-24-56 0,24 56 16,0 0-16,0 0 15,0 0-15,0 0 0,0 0 16,0 0-16,-7-62 15,7 62-15,0 0 0,0 0 16,25-38-16,-25 38 0,0 0 16,0 0-16,57-6 0,-57 6 15,0 0-15,0 0 16,64 18-16,-64-18 0,0 0 16,0 0-16,37 38 15,-37-38-15,0 0 0,0 0 16,0 0-16,0 0 15,0 0-15,-12 69 0,12-69 16,0 0-16,0 0 0,-32-25 16,32 25-16,0 0 15,0 0-15,0 0 0,0 0 16,0 0-16,0 0 16,-25-51-16,25 51 0,0 0 15,0 0-15,0 0 16,0 0-16,0 0 0,0 0 15,38-88-15,-38 88 0,0 0 16,0 0-16,57 7 16,-57-7-16,0 0 0,0 0 15,45 50-15,-45-50 0,0 0 32,0 0-32,12 69 0,-12-69 15,0 0-15,0 0 16,-19 50-16,19-50 0,0 0 15,0 0-15,0 0 0,0 0 16,0 0-16,0 0 16,-38-18-16,38 18 0,0 0 15,0 0-15,0 0 0,0 0 16,0 0-16,0 0 16,25-82-16,-25 82 0,0 0 15,0 0-15,0 0 16,0 0-16,0 0 0,102 75 15,-102-75-15,0 0 0,0 0 16,51 70-16,-32 5 16,-19-75-16,0 0 0,0 0 15,-7 81-15,7-81 0,0 0 16,0 0-16,-12 69 16,12-69-16,0 0 15,0 0-15,-14 50 0,14-50 16,0 0-16,0 0 0,0 0 15,0 0-15,0 0 16,0 0-16,0 0 0,0 0 0,0 0 16,0 0-16,0 0 15,-44 32-15,44-32 0,0 0 16,0 0-16,0 0 16,0 0-16,0 0 0,0 0 15,-12 81-15,12-81 0,0 0 16,0 0-16,0 0 15,0 0-15,0 0 0,0 0 16,0 94-16,0-94 0,0 0 16,-25 57-16,25-57 15,0 0-15,0 0 0,0 0 16,-58 30-16,58-30 0,0 0 16,0 0-16,-69 0 0,69 0 15,0 0-15,-77-37 16,77 37-16,0 0 0,0 0 15,-50-63-15,50 63 0,0 0 16,0 0-16,-31-62 16,31 62-16,0 0 0,0 0 15,0 0-15,0 0 0,0 0 16,0 0-16,12-63 16,-12 63-16,0 0 0,0 0 15,0 0-15,0 0 16,0 0-16,0 0 0,57 50 15,-57-50-15,0 0 0,0 0 16,26 44-16,-26-44 16,0 0-16,0 0 0,18 44 15,-18-44-15,0 0 0,0 0 16,0 0-16,0 0 16,0 0-16,0 0 15,0 0-15,0 0 0,0 0 16,0 0-16,0 0 0,0 0 15,0 0-15,0 0 16,0 0-16,0 0 0,0 0 16,0 0-16,-25 31 0,25-31 15,0 0-15,0 0 16,0 0-16,0 0 0,-44 51 16,44-51-16,-32 50 15,32-50-15,0 0 0,0 0 16,-26 62-16,26-62 15,0 0-15,0 0 0,-25 69 16,25-69-16,-32 56 0,32-56 16,0 0-16,0 0 15,-31 38-15,31-38 0,0 0 16,0 0-16,0 0 16,0 0-16,0 0 0,-38-38 15,38 38-15,0 0 0,0 0 16,19-62-16,-19 62 15,0 0-15,44-69 0,-44 69 16,0 0-16,63-75 16,-63 75-16,0 0 15,0 0-15,70-63 0,-70 63 16,0 0-16,0 0 16,76-31-16,-76 31 0,0 0 15,0 0-15,58-7 0,-58 7 16,0 0-16,0 0 15,50 7-15,-50-7 0,0 0 16,0 0-16,0 0 0,0 0 16,0 0-16,0 0 15,63 50-15,-63-50 0,0 0 16,0 0-16,7 56 16,-7-56-16,0 0 0,0 0 15,6 69-15,-6-69 0,0 0 16,0 0-16,0 0 15,0 0-15,0 0 0,0 0 16,0 0-16,0 0 0,0 0 16,0 0-16,0 0 15,0 0-15,0 0 16,0 0-16,0 0 0,0 0 16,0-107-16,0 107 0,0 0 15,0 0-15,0-93 16,0 93-16,0 0 0,0 0 15,-6-63-15,6 63 0,0 0 16,0 0-16,0 0 16,0 0-16,0 0 15,0 0-15,0 0 0,38-56 0,-38 56 16,0 0-16,0 0 0,0 0 16,0 0-16,0 0 15,0 0-15,101 6 0,-101-6 16,0 0-16,0 0 0,0 0 15,0 0-15,0 0 16,0 0-16,-12 44 0,12-44 16,0 0-16,0 0 15,0 0-15,0 0 16</inkml:trace>
  <inkml:trace contextRef="#ctx0" brushRef="#br0" timeOffset="-181848.47">31311 5464 0,'0'0'0,"0"0"15,0 0-15,0 0 0,0 0 16,0 0-16,0 0 16,0 0-16,0 0 0,0 0 15,0 0-15,0 0 0,0 0 16,0 0-16,13 50 0,-13-50 15,0 0-15,0 0 0,0 0 16,0 0-16,0 0 16,0 0-16,-76 57 0,76-57 15,0 0-15,0 0 0,-70 18 16,70-18-16,0 0 16,0 0-16</inkml:trace>
  <inkml:trace contextRef="#ctx0" brushRef="#br0" timeOffset="-172218.55">27034 8992 0,'0'0'0,"0"0"16,0 0-16,0 0 0,0 0 15,0 0-15,0 0 16,0 0-16,0 0 0,0 0 15,0 0-15,0 0 16,0 0-16,0 0 0,0 0 16,0 0-16,0 0 0,0 0 15,0 0-15,0 0 16,0 0-16,0 0 0,18-95 16,-5 20-16,-13 75 0,0 0 15,0 0-15,6-94 16,-6 94-16,0-100 0,0 100 15,0 0-15,0 0 16,-6-100-16,6 100 0,0 0 16,0 0-16,-13-88 0,13 88 15,0 0-15,0 0 0,-6-82 16,6 82-16,0 0 0,0 0 16,0 0-16,0 0 0,0 0 15,0 0-15,0-56 16,0 56-16,0 0 0,0 0 15,-26-31-15,26 31 16,0 0-16,-69-13 0,69 13 16,0 0-16,-95 0 15,95 0-15,0 0 0,-127 6 16,127-6-16,0 0 0,-146 0 16,146 0-16,0 0 15,-126 7-15,126-7 0,0 0 16,0 0-16,-115 6 15,115-6-15,0 0 0,0 0 16,-101 6-16,101-6 0,0 0 16,0 0-16,0 0 15,0 0-15,0 0 0,0 0 16,-75 13-16,75-13 0,0 0 16,0 0-16,-32 31 15,32-31-15,0 0 0,0 0 16,-13 69-16,13-69 15,0 0-15,-6 82 0,6-82 16,0 0-16,0 0 0,0 112 16,0-112-16,0 0 15,0 0-15,-7 107 0,7-107 16,0 0-16,-6 113 0,6-113 16,0 0-16,0 0 15,-13 94-15,13-94 0,0 0 16,0 0-16,-12 81 15,12-81-15,0 0 0,0 0 16,0 0-16,0 0 16,0 0-16,0 0 0,-6 63 15,6-63-15,0 0 0,0 0 16,0 0-16,0 0 0,56-31 16,-56 31-16,0 0 15</inkml:trace>
  <inkml:trace contextRef="#ctx0" brushRef="#br0" timeOffset="-171778.4">26957 8440 0,'0'0'0,"0"0"0,0 0 15,0 0-15,0 0 0,0 0 16,0 0-16,0 0 0,0 0 16,0 0-16,0 0 15,0 0-15,0 0 0,-75 38 16,75-38-16,0 0 0,-77 50 15,77-50-15,0 0 16,-89 75-16,89-75 0,-95 75 16,95-75-16,-69 69 15,69-69-15,-64 69 0,64-69 16,0 0-16,-57 50 0,57-50 16,0 0-16,0 0 0,-50 31 15,50-31-15,0 0 16,0 0-16,0 0 0,0 0 15,0 0-15,0 0 0,0 0 16,0 0-16</inkml:trace>
  <inkml:trace contextRef="#ctx0" brushRef="#br0" timeOffset="-171433.77">26862 8772 0,'0'0'0,"0"0"15,0 0-15,0 0 16,0 0-16,0 0 0,0 0 16,0 0-16,0 0 0,0 0 15,0 0-15,0 0 16,0 0-16,0 0 0,0 0 16,0 0-16,0 0 0,-107-19 15,107 19-15,0 0 16,-83-43-16,83 43 0,-83-57 15,83 57-15,-69-63 16,69 63-16,0 0 0,-69-75 16,69 75-16,0 0 15,0 0-15,-64-56 0,64 56 16,0 0-16,0 0 0,-38-44 16,38 44-16,0 0 0,0 0 15,0 0 1,0 0-16</inkml:trace>
  <inkml:trace contextRef="#ctx0" brushRef="#br0" timeOffset="-170227.8">27034 8164 0,'0'0'0,"0"0"16,0 0-16,0 0 15,0 0-15,0 0 0,0 0 16,0 0-16,0 0 0,0 0 16,0 0-16,0 0 15,0 0-15,0 0 0,0 0 16,0 0-16,0 0 15,0 0-15,0 0 0,0 0 16,0 0-16,0 0 0,37-31 16,-37 31-16,0 0 15,7-88-15,-7 88 0,0 0 32,0-125-32,0 125 0,0-119 15,0 119-15,0 0 0,0 0 16,0-119-16,0 119 15,0-100-15,0 100 0,0 0 16,0 0-16,0-94 16,0 94-16,0 0 0,0 0 15,0 0-15,0 0 0,0 0 16,0 0-16,0-57 0,0 57 16,0 0-16,0 0 0,0 0 15,0 0-15,-82 13 16,82-13-16,0 0 0,-89 38 15,89-38-15,0 0 0,-108 37 16,108-37-16,0 0 16,-121 44-16,121-44 0,0 0 15,-132 25-15,132-25 16,0 0-16,-133 12 0,133-12 16,0 0-16,0 0 15,-121 7-15,121-7 0,0 0 16,0 0-16,-102 13 0,102-13 15,0 0-15,-63 25 16,63-25-16,0 0 0,-32 43 16,32-43-16,0 75 0,0-75 15,20 82-15,-20-82 16,0 0-16,25 100 0,-25-100 16,0 0-16,19 106 0,-19-106 15,0 0-15,13 113 16,-13-113-16,0 0 0,0 0 15,0 82-15,0-82 0,0 0 16,0 0-16,0 0 0,0 0 31,0 0-31,0 0 0,-6 50 16,6-50-16,0 0 0,0 0 0,0 0 0,63-50 31,-63 50-31,44-69 0,-44 69 0,51-88 0,12 19 16,-63 69-16,70-56 15,-70 56-15,0 0 16,69-50-16,-69 50 0,0 0 16,77-38-16,-77 38 15,0 0-15,0 0 0,81-37 16,-81 37-16,0 0 16,0 0-16,65-25 0,-65 25 15,0 0-15,0 0 0,0 0 31,0 0-31,0 0 0,0 0 0,0 0 0,0 0 32,0 0-32,0 0 0,0 0 0,0 0 0,0 0 31,0 0-31,0 0 0,-77 93 16,77-93-16,0 0 0,-75 70 0,75-70 0,0 0 31,0 0-31,-64 56 0,64-56 0,0 0 0,0 0 15,-57 37-15,57-37 0,0 0 16,0 0-16,0 0 0,0 0 16,0 0-16,0 0 15,0 0-15,0 0 0,0 0 32,0 0-32</inkml:trace>
  <inkml:trace contextRef="#ctx0" brushRef="#br0" timeOffset="-169946.4">26780 7977 0,'0'0'0,"0"0"16,0 0-16,0 0 15,0 0-15,0 0 0,0 0 16,0 0-16,0 0 0,0 0 16,0 0-16,0 0 15,0 0-15,-76-13 0,76 13 16,-76-37-16,76 37 15,0 0-15,-76-45 0,76 45 16,0 0-16,-76-56 16,76 56-16,0 0 0,-70-63 15,70 63-15,0 0 0,0 0 16,-57-75-16,57 75 16,0 0-16,0 0 0,-25-56 15,25 56-15,12-50 16,-12 50-16</inkml:trace>
  <inkml:trace contextRef="#ctx0" brushRef="#br0" timeOffset="-168883.4">26945 6943 0,'0'0'0,"0"0"0,0 0 16,0 0-16,0 0 0,0 0 16,44-25-16,-44 25 15,0 0-15,0 0 0,0 0 16,0 0-16,0 0 15,0 0-15,95 43 0,-95-43 16,0 0-16,39 70 16,-39-70-16,0 0 0,0 0 15,24 106-15,-24-106 0,0 0 16,0 0-16,13 88 16,-13-88-16,0 0 0,0 0 0,0 56 15,0-56-15,0 0 0,0 0 16,0 0-16,0 0 15,0 0-15,0 0 0,0 0 16,0 0-16,0 0 16,0 0-16,-37-25 0,37 25 15,0 0-15,0 0 0,18-44 16,-18 44-16,0 0 16,0 0-16,0 0 0,0 0 15,0 0-15,0 0 0,-6-75 16,6 75-16,0 0 15,0 0-15,-6-69 0,6 69 16,0 0-16,0 0 16,-14-82-16,14 82 0,0 0 15,0 0-15,-12-75 16,12 75-16,0 0 0,0 0 16,-12-50-16,12 50 0,0 0 15,0 0-15,-39-25 0,39 25 16,0 0-16,0 0 15,-50-6-15,50 6 0,0 0 16,-83 0-16,83 0 16,0 0-16,-101 6 0,101-6 15,0 0-15,-114 19 16,114-19-16,0 0 0,-121 25 16,121-25-1,-101 31-15,101-31 0,0 0 0,-95 32 0,95-32 16,0 0-16,-89 31 0,89-31 15,0 0-15,0 0 0,-88 25 16,88-25-16,0 0 16,0 0-16,-76 25 0,76-25 15,0 0-15,0 0 16,-57 38-16,57-38 0,0 0 16,0 0-16,-32 56 0,32-56 15,0 0-15,-19 63 16,19-63-16,0 0 0,0 0 15,-6 81-15,6-81 0,0 0 16,0 0-16,0 107 16,0-107-16,0 0 15,0 0-15,12 100 0,-12-100 16,0 0-16,0 0 0,6 100 16,-6-100-16,0 0 15,0 0-15,0 63 0,0-63 16,0 0-16,0 0 0,0 0 15,0 0-15,0 0 16,0 0-16,19 38 0,-19-38 16,0 0-16</inkml:trace>
  <inkml:trace contextRef="#ctx0" brushRef="#br0" timeOffset="-168491.25">26749 6999 0,'0'0'0,"0"0"0,0 0 15,0 0-15,0 0 16,0 0-16,0 0 0,0 0 16,0 0-16,-26 57 15,26-57-15,0 0 0,-39 50 16,39-50-16,0 0 0,-63 62 16,63-62-16,0 0 15,-69 63-15,69-63 0,0 0 16,0 0-16,-70 62 0,70-62 15,0 0-15,0 0 16,-69 63-16,69-63 0,0 0 16,0 0-16,-57 32 15,57-32-15,0 0 0,0 0 16,0 0-16,0 0 0</inkml:trace>
  <inkml:trace contextRef="#ctx0" brushRef="#br0" timeOffset="-168131.7">26818 7331 0,'0'0'0,"0"0"15,0 0-15,0 0 16,0 0-16,0 0 0,0 0 15,0 0-15,0 0 16,0 0-16,-57-6 0,57 6 16,-69-25-16,69 25 0,0 0 15,-89-44-15,89 44 16,0 0-16,-95-63 0,95 63 16,-89-69-16,89 69 0,0 0 15,0 0-15,-77-62 16,77 62-16,0 0 0,0 0 15,-50-51-15,50 51 16,0 0-16,0 0 0,0 0 16,0 0-16,0 0 0,0 0 15</inkml:trace>
  <inkml:trace contextRef="#ctx0" brushRef="#br0" timeOffset="-167661.68">27097 6780 0,'0'0'0,"0"0"0,0 0 16,0 0-16,0 0 0,0 0 16,0 0-16,0 0 0,0 0 15,0 0-15,0 0 16,0 0-16,0 0 0,0 0 16,0 0-16,0 0 15,0 0-15,0 0 0,0 0 16,0 0-16,0 0 0,-6-126 15,6 126-15,0 0 16,0 0-16,0-100 0,0 100 16,0 0-16,-7-106 0,7 106 15,0 0-15,0 0 16,-6-107-16,6 107 0,0 0 16,0 0-16,-13-87 15,13 87-15,0 0 0,0 0 16,-19-44-16,19 44 15,0 0-15,0 0 0,0 0 16,0 0-16</inkml:trace>
  <inkml:trace contextRef="#ctx0" brushRef="#br0" timeOffset="-167130.76">26032 6974 0,'0'0'0,"0"0"15,0 0-15,0 0 16,0 0-16,0 0 0,19 57 15,-19-57-15,0 0 16,0 0-16,0 0 0,0 0 16,0 0-16,0 0 15,32 43-15,-32-43 0,0 0 16,0 0-16,0 0 0,0 0 16,0 0-16,0 0 15,25-38-15,-25 38 0,0-62 16,0 62-16,0 0 15,0 0-15,-19-100 0,19 100 16,0 0-16,-12-125 16,12 125-16,0 0 0,-13-138 15,13 138-15,0 0 0,-13-138 16,13 138-16,0 0 0,-13-119 16,13 119-16,0 0 15,0-100-15,0 100 0,0 0 16,0 0-16,19-63 15,-19 63-15,0 0 0,0 0 16,26-31-16,-26 31 16,0 0-16,0 0 0,51 12 15,-51-12-15</inkml:trace>
  <inkml:trace contextRef="#ctx0" brushRef="#br0" timeOffset="-166765.29">26755 6347 0,'0'0'16,"0"0"-16,0 0 0,0 0 16,0 0-16,0 0 0,0 0 15,0 0-15,0 0 16,0 0-16,0 0 0,0 0 15,0 0-15,0 0 16,-45 50-16,45-50 0,0 0 16,-63 38-16,63-38 15,-76 57-15,76-57 0,0 0 16,-69 62-16,69-62 0,0 0 16,0 0-16,-58 75 15,58-75-15,0 0 0,0 0 0,-44 75 16,44-75-16,0 0 0,0 0 15,-38 45-15,38-45 16,0 0-16,0 0 0,0 0 16,0 0-16</inkml:trace>
  <inkml:trace contextRef="#ctx0" brushRef="#br0" timeOffset="-166478.86">26742 6548 0,'0'0'16,"0"0"-16,0 0 0,0 0 16,0 0-16,0 0 15,0 0-15,0 0 0,-32-25 16,32 25-16,0 0 0,-63-56 15,63 56-15,0 0 16,-89-63-16,89 63 0,0 0 16,0 0-16,-89-57 15,89 57 1,0 0-16,0 0 0,0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22:44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5411 9982 0,'0'0'16,"0"0"-16,0 0 0,0 0 16,0 0-16,0 0 0,0 0 15,0 0-15,0 0 16,0 0-16,0 0 0,0 0 16,0 0-16,0 0 0,0 0 15,0 0-15,0 0 16,0 0-16,0 0 0,0 0 15,0 0-15,0 0 16,0 0-16,0 0 0,0 0 16,0 0-16,-45 25 15,45-25-15,0 0 0,0 0 16,0 0-16,0 0 0,0 0 16,0 0-16,0 0 15,0 0-15,0 0 0,0 0 16,0 0-16,0 0 15,0 0-15,0 0 0,0 0 16,0 0-16,0 0 0,0 0 16,0 0-16,0 0 0,0 0 15,0 0-15,0 0 16,0 0-16,0 0 0,0 0 16,0 0-16,0 0 0,0 0 15,0 0-15,0-57 16,0 57-16,0 0 0,0 0 15,0 0-15,0 0 0,0 0 16,0 0-16,0-81 16,0 81-16,0 0 0,0 0 15,-6-76-15,6 76 0,0 0 16,0 0-16,-20-75 16,20 75-16,0 0 0,0 0 15,0 0-15,0 0 0,0 0 16,0 0-16,-24-62 15,24 62-15,0 0 0,0 0 16,0 0-16,0 0 16,0 0-16,0 0 0,19-69 15,-19 69-15,0 0 16,0 0-16,0 0 0,0 0 16,0 0-16,0 0 0,0 0 15,0 0-15,0 0 16,0 0-16,63 0 0,-63 0 15,0 0-15,0 0 16,0 0-16,0 0 0,-32-38 16,32 38-16,0 0 0,0 0 15,-57-31-15,57 31 16,0 0-16,0 0 0,0 0 31,0 0-31,0 0 0,0 0 16,-44-25-16,44 25 0,0 0 15,0 0-15,0 0 16,0 0-16,20-63 0,-20 63 16,0 0-16,0 0 15,50-37-15,-50 37 0,0 0 16,0 0-16,0 0 0,0 0 16,0 0-16,0 0 15,50-25-15,-50 25 0,0 0 16,0 0-16,0 0 0,0 0 15,0 0-15,0 0 16,26-51-16,-26 51 0,0 0 16,0 0-16,0 0 15,0 0-15,0 0 0,0 0 16,0 0-16,0 0 16,0 0-16,0 0 0,12-50 15,-12 50-15,0 0 0,0 0 16,58-31-16,-58 31 15,0 0-15,0 0 0,0 0 16,0 0-16,0 0 16,0 0-16,43-19 0,-43 19 15,0 0-15,0 0 0,0 0 16,0 0-16,0 0 16,-55-69-16,55 69 0,0 0 15,0 0-15,0 0 0,0 0 16,0 0-16,0 0 15,-71-31-15,71 31 0,0 0 16,0 0-16,0 0 16,0 0-16,0 0 0,0 0 15,25-50-15,-25 50 0,0 0 16,0 0-16,0 0 16,0 0-16,0 0 0,0 0 15,46-13-15,-46 13 0,0 0 16,0 0-16,0 0 0,0 0 15,0 0-15,0 0 16,0 0-16,0 0 0,0 0 16,0 0-16,0 0 15,0 0-15,0 0 0,0 0 16,0 0-16,0 0 16,0 0-16,0 0 0,37-25 15,-37 25-15,0 0 0,0 0 16,0 0-16,0 0 15,0 0-15,0 0 0,50 13 0,-50-13 16,0 0-16,0 0 0,0 0 16,0 0-16,0 0 15,0 0-15,0 0 0,0 0 16,0 0-16,0 0 16,0 0-16,0 0 0,0 0 15,0 0-15,0 0 16,0 0-16,0 0 0,0 0 15,0 0-15,0 0 0,0 0 16,0 0-16,0 0 16,0 0-16,0 0 0,0 0 15,0 0-15,0 0 16,0 0-16,0 0 0,0 0 16,0 0-16,0 0 0,0 0 15,51-19-15,-51 19 0,0 0 16,0 0-16,0 0 15,0 0-15,0 0 0,0 0 16,51 12-16,-51-12 16,0 0-16,0 0 0,0 0 15,0 0-15,0 0 0,113 7 16,-113-7-16,0 0 16,0 0-16,90 6 0,-90-6 15,0 0-15,94 0 16,-94 0-16,0 0 0,103 0 15,-103 0-15,0 0 0,0 0 16,100 0-16,-100 0 16,0 0-16,115 6 0,-115-6 15,0 0-15,0 0 16,107 0-16,-107 0 0,0 0 16,0 0-16,108 0 0,-108 0 15,0 0-15,108 0 16,-108 0-16,0 0 0,114 6 15,-114-6-15,0 0 0,0 0 16,101-6-16,-101 6 16,0 0-1,108-6-15,-108 6 0,0 0 16,101-13-16,-101 13 16,0 0-16,0 0 0,107-12 15,-107 12-15,0 0 16,0 0-16,97-6 0,-97 6 15,0 0-15,0 0 16,87-7-16,-87 7 0,0 0 16,0 0-16,83 0 0,-83 0 0,0 0 15,0 0-15,84-12 16,-84 12-16,0 0 0,0 0 16,80 0-16,-80 0 0,0 0 15,0 0-15,65 0 16,-65 0-16,0 0 0,0 0 15,0 0-15,0 0 0,0 0 16,0 0-16,95-6 16,-95 6-16,0 0 0,0 0 15,0 0-15,0 0 0,0 0 16,0 0-16,82-13 16,-82 13-16,0 0 0,0 0 15,0 0-15,0 0 0,0 0 16,0 0-16,94 0 15,-94 0-15,0 0 0,0 0 16,64 0-16,-64 0 16,0 0-16,0 0 0,57 0 15,-57 0-15,0 0 16,0 0-16,63 6 0,-63-6 16,0 0-16,0 0 0,57 0 15,-57 0-15,0 0 0,0 0 16,0 0-16,0 0 0,0 0 15,0 0-15,95 7 16,-95-7-16,0 0 0,0 0 16,0 0-16,0 0 15,0 0-15,0 0 0,96 6 16,-96-6-16,0 0 0,0 0 16,0 0-16,0 0 15,0 0-15,0 0 0,0 0 16,0 0-16,0 0 0,0 0 15,0 0-15,0 0 16,0 0-16,0 0 0,82 12 16,-82-12-16,0 0 15,0 0-15,0 0 0,0 0 16,0 0-16,0 0 16,0 0-16,0 0 0,0 0 15,0 0-15,52 7 0,-52-7 16,0 0-16,0 0 15,0 0-15,0 0 0,0 0 16,0 0-16,0 0 16,0 0-16,0 0 0,0 0 15,0 0-15,0 0 0,0 0 16,0 0-16,0 0 16,0 0-16,0 0 0,0 0 15</inkml:trace>
  <inkml:trace contextRef="#ctx0" brushRef="#br0" timeOffset="3564.27">3663 9900 0,'0'0'0,"0"0"0,0 0 16,0 0-16,0 0 16,0 0-16,30 37 0,-30-37 15,0 0-15,0 0 16,0 0-16,84 26 0,-84-26 16,0 0-16,0 0 15,0 0-15,0 0 0,0 0 16,0 0-16,0 0 0,0 0 15,0 0-15,0 0 16,55 6-16,-55-6 0,0 0 31,0 0-31,0 0 0,0 0 16,0 0-16,0 0 16,0 0-16,0 0 0,0 0 15,0 0-15,52 25 0,-52-25 16,0 0-16,0 0 15,0 0-15,0 0 0,0 0 16,0 0-16,0 0 0,0 0 16,0 0-16,0 0 0,0 0 15,0 0-15,0 0 0,0 0 16,0 0-16,0 0 16,0 0-16,0 0 0,56 13 15,-56-13-15,0 0 16,0 0-16,0 0 0,0 0 15,0 0-15,0 0 0,0 0 16,0 0-16,0 0 16,0 0-16,64-32 0,-64 32 15,0 0-15,0 0 0,0 0 16,-43-75-16,43 75 16,0 0-16,-77-44 0,77 44 15,-95-50-15,95 50 16,0 0-16,0 0 0,-108-38 15,108 38-15,0 0 16,0 0-16,0 0 0,0 0 16,0 0-16,0 0 0,-76-18 15,76 18-15,0 0 0,0 0 16,0 0-16,0 0 16,0 0-16,63-63 0,-63 63 15,0 0-15,0 0 16,96-31-16,-96 31 0,0 0 15,0 0-15,68-32 16,-68 32-16,0 0 0,27-31 16,-27 31-16,0 0 0,-33-44 15,33 44-15,0 0 16,0 0-16,-49-38 0,49 38 16,0 0-16,0 0 15,0 0-15,0 0 0,0 0 16,-51-25-16,51 25 0,0 0 15,0 0-15,0 0 16,0 0-16,0 0 0,0 0 16,68-56-16,-68 56 0,0 0 15,0 0-15,0 0 16,0 0-16,0 0 0,0 0 16,45-25-16,-45 25 15,0 0-15,0 0 0,0 0 16,0 0-16,0 0 15,0 0-15,0 0 0,0 0 16,0 0-16,0 0 0,13-56 16,-13 56-16,0 0 15,0 0-15,0 0 0,0 0 16,0 0-16,0 0 0,0 0 16,0 0-16,0 0 15,0 0-15,37-44 0,-37 44 16,0 0-16,0 0 0,0 0 15,0 0-15,0 0 16,0 0-16,-88-44 0,88 44 16,0 0-16,0 0 0,-87-32 15,87 32-15,0 0 16,0 0-16,0 0 0,0 0 16,0 0-16,0 0 15,-66-25-15,66 25 0,0 0 16,0 0-16,0 0 0,51-62 15,-51 62-15,0 0 16,102-25-16,-102 25 0,0 0 16,0 0-16,88-13 0,-88 13 15,0 0-15,0 0 0,0 0 16,0 0-16,0 0 16,0 0-16,58-6 0,-58 6 15,0 0-15,0 0 16,0 0-16,0 0 0,0 0 15,-75-38-15,75 38 0,0 0 16,0 0-16,0 0 16,0 0-16,0 0 0,0 0 15,-64-18-15,64 18 0,0 0 16,0 0-16,0 0 16,0 0-16,0 0 0,0 0 15,56-25-15,-56 25 16,0 0-16,0 0 0,76-19 31,-76 19-31,0 0 0,0 0 16,0 0-16,0 0 0,0 0 15,0 0-15,58-13 16,-58 13-16,0 0 0,0 0 16,0 0-16,0 0 15,0 0-15,0 0 0,0 0 16,0 0-16,-126-13 0,126 13 15,-103-18-15,103 18 16,0 0-16,-113-25 0,113 25 16,0 0-16,-109-25 15,109 25-15,0 0 0,-107-13 16,107 13-16,-107-6 0,107 6 16,-102-13-16,102 13 15,-94-12-15,94 12 0,0 0 16,-96-13-16,96 13 0,0 0 0,-101-18 0,101 18 31,0 0-31,-120-13 0,120 13 16,-114-19-16,114 19 15,0 0-15,-116-31 0,116 31 16,0 0-16,0 0 0,-120-25 0,120 25 0,-101-19 31,101 19-31,-101-19 0,101 19 16,0 0-16,-103-18 15,103 18-15,0 0 0,-106-20 16,106 20-16,0 0 0,0 0 16,-102-18-16,102 18 15,0 0-15,0 0 0,-107-19 16,107 19-16,0 0 0,-96-13 16,96 13-16,0 0 15,0 0-15,-108-12 0,108 12 16,0 0-16,0 0 15,-88-6-15,88 6 0,0 0 16,0 0-16,-62 0 16,62 0-16,0 0 0,0 0 15,-59 0-15,59 0 0,0 0 16,0 0-16,-50-7 0,50 7 16,0 0-16,0 0 15,-58 7-15,58-7 0,0 0 16,0 0-16,-63 6 15,63-6-15,0 0 0,0 0 16,-83 12-16,83-12 0,0 0 16,0 0-16,-75 13 15,75-13-15,0 0 0,0 0 16,-77 6-16,77-6 0,0 0 16,0 0-16,-70 6 15,70-6-15,0 0 0,0 0 16,-50 7-16,50-7 15,0 0-15,0 0 0,-51 13 16,51-13-16,0 0 0,0 0 16,-50 18-16,50-18 15,0 0-15,0 0 0,0 0 16,0 0-16,0 0 0,-75 19 16,75-19-16,0 0 15,0 0-15,-51 13 0,51-13 16,0 0-16,0 0 15,-45 12-15,45-12 0,0 0 16,0 0-16,-45 13 0,45-13 16,0 0-16,0 0 0,0 0 15,0 0-15,0 0 0,0 0 16,0 0-16,0 0 16,0 0-16,0 0 0,-63 6 15,63-6-15,0 0 0,0 0 16,0 0-16,0 0 15,0 0-15,0 0 0,-51 19 16,51-19-16,0 0 16,0 0-16,0 0 0,0 0 15,0 0-15,0 0 0,-57 6 16,57-6-16,0 0 16,0 0-16,0 0 0,0 0 15,0 0-15,0 0 0,0 0 16,0 0-16,0 0 15,0 0-15,-63 37 0,63-37 16,0 0-16,0 0 16,0 0-16,0 0 0,0 0 15,0 0-15,0 0 0,0 0 16,0 0-16,0 0 0,0 0 16,0 0-16,0 0 15,0 0-15,-44 13 0,44-13 16,0 0-16,0 0 0,0 0 15,0 0-15,0 0 0,0 0 16,-50-44-16,50 44 16,0 0-16,0 0 15,0 0-15,0 0 0,-83-6 16,83 6-16,0 0 0,-58 6 16,58-6-16,0 0 15,0 0-15,0 0 0,0 0 16,0 0-16,0 0 0,0 0 15,0 0-15,-18-37 16</inkml:trace>
  <inkml:trace contextRef="#ctx0" brushRef="#br0" timeOffset="6529.15">7299 8929 0,'0'0'0,"0"0"0,0 0 16,0 0-16,0 0 0,0 0 15,0 0-15,0 0 16,0 0-16,0 0 0,0 0 16,0 0-16,0 0 0,0 0 15,0 0-15,0 0 16,0 0-16,0 0 0,0 0 16,0 0-16,0 0 0,0 0 15,0 0-15,0 0 16,0 0-16,0 0 0,0 0 15,0 0-15,0 0 16,0 0-16,0 0 0,0 0 16,0 0-16,0 0 0,0 0 15,0 0-15,0 0 16,0 0-16,45-25 0,-45 25 16,0 0-16,0 0 0,0 0 15,0 0-15,0 0 16,0 0-16,0-107 0,0 107 15,0 0-15,0 0 16,0-81-16,0 81 0,0 0 16,0 0-16,0-76 0,0 76 15,0 0-15,0 0 16,6-87-16,-6 87 0,0 0 16,0-88-16,0 88 0,0 0 15,0 0-15,0-100 16,0 100-16,0 0 0,7-94 15,-7 94-15,0 0 16,0 0-16,0-107 0,0 107 16,-7-106-16,7 106 15,0 0-15,0-88 0,0 88 16,0 0-16,0-100 0,0 100 16,0 0-16,-6-100 15,6 100-15,-7-107 0,7 107 16,0 0-16,0 0 0,-12-94 15,12 94-15,0 0 16,-20-94-16,20 94 0,0 0 0,0 0 16,-18-94-16,18 94 15,0 0-15,0 0 0,-39-100 16,39 100-16,0 0 16,0 0-16,-44-94 0,44 94 15,0 0-15,0 0 0,-43-81 16,43 81-16,0 0 0,0 0 15,-58-50-15,58 50 16,0 0-16,0 0 0,-70-32 16,70 32-16,0 0 31,0 0-31,-56-6 0,56 6 16,0 0-16,0 0 0,-52 18 15,52-18-15,0 0 16,-51 38-16,51-38 0,0 0 15,0 0-15,-50 57 0,50-57 16,0 0-16,0 0 16,-39 44-16,39-44 0,0 0 15,0 0-15,-30 43 16,30-43-16,0 0 0,-33 50 16,33-50-16,0 0 15,0 0-15,-17 63 0,17-63 16,0 0-16,0 0 0,-15 57 15,15-57-15,0 0 0,0 0 16,-18 56-16,18-56 16,0 0-16,0 0 0,-13 56 15,13-56-15,0 0 0,0 0 16,-19 63-16,19-63 16,0 0-16,0 0 0,-13 57 15,13-57-15,0 0 0,0 0 16,-12 56-16,12-56 15,0 0-15,0 0 0,-6 56 16,6-56-16,0 0 16,0 0-16,0 63 0,0-63 15,0 0-15,0 0 0,0 62 16,0-62-16,0 0 16,0 0-16,0 70 0,0-70 15,0 0-15,0 0 16,-7 81-16,7-81 0,0 81 15,0-81-15,0 0 0,0 0 16,0 94-16,0-94 0,0 0 16,0 0-16,7 88 15,-7-88-15,0 0 0,6 94 16,-6-94-16,0 0 16,0 0-16,7 106 0,-7-106 15,0 0-15,0 0 0,5 94 16,-5-94-16,0 0 15,0 0-15,7 95 0,-7-95 0,0 0 16,0 0-16,0 81 16,0-81-16,0 0 0,0 0 15,6 75-15,-6-75 0,0 0 16,0 0-16,7 56 16,-7-56-16,0 0 0,0 0 15,0 0-15,0 0 0,0 0 16,0 0-16,-7 70 15,7-70-15,0 0 0,0 0 16,0 0-16,0 0 16,0 0-16,0 0 0,-6 56 15,6-56-15,0 0 0,0 0 16,0 0-16,0 0 16,0 0-16,0 0 15,0 0-15,0 0 0,-89-26 16,89 26-16</inkml:trace>
  <inkml:trace contextRef="#ctx0" brushRef="#br0" timeOffset="8220.54">6026 8972 0,'0'0'15,"0"0"-15,0 0 0,0 0 16,0 0-16,0 0 16,0 0-16,0 0 0,0 0 15,0 0-15,0 0 0,0 0 16,0 0-16,0 0 16,-77 20-16,77-20 0,0 0 15,0 0-15,0 0 16,0 0-16,0 0 0,0 0 15,0 0-15,0 0 0,0 0 16,0 0-16,0 0 16,0 0-16,0 0 0,0 0 31,-32-25-31,32 25 0,0 0 0,0 0 0,0 0 16,0 0-16,0 0 0,32-88 31,-32 88-31,0 0 0,13-82 0,-13 82 0,0 0 15,0 0-15,-13-94 32,13 94-32,0 0 0,0 0 15,-25-94-15,25 94 0,0 0 16,0 0-16,-32-94 16,32 94-16,0 0 0,0 0 15,-26-69-15,26 69 0,0 0 16,0 0-16,-5-50 15,5 50-15,0 0 0,0 0 16,13-56-16,-13 56 16,0 0-16,31-57 0,-31 57 15,0 0-15,50-56 16,-50 56-16,0 0 0,0 0 16,40-81-16,-40 81 0,31-82 15,-31 82-15,0 0 0,12-81 16,-12 81-16,0 0 15,0 0-15,0-107 0,0 107 16,0-100-16,0 100 16,0 0-16,-5-106 0,5 106 15,0-88-15,0 88 16,0 0-16,0 0 0,5-94 16,-5 94-16,0 0 0,32-82 15,-32 82-15,0 0 0,63-68 16,-63 68-16,0 0 15,70-70-15,-70 70 16,76-56-16,-76 56 0,0 0 16,57-56-16,-57 56 0,44-69 15,-44 69-15,0 0 16,25-81-16,-25 81 0,0 0 16,13-88-16,-13 88 0,0 0 15,8-94-15,-8 94 0,0 0 16,17-88-16,-17 88 0,0 0 15,32-82-15,-32 82 16,0 0-16,0 0 0,51-68 16,-51 68-16,0 0 15,70-57-15,-70 57 0,94-44 16,-94 44-16,0 0 16,0 0-16,78-50 0,-78 50 0,0 0 15,0 0-15,68-38 0,-68 38 16,0 0-16,0 0 15,83-30-15,-83 30 0,0 0 16,101-20-16,-101 20 0,0 0 16,128-6-16,-128 6 15,0 0-15,133 0 0,-133 0 16,0 0-16,0 0 16,127 6-16,-127-6 0,0 0 15,0 0-15,108 0 16,-108 0-16,0 0 0,0 0 15,74-6-15,-74 6 0,0 0 16,0 0-16,64-6 0,-64 6 16,0 0-16,0 0 15,64-19-15,-64 19 0,0 0 16,0 0-16,75-6 16,-75 6-16,0 0 0,0 0 15,78 0-15,-78 0 16,0 0-16,0 0 0,75 19 15,-75-19-15,0 0 0,0 0 16,57 31-16,-57-31 0,0 0 16,0 0-16,0 0 15,0 0-15,0 0 0,0 0 16,37 25-16,-37-25 16,0 0-16,0 0 0,27 44 15,-27-44-15,0 0 0,0 0 31,18 56-31,-18-56 0,0 0 16,0 0-16,20 44 0,-20-44 16,0 0-16,0 0 15,25 38-15,-25-38 0,0 0 16,0 0-16,0 0 0,0 0 0,0 0 16,0 0-16,63 44 15,-63-44-15,0 0 0,0 0 16,0 0-16,0 0 0,0 0 15,0 0-15,70 37 16,-70-37-16,0 0 0,0 0 16,0 0-16,0 0 15,0 0-15,0 0 0,0 0 16,0 0-16,0 0 0,0 0 16,76 13-16,-76-13 15,0 0-15,0 0 0,0 0 16,0 0-16,0 0 0,0 0 15,75 18-15,-75-18 16,0 0-16,0 0 0,33 45 16,-33-45-16,0 0 0,0 0 15,0 0-15,0 0 0</inkml:trace>
  <inkml:trace contextRef="#ctx0" brushRef="#br0" timeOffset="15417.28">4536 9969 0,'0'0'0,"0"0"0,0 0 15,0 0-15,0 0 16,0 0-16,0 0 0,0 0 15,0 0-15,0 0 16,0 0-16,0 0 0,0 0 16,0 0-16,0 0 0,0 0 15,0 0-15,0 0 16,0 0-16,0 0 0,0 0 16,0 0-16,0 0 0,0 0 15,0 0-15,0 0 16,0 0-16,0 0 0,0 0 15,0 0-15,0 0 16,0 0-16,0 0 0,0 0 16,0 0-16,0 0 0,0 0 15,0 0-15,19-82 16,-19 82-16,0 0 0,20-100 31,-20 100-31,12-119 0,-12 119 16,12-144-16,-12 144 0,7-144 15,-1 25-15,-6 119 0,0-113 0,0 113 16,0-106-16,0 106 0,6-120 16,-6 120-16,7-112 15,-7 112-15,13-120 0,-13 120 16,12-125-16,-12 125 0,12-112 16,-12 112-16,0 0 15,26-126-15,-26 126 0,0 0 16,20-125-16,-20 125 15,25-126-15,-25 126 0,31-93 16,-31 93-16,0 0 0,38-94 16,-38 94-16,0 0 15,44-82-15,-44 82 0,0 0 16,46-81-16,-46 81 0,0 0 16,0 0-16,43-76 15,-43 76-15,0 0 16,0 0-16,45-62 0,-45 62 15,0 0-15,50-63 0,-50 63 16,0 0-16,0 0 16,51-50-16,-51 50 0,0 0 15,0 0-15,44-37 0,-44 37 16,0 0-16,0 0 16,45-13-1,-45 13-15,0 0 0,0 0 16,52-12-16,-52 12 0,0 0 15,0 0-15,0 0 16,0 0-16,0 0 16,0 0-16,87-7 0,-87 7 15,0 0-15,0 0 0,45 13 16,-45-13-16,0 0 16,0 0-16,44 19 0,-44-19 15,0 0-15,0 0 0,51 31 16,-51-31-16,0 0 15,51 38-15,-51-38 0,0 0 16,0 0-16,50 50 16,-50-50-16,0 0 0,0 0 15,57 43-15,-57-43 0,0 0 16,0 0-16,46 45 16,-46-45-16,0 0 0,0 0 15,30 50-15,-30-50 0,0 0 16,0 0-16,32 56 15,-32-56-15,0 0 0,0 0 16,25 44-16,-25-44 16,0 0-16,0 0 0,0 0 15,0 0-15,0 0 0,0 0 16,19 69-16,-19-69 16,0 0-16,0 0 0,0 0 15,0 0-15,0 0 0,0 0 16,0 0-16,0 0 15,0 0-15,0 0 0,0 0 16,0 0-16,0 0 0,0 0 0,0 0 16,0 0-16,0 0 0,0 0 15,0 0-15,0 0 16,0 0-16,0 0 0,19 50 31,-19-50-31,0 0 0,0 0 16,0 0-16,0 0 15,0 0-15,0 0 0,0 0 16,0 0-16,0 0 0,0 0 16,0 0-16,0 0 15,0 0-15,0 0 0,8 63 16,-8-63-16,0 0 0,0 0 16,0 0-16,0 0 0,0 0 15,0 0-15,17 37 0,-17-37 16,0 0-16,0 0 0,0 0 15,0 0-15,0 0 0,0 0 16,0 0-16,0 0 16,0 0-16,0 0 0,26 44 15,-26-44-15,0 0 16,0 0-16,13 43 0,-13-43 16,0 0-16,0 0 0,12 70 31,-12-70-31,0 0 0,0 0 15,12 56-15,-12-56 0,0 0 16,14 69-16,-14-69 16,0 0-16,0 0 0,6 82 15,-6-82-15,0 0 0,0 0 16,13 87-16,-13-87 16,0 0-16,0 0 0,6 82 0,-6-82 15,0 0-15,0 0 16,-6 75-16,6-75 0,0 0 15,0 0-15,0 0 0,0 0 16,0 0-16,0 0 16,0 0-16,0 0 0,0 0 15,0 0-15,0 0 16,0 0-16,0 0 0,0 0 16,-7 68-16,7-68 0,0 0 15,0 0-15,0 0 16,0 0-16,0 0 0,0 0 15,0 0-15,0 0 16,0 0-16,0 0 0,0 0 16,0 0-16,0 0 0,0 0 15,0 0-15,0 0 16,0 0-16,0 0 0,0 0 16,0 0-16,0 0 0,0 0 15,0 0-15,0 0 16,0 0-16,0 0 0,0 0 15,0 0-15,0 0 16,0 0-16,0 0 0,0 0 16,0 0-16,0 0 0,0 0 0,0 0 15,0 0-15,0 0 16,25 57-16,-25-57 0,0 0 16,0 0-16,0 0 0,0 0 15,0 0-15,0 0 16,-6 75-16,6-75 0,0 0 31,0 0-31,0 0 0,0 0 16,0 0-16,0 0 0,0 0 15,0 0-15,0 0 0,0 0 16,6 57-16,-6-57 16,0 0-16,0 0 0,0 0 15,0 0-15,0 0 16,0 0-16,0 0 0,0 0 15,0 0-15,0 0 0,0 0 0,0 0 16,0 0-16,0 0 16,0 0-16,0 0 0,0 0 15,0 0-15,0 0 0,0 0 32,0 0-32,0 0 0,0 0 15,0 0-15,0 0 16,0 0-16,0 0 0,0 0 0,0 0 15,0 0-15,0 0 16,0 0-16,0 0 0,0 0 16,0 0-16,0 0 0,0 0 15,0 0-15,0 0 16,0 0-16,0 0 0,0 0 16,0 0-16,0 0 0,0 0 15,0 0-15,0 0 16,0 0-16,0 0 0,0 0 15,0 0-15,0 0 0,0 0 16,0 0-16,0 0 16,0 0-16,0 0 0,0 0 15,0 0-15,0 0 0,0 0 16,0 0-16,0 0 16,0 0-16,0 0 0,0 0 15,0 0-15,0 0 16,0 0-16,0 0 0,0 0 15,0 0-15,0 0 0,0 0 16,0 0-16,0 0 16,0 0-16,0 0 0,0 0 15,0 0-15,0 0 0,0 0 16,0 0-16,0 0 16,0 0-16,0 0 0,0 0 15,0 0-15,0 0 16,0 0-16,0 0 0,0 0 15</inkml:trace>
  <inkml:trace contextRef="#ctx0" brushRef="#br0" timeOffset="17369.91">5924 8728 0,'0'0'0,"0"0"15,0 0-15,0 0 16,0 0-16,0 0 0,0 0 16,0 0-16,0 0 15,0 0-15,76 19 0,-76-19 16,0 0-16,0 0 0,0 0 16,0 0-16,0 0 15,0 0-15,0 0 0,0 0 16,0 0-16,0 0 15,70 6-15,-70-6 0,0 0 16,0 0-16,0 0 16,0 0-16,0 0 0,88-6 15,-88 6-15,0 0 0,0 0 16,84 0-16,-84 0 0,0 0 16,94-6-16,-94 6 15,0 0-15,107-6 16,-107 6-16,0 0 0,0 0 15,109-7-15,-109 7 0,0 0 16,0 0-16,113 0 16,-113 0-16,0 0 0,0 0 15,96 0-15,-96 0 0,0 0 16,0 0-16,70 7 16,-70-7-16,0 0 0,0 0 15,0 0-15,0 0 0,0 0 16,0 0-16,63 12 0,-63-12 15,0 0-15,0 0 16,0 0-16,0 0 0,0 0 16,0 0-16,0 0 0,0 0 15,0 0-15,0 0 16,0 0-16,0 0 0,0 0 31,0 0-31,0 0 0,0 0 16,0 0-16,0 0 0,-26 69 15,26-69-15,0 0 16,0 0-16,-44 31 0,44-31 16,0 0-16,0 0 15,-44 32-15,44-32 0,0 0 16,0 0-16,0 0 0,0 0 16,0 0-16,0 0 15,-39 18-15,39-18 0,0 0 16,0 0-16,0 0 15,0 0-15,0 0 0,0 0 16,0 0-16,0 0 16,0 0-16,27-50 0,-27 50 15,0 0-15,0 0 0,50-69 16,-50 69-16,0 0 0,0 0 16,44-62-16,-44 62 0,0 0 15,0 0-15,25-51 16,-25 51-16,0 0 0,0 0 15,0 0-15,0 0 0,-25-106 16,25 106-16,-63-50 16,63 50-16,-89-38 0,89 38 15,0 0-15,-108-18 16,108 18-16,0 0 0,0 0 16,-94-7-16</inkml:trace>
  <inkml:trace contextRef="#ctx0" brushRef="#br0" timeOffset="20550.09">7161 7889 0,'0'0'0,"0"0"0,0 0 16,0 0-16,0 0 16,0 0-16,37 50 0,-37-50 15,0 0-15,0 0 16,38 44-16,-38-44 0,0 0 16,0 0-16,19 43 0,-19-43 15,0 0-15,0 0 16,-7 57-16,7-57 0,0 0 15,0 0-15,-44 43 0,44-43 16,0 0-16,-68 20 16,68-20-16,-78-20 0,78 20 15,0 0-15,0 0 16,-69-43-16,69 43 0,0 0 16,0 0-16,-50-63 0,50 63 15,0 0-15,0 0 0,-33-81 16,33 81-16,0 0 0,0 0 15,0-69-15,0 69 16,0 0-16,0 0 0,38-56 31,-38 56-31,0 0 0,0 0 0,71-25 0,-71 25 0,0 0 16,82 6-16,-82-6 16,0 0-16,69 37 15,-69-37-15,0 0 0,0 0 16,45 57-16,-45-57 0,0 0 15,0 0-15,13 68 16,-13-68-16,0 0 0,0 0 16,-26 38-16,26-38 0,0 0 15,0 0-15,-45 13 16,45-13-16,0 0 0,0 0 16,-50 6-16,50-6 15,0 0-15,0 0 0,0 0 16,0 0-16,0 0 0,0 0 15,-57 19-15,57-19 16,0 0-16,0 0 0,0 0 16,0 0-16,0 0 15,0 0-15,0 0 0,0 0 16,0 0-16,0 0 31,39 43-31,-39-43 0,0 0 16,0 0-16,24 57 0,-24-57 15,0 0-15,0 0 0,32 88 16,-32-88-16,0 0 16,25 100-16,-25-100 0,0 0 15,0 0-15,19 100 16,-19-100-16,0 0 0,0 0 16,13 88-16,-13-88 15,0 0-15,0 0 0,6 69 16,-6-69-16,0 0 0,0 0 15,7 56-15,-7-56 16,0 0-16,0 0 0,0 0 16,0 0-16,0 0 0,0 0 15,13 76-15,-13-76 0,0 0 16,0 0-16,0 0 16,0 0-16,0 0 15,0 0-15,0 0 0,0 0 16,0 0-16,0 0 0,0 0 15,0 0-15,0 0 16,0 0-16,0 0 0,0 0 16,0 0-16,0 0 0,0 0 15,0 0-15,0 0 16,0 0-16,0 0 0,0 0 16,0 0-16,0 0 15,0 0-15,0 0 0,0 0 16,0 0-16,0 0 15,0 0-15,0 0 0,0 0 16,0 0-16,0 0 0,0 0 16,0 0-16,31 43 15,-31-43-15,0 0 0,0 0 16,32 25-16,-32-25 0,0 0 16,0 0-16,45 38 15,-45-38-15,0 0 0,0 0 16,37 19-16,-37-19 15,0 0-15,0 0 0,0 0 16,6-75-16,-6 75 16</inkml:trace>
  <inkml:trace contextRef="#ctx0" brushRef="#br0" timeOffset="20879.16">7255 8515 0,'0'0'0,"0"0"0,0 0 16,0 0-16,0 0 15,0 0-15,0 0 0,0 0 16,0 0-16,0 0 0,0 0 16,0 0-16,0 0 0,0 0 15,0 0-15,0 0 16,0 0-16,-44 88 16,44-88-16,0 0 0,0 0 15,-45 57-15,45-57 0,0 0 0,-57 62 16,57-62-16,0 0 15,-76 63-15,76-63 0,0 0 16,0 0-16,-69 62 0,69-62 16,0 0-16,0 0 15,-45 19-15,45-19 0,0 0 16,0 0-16,0 0 16,20-100-16,-20 100 0,0 0 0</inkml:trace>
  <inkml:trace contextRef="#ctx0" brushRef="#br0" timeOffset="21111.85">7230 8290 0,'0'0'0,"0"0"0,0 0 0,0 0 0,0 0 16,0 0-16,0 0 31,0 0-31,0 0 0,0 0 0,0 0 0,0 0 31,0 0-31,0 0 0,0 0 0,0 0 0,0 0 0,-77 37 16,77-37-16,0 0 16,-126 19-16,126-19 0,0 0 31,0 0-31,-102-13 16,102 13-16,0 0 0</inkml:trace>
  <inkml:trace contextRef="#ctx0" brushRef="#br0" timeOffset="21573.15">7185 7876 0,'0'0'0,"0"0"0,0 0 16,0 0-16,0 0 0,0 0 15,0 0-15,0 0 0,0 0 16,0 0-16,0 0 16,0 0-16,0 0 0,0 0 15,0 0-15,0 0 16,0 0-16,0 0 0,0 0 15,0 0-15,0 0 0,0 0 16,0 0-16,0 0 16,120 13-16,-120-13 0,0 0 15,95 6-15,-95-6 0,0 0 16,108 6-16,-108-6 16,0 0-16,96 13 15,-96-13-15,0 0 0,0 0 16,88 13-16,-88-13 0,0 0 15,0 0-15,64 5 0,-64-5 16,0 0-16,0 0 0,0 0 16,0 0-16</inkml:trace>
  <inkml:trace contextRef="#ctx0" brushRef="#br0" timeOffset="22605.33">7136 7726 0,'0'0'0,"0"0"16,0 0-16,0 0 16,0 0-16,0 0 0,25 44 15,-25-44-15,0 0 0,0 0 16,18 56-16,-18-56 16,0 0-16,0 0 0,-6 50 15,6-50-15,0 0 16,0 0-16,0 0 0,0 0 15,0 0-15,-83-12 0,83 12 16,0 0-16,0 0 16,-50-69-16,50 69 0,0 0 15,0 0-15,-13-94 0,13 94 16,0 0-16,0 0 16,13-69-16,-13 69 0,0 0 15,63-25-15,-63 25 16,0 0-16,76 25 0,-76-25 15,0 0-15,69 63 0,-69-63 16,0 0-16,0 0 16,51 81-16,-51-81 0,0 0 15,0 0-15,19 50 0,-19-50 16,0 0-16,0 0 16,0 0-16,0 0 0,0 0 15,0 0-15,0 0 16,0 0-16,0 0 0,-24-100 15,24 100-15,0 0 0,0 0 16,0 0-16,0 0 16,0 0-16,0 0 0,0-63 15,0 63-15,0 0 0,0 0 16,0 0-16,0 0 16,0 0-16,0 0 0,0 0 15,0 0-15,0 0 16,0 0-16,38 69 0,-38-69 15,0 0-15,-27 44 16,27-44-16,0 0 0,0 0 16,0 0-16,0 0 0,0 0 15,-94-31-15,94 31 16,0 0-16,0 0 0,-50-63 16,50 63-16,0 0 15,0 0-15,-34-57 0,34 57 16,0 0-16,0 0 0,0 0 15,0 0-15,58-18 16,-58 18-16,0 0 0,63 50 16,7 13-16,-70-63 0,0 0 15,64 81-15,-64-81 16,0 0-16</inkml:trace>
  <inkml:trace contextRef="#ctx0" brushRef="#br0" timeOffset="42660.13">16685 8810 0,'0'0'0,"0"0"15,0 0-15,0 0 16,0 0-16,0 0 0,0 0 15,0 0-15,0 0 0,0 0 16,0 0-16,0 0 16,0 0-16,0 0 0,0 0 15,0 0-15,0 0 0,0 0 16,0 0-16,0 0 16,0 0-16,0 0 0,0 0 15,0 0-15,0 0 31,0 0-31,-26 50 0,26-50 16,0 0-16,0 0 0,0 0 0,0 0 0,0 0 31,0 0-31,0 0 0,0 0 0,0 0 0,0 0 16,-69 19-16,69-19 0,0 0 16,0 0-16,0 0 15,0 0-15,0 0 0,0 0 16,0 0-16,0 0 0,0 0 15,0 0-15,-57 12 16,57-12-16,0 0 0,0 0 31,0 0-31,0 0 0,0 0 0,0 0 0,-57-12 32,57 12-32,0 0 0,0 0 0,0 0 0,0 0 31,0 0-31,0 0 0,-70-38 0,70 38 0,0 0 0,0 0 15,0 0-15,0 0 32,0 0-32,0 0 0,0 0 0,0 0 0,0 0 0,0 0 15,-70-6-15,70 6 16,0 0-16,0 0 16,-70 12-16,70-12 0,0 0 15,0 0-15,-83 0 0,83 0 16,0 0-16,0 0 15,-81-6-15,81 6 0,0 0 32,0 0-32,-57 0 0,57 0 0,0 0 0,0 0 15,-51 13-15,51-13 0,0 0 16,0 0-16,-38 18 31,38-18-31,0 0 0,0 0 0,-51 7 0,51-7 0,0 0 16,0 0-16,-70-13 31,70 13-31,0 0 0,0 0 0,-75-19 0,75 19 0,0 0 16,0 0-16,-58-6 15,58 6-15,0 0 16,0 0-16,0 0 0,0 0 16,0 0-16,0 0 0,-94 13 15,94-13-15,-64 0 16,64 0-16,0 0 0,0 0 15,-70-13-15,70 13 0,0 0 16,0 0-16,-64-6 16,64 6-16,0 0 0,0 0 15,0 0-15,0 0 32,0 0-32,0 0 0,-107 6 15,107-6-15,0 0 0,0 0 0,-57 0 0,57 0 16,0 0-16,0 0 0,-76-12 15,76 12-15,0 0 0,0 0 32,-82-7-32,82 7 0,0 0 0,0 0 0,-64 0 15,64 0-15,0 0 16,0 0-16,-63 7 0,63-7 16,0 0-16,0 0 15,-63 6-15,63-6 0,0 0 16,0 0-16,-77 0 0,77 0 15,0 0-15,0 0 16,-89 0-16,89 0 0,0 0 16,0 0-16,-95 0 15,95 0-15,0 0 0,0 0 16,-107-6-16,107 6 0,-101-13 31,101 13-31,0 0 0,0 0 0,-83-19 0,83 19 16,0 0-16,0 0 0,-63-19 15,63 19-15,0 0 16,0 0-16,-63 0 0,63 0 16,0 0-16,0 0 15,-77 19-15,77-19 0,0 0 16,-75 6-16,75-6 0,-89-6 16,89 6-16,0 0 15,0 0-15,-95-19 0,95 19 16,0 0-16,0 0 0,-89-6 15,89 6-15,0 0 16,0 0-16,-95 13 0,95-13 16,0 0-16,0 0 15,-95 18-15,95-18 0,-102 7 16,102-7-16,-101-25 16,101 25-16,0 0 0,0 0 15,-108-32-15,108 32 0,0 0 16,0 0-16,-94-25 15,94 25-15,0 0 0,0 0 16,-83 0-16,83 0 16,0 0-16,-77 25 0,77-25 15,0 0-15,0 0 0,-81 25 16,81-25-16,0 0 16,-115 7-16,115-7 0,0 0 15,-120-19-15,120 19 0,0 0 16,0 0-16,-108-25 15,108 25-15,0 0 16,0 0-16,-95-6 0,95 6 16,0 0-16,0 0 0,-96 12 15,96-12-15,0 0 16,-101 6-16,101-6 0,-101-6 16,101 6-16,0 0 0,-95-12 15,95 12-15,0 0 16,0 0-16,-101-7 0,101 7 15,0 0-15,0 0 16,-83 13-16,83-13 0,-69 25 16,69-25-16,0 0 0,-70 37 15,70-37-15,-76 26 16,76-26-16,0 0 0,-89 12 16,89-12-16,0 0 0,-95 0 15,95 0-15,0 0 16,0 0-16,-101-6 15,101 6-15,0 0 0,-96 0 16,96 0-16,0 0 0,-95 6 16,95-6-16,0 0 15,-107 6-15,107-6 0,-101 0 16,101 0-16,0 0 0,-102-12 16,102 12-16,0 0 15,-108-13-15,108 13 0,0 0 16,-114-12-16,114 12 15,0 0-15,0 0 0,-107 0 16,107 0-16,0 0 0,-95 19 16,95-19-16,0 0 15,0 0-15,-89 31 0,89-31 16,0 0-16,-89 37 0,89-37 16,-89 19-16,89-19 15,-88 0-15,88 0 0,0 0 16,-89-12-16,89 12 15,0 0-15,0 0 0,-94-13 16,94 13-16,0 0 16,0 0-16,-84 0 0,84 0 31,0 0-31,0 0 0,-69 25 16,69-25-16,0 0 0,0 0 15,-83 26-15,83-26 16,0 0-16,0 0 0,-88 12 15,88-12-15,0 0 16,0 0-16,-83 6 0,83-6 16,0 0-16,0 0 0,-82 19 15,82-19-15,0 0 16,0 0-16,-63 38 0,63-38 16,0 0-16,0 0 0,-64 31 15,64-31-15,-76 12 16,76-12-16,0 0 15,0 0-15,-63-6 0,63 6 16,0 0-16,0 0 0,-57 0 16,57 0-16,0 0 0,0 0 15,0 0-15,0 0 16,0 0-16,0 0 0,-115 0 16,115 0-16,0 0 15,0 0-15,-69-6 0,69 6 16,0 0-16,0 0 15,0 0-15,0 0 0,0 0 16,0 0-16,-57-6 0,57 6 16,0 0-16,0 0 15,0 0-15,0 0 0,0 0 16,0 0-16,-100 6 0,100-6 16,0 0-16,0 0 15,0 0-15,0 0 0,0 0 16,0 0-16,-103 0 15,103 0-15,0 0 0,0 0 16,-44-13-16,44 13 0,0 0 16,0 0-16,-45-12 15,45 12-15,0 0 0,0 0 16,-50-6-16,50 6 0,0 0 16,0 0-16,-57 12 15,57-12-15,0 0 16,0 0-16,0 0 0,0 0 15,0 0-15,0 0 0</inkml:trace>
  <inkml:trace contextRef="#ctx0" brushRef="#br0" timeOffset="55831.73">12375 8703 0,'0'0'0,"0"0"0,0 0 16,0 0-16,0 0 15,0 0-15,0 0 0,0 0 16,0 0-16,0 0 0,0 0 16,0 0-16,0 0 15,0 0-15,0 0 0,0 0 16,0 0-16,0 0 0,0 0 15,0 0-15,0 0 16,0 0-16,0 0 16,0 0-16,0 0 0,0 0 15,-51 13-15,51-13 0,0 0 16,0 0-16,0 0 16,0 0-16,0 0 0,0 0 15,0 0-15,0 0 0,0 0 16,0 0-16,0 0 15,0 0-15,0 0 0,0 0 16,0 0-16,0 0 16,0 0-16,0 0 0,0 0 15,0 0-15,0 0 0,0 0 16,0 0-16,0 0 16,0 0-16,0 0 0,0 0 31,0 0-31,0 0 0,0 0 15,0 0-15,0 0 0,0 0 16,0 0-16,0 0 16,0 0-16,0 0 0,0 0 15,0 0-15,0 0 16,0 0-16,0 0 0,0 0 16,0 0-16,0 0 0,0 0 15,-12-51-15,12 51 16,0 0-16,0 0 0,6-62 15,-6 62-15,0 0 0,0-88 16,0 88-16,0 0 16,0 0-16,-6-94 15,6 94-15,0 0 0,0 0 16,-6-106-16,6 106 0,0 0 16,0 0-16,-13-94 15,13 94-15,0 0 0,0 0 16,0-75-16,0 75 0,0 0 15,0 0-15,0 0 16,0 0-16,0 0 0,0 0 16,0-82-16,0 82 15,0 0-15,0 0 0,0 0 16,0 0-16,0 0 0,0 0 16,0 0-16,0 0 15,0 0-15,0 0 0,0 0 16,0 0-16,0 0 0,0 0 15,0 0-15,0 0 16,0 0-16,0 0 0,0 0 16,0 0-16,0 0 15,0 0-15,69-19 0,-69 19 16,0 0-16,0 0 0,71-12 16,-71 12-16,0 0 15,101-25-15,-101 25 0,0 0 16,109-19-16,-109 19 15,0 0-15,112-6 0,-112 6 16,0 0-16,115-6 16,-115 6-16,0 0 0,0 0 15,120-7-15,-120 7 0,0 0 16,101 0-16,-101 0 16,0 0-16,0 0 0,77 7 15,-77-7-15,0 0 0,0 0 16,50 12-16,-50-12 15,0 0-15,0 0 0,0 0 16,0 0-16,0 0 16,0 0-16,32 50 0,-32-50 15,0 0-15,-7 56 0,7-56 16,0 0-16,0 0 16,-11 82-16,11-82 0,0 0 15,-20 87-15,20-87 0,0 0 16,0 0-16,-20 101 15,20-101-15,0 0 16,-31 106-16,31-106 0,0 0 16,0 0-16,-25 94 0,25-94 15,0 0-15,0 0 0,-13 95 16,13-95-16,0 0 16,0 0-16,-6 56 0,6-56 15,0 0-15,0 0 16,0 0-16,0 0 0,0 0 15,0 0-15,0 0 16,0 0-16,0 0 0,0 0 16,-12 56-16,12-56 0,0 0 15,0 0-15,0 0 16</inkml:trace>
  <inkml:trace contextRef="#ctx0" brushRef="#br0" timeOffset="57034.61">11342 8766 0,'0'0'15,"0"0"-15,0 0 0,0 0 16,0 0-16,0 0 0,0 0 15,0 0-15,0 0 16,0 0-16,0 0 16,0 0-16,0 0 0,0 0 15,0 0-15,0 0 0,0 0 16,0 0-16,0 0 16,0 0-16,0 0 0,0 0 15,0 0-15,0 0 0,0 0 16,0 0-16,0 0 15,0 0-15,-26-81 0,26 81 16,0 0-16,-24-76 16,24 76-16,0 0 0,0 0 15,-32-100-15,32 100 0,0 0 16,0 0-16,-31-101 16,31 101-16,0 0 0,0 0 15,-26-100-15,26 100 0,0 0 16,0 0-16,-25-69 15,25 69-15,0 0 16,0 0-16,0 0 0,0 0 16,0 0-16,0 0 0,-13-43 15,13 43-15,0 0 16,0 0-16,0 0 0,0 0 16,0 0-16,0 0 0,0 0 15,0 0-15,0 0 16,0 0-16,0 0 0,0 0 15,0 0-15,44-19 16,-44 19-16,0 0 0,83-26 16,-83 26-16,89-25 0,-89 25 15,101-25-15,-12 0 16,-89 25-16,95-18 0,-95 18 16,95-19-16,-95 19 0,101-25 15,-101 25-15,101-19 16,-101 19-16,108-12 15,-108 12-15,107-13 0,-107 13 16,0 0-16,102-6 0,-102 6 16,0 0-16,0 0 15,102 0-15,-102 0 0,0 0 16,0 0-16,108 0 0,-108 0 16,0 0-16,0 0 15,0 0-15,0 0 0,0 0 16,0 0-16,69 0 15,-69 0-15,0 0 0,0 0 16,0 0-16,0 0 0,0 0 16,0 0-16,0 0 15,0 0-15,0 0 0,0 0 16,0 0-16,0 0 0,0 0 16,0 0-16,0 0 15,0 0-15,0 0 16,0 0-16,0 0 0,0 0 15,0 0-15,0 0 0</inkml:trace>
  <inkml:trace contextRef="#ctx0" brushRef="#br0" timeOffset="60815.28">15671 8772 0,'0'0'0,"0"0"16,0 0-16,0 0 0,0 0 16,0 0-16,0 0 0,0 0 15,0 0-15,0 0 16,0 0-16,0 0 0,0 0 16,0 0-16,0 0 0,0 0 15,0 0-15,0 0 16,44 38-16,-44-38 0,0 0 15,0 0-15,0 0 16,0 0-16,0 0 0,0 0 16,0 0-16,0 0 15,45-82-15,-45 82 0,0 0 16,31-75-16,-31 75 0,0 0 16,38-100-16,-38 100 15,32-100-15,-32 100 0,0 0 16,31-107-16,-31 107 15,0 0-15,0 0 0,32-94 16,-32 94-16,0 0 0,0 0 16,32-88-16,-32 88 15,0 0-15,0 0 0,25-88 16,-25 88-16,0 0 0,0 0 16,6-56-16,-6 56 15,0 0-15,0 0 0,0 0 16,0 0-16,0 0 15,0 0-15,-82-37 0,82 37 16,0 0-16,-114 0 0,114 0 16,0 0-16,-133-6 15,133 6-15,0 0 0,-145 0 16,145 0-16,0 0 16,-146 12-16,146-12 0,0 0 15,-127 19-15,127-19 16,0 0-16,-89 31 0,89-31 15,0 0-15,0 0 0,-57 56 16,57-56-16,-20 88 16,20-88-16,0 0 0,0 94 15,0-94-15,0 0 0,0 0 16,14 113-16,-14-113 16,0 0-16,19 106 0,-19-106 15,0 0-15,0 0 16,19 101-16,-19-101 0,0 0 15,0 0-15,6 63 0,-6-63 16,0 0-16,0 0 16,0 0-16,0 0 0,0 0 15</inkml:trace>
  <inkml:trace contextRef="#ctx0" brushRef="#br0" timeOffset="62330.55">14372 8797 0,'0'0'0,"0"0"0,0 0 15,0 0-15,0 0 0,0 0 16,0 0-16,0 0 0,0 0 16,0 0-16,0 0 15,0 0-15,0 0 0,0 0 16,0 0-16,0 0 15,0 0-15,-51 6 0,51-6 16,0 0-16,-32-62 16,32 62-16,0 0 0,-44-88 15,44 88-15,0 0 0,-57-119 16,57 119-16,-57-113 16,57 113-16,-51-113 0,51 113 15,-50-87-15,50 87 0,0 0 16,-51-88-16,51 88 15,0 0-15,0 0 0,-45-75 16,45 75-16,0 0 16,0 0-16,-25-56 0,25 56 15,0 0-15,0 0 16,0 0-16,0 0 0,0 0 16,0 0-16,6-75 0,-6 75 15,0 0-15,44-13 16,-44 13-16,0 0 0,89 6 15,-89-6-15,115 12 16,-115-12-16,120 13 0,-120-13 16,0 0-16,127 19 0,-127-19 15,0 0-15,139 13 16,-139-13-16,146 12 0,-146-12 16,126 6-16,-126-6 0,115 7 15,-115-7-15,0 0 16,114 0-16,-114 0 0,0 0 15,120 0-15,-120 0 16,0 0-16,0 0 0,120 0 16,-120 0-16,0 0 0,0 0 15,102 0-15,-102 0 16,0 0-16,0 0 0,82 6 16,-82-6-16,0 0 0,0 0 0,0 0 0,0 0 31,0 0-31,0 0 0,57 6 0,-57-6 0,0 0 31,0 0-31,0 0 0,0 0 0,0 0 0,0 0 16,0 0-16,0 0 0,0 0 15,0 0-15,57 6 0,-57-6 16,0 0-16,0 0 31,51-6-31,-51 6 0,0 0 0,0 0 0,50-6 31,-50 6-31,0 0 0,71 0 16,-71 0-16,0 0 0,0 0 16,95 0-16,-95 0 15,0 0-15,0 0 0,88 0 16,-88 0-16,0 0 0,0 0 0,0 0 0,0 0 31,0 0-31,0 0 0,82 0 0,-82 0 0,0 0 16,0 0-16,51-25 0,-51 25 15,0 0-15,0 0 16,20-63-16,-20 63 0,0 0 16,-7-75-16,7 75 0,0 0 15,-25-88-15,25 88 16,-39-94-16,39 94 0,0 0 31,-44-81-31,44 81 0,0 0 0,-38-82 0,38 82 16,-44-62-16,44 62 0,0 0 31,-64-57-31,64 57 0,0 0 0,-81-43 0,81 43 16,0 0-16,-83-38 0,83 38 15,0 0-15,0 0 32,-95-12-32,95 12 0,0 0 0,0 0 0,-95 12 15,95-12-15,0 0 0,0 0 16,-89 56-16,89-56 15,0 0-15,-51 75 0,51-75 16,0 0-16,-38 94 0,38-94 16,0 0-16,-13 120 0,13-120 15,0 0-15,-6 118 16,6-118-16,0 0 16,13 101-16,-13-101 0,0 0 31,0 0-31,12 81 0,-12-81 0,0 0 0,0 0 15,20 69-15,-20-69 0,0 0 32,0 0-32,0 0 0,0 0 15,0 0-15,0 0 16</inkml:trace>
  <inkml:trace contextRef="#ctx0" brushRef="#br0" timeOffset="63052.05">15601 7306 0,'0'0'0,"0"0"0,0 0 16,0 0-16,0 0 0,0 0 31,0 0-31,0 0 16,0 0-16,0 0 0,-108 32 0,108-32 0,0 0 16,-107 12-16,107-12 0,-114 13 15,114-13-15,-115 6 16,115-6-16,0 0 0,-120 6 15,120-6-15,-114 0 0,114 0 16,-114 0-16,114 0 16,-108-6-16,108 6 0,0 0 15,-108 0-15,108 0 16,0 0-16,0 0 0,-120 0 16,120 0-16,0 0 0,0 0 15,-108 6-15,108-6 16,0 0-16,0 0 0,-95 6 15,95-6-15,0 0 0,0 0 16,-76 13-16,76-13 16,0 0-16,0 0 0,-57 25 15,57-25-15,0 0 16,0 0-16,-19 37 0,19-37 31,0 0-31,0 0 0,7 57 16,-7-57-16,0 0 0,0 0 15,12 75-15,-12-75 16,0 0-16,26 75 0,-26-75 16,0 0-16,0 0 0,25 82 15,-25-82-15,0 0 16,0 0-16,18 81 16,-18-81-16,0 0 0,0 0 15,20 69-15,-20-69 0,0 0 16,25 62-16,-25-62 0,0 0 15,0 0-15,32 45 16</inkml:trace>
  <inkml:trace contextRef="#ctx0" brushRef="#br0" timeOffset="64414.83">14163 7820 0,'0'0'0,"0"0"0,0 0 16,0 0-16,0 0 0,0 0 16,0 0-16,0 0 15,0 0-15,0 0 0,0 0 16,0 0-16,0 0 15,0 0-15,0 0 0,0 0 16,0 0-16,0 0 0,-32 50 16,32-50-16,0 0 15,0 0-15,0 0 0,0 0 16,0 0-16,0 0 16,0 0-16,0 0 0,0 0 15,0 0-15,0-56 16,0 56-16,0 0 0,0 0 15,38-113-15,-38 113 0,0 0 16,0 0-16,45-113 16,-45 113-16,0 0 0,43-113 15,-43 113-15,0 0 0,0 0 16,52-87-16,-52 87 16,0 0-16,0 0 0,43-63 15,-43 63-15,0 0 16,0 0-16,0 0 0,0 0 15,0 0-15,0 0 0,38-37 16,-38 37-16,0 0 16,0 0-16,0 0 0,0 0 15,-38 25-15,38-25 0,0 0 16,0 0-16,-51 30 16,51-30-16,-63 38 15,63-38-15,0 0 0,-63 57 16,63-57-16,0 0 0,-70 75 15,70-75-15,0 0 16,-57 81-16,57-81 0,0 0 0,-44 94 16,44-94-16,0 0 15,-31 101-15,31-101 0,0 0 16,0 0-16,-26 81 0,26-81 16,0 0-16,0 0 15,-6 69-15,6-69 16,0 0-16,0 0 0,24 50 15,-24-50-15</inkml:trace>
  <inkml:trace contextRef="#ctx0" brushRef="#br0" timeOffset="68242.27">9885 7814 0,'0'0'0,"0"0"15,0 0-15,0 0 16,0 0-16,0 0 15,0 0-15,0 0 0,0 0 16,0 0-16,12-44 0,-12 44 16,0 0-16,0 0 15,0 0-15,0 0 0,0 0 16,0 0-16,0 0 0,0 0 16,0 0-16,0 0 15,0 0-15,0 0 0,0 0 16,0 0-16,57 37 15,-57-37-15,0 0 0,0 0 16,20 57-16,-20-57 0,0 0 16,0 0-16,19 63 15,-19-63-15,0 0 0,-26 56 16,26-56-16,0 0 0,-57 31 16,57-31-16,0 0 15,-82 25-15,82-25 16,0 0-16,-95 19 0,95-19 15,0 0-15,0 0 0,-89 18 16,89-18-16,0 0 16,0 0-16,-89 7 0,89-7 15,0 0-15,0 0 0,-63 0 16,63 0-16,0 0 16,-50-7-16,50 7 0,0 0 15,0 0-15,-38-31 16,38 31-16,0 0 0,0 0 15,-20-62-15,20 62 0,0 0 16,0 0-16,0-69 16,0 69-16,0 0 0,0 0 15,38-69-15,-38 69 0,0 0 16,70-56-16,-70 56 16,0 0-16,96-44 15,-96 44-15,0 0 0,101-38 16,-101 38-16,0 0 0,0 0 15,101-19-15,-101 19 0,0 0 16,0 0-16,101-6 16,-101 6-16,0 0 0,0 0 15,63 6-15,-63-6 16,0 0-16,0 0 0,0 0 16,0 0-16,0 0 15</inkml:trace>
  <inkml:trace contextRef="#ctx0" brushRef="#br0" timeOffset="68742.15">9758 7507 0,'0'0'0,"0"0"0,0 0 16,0 0-16,0 0 0,70 37 15,-70-37-15,0 0 16,0 0-16,44 31 0,-44-31 15,0 0-15,0 0 0,38 45 16,-38-45-16,0 0 16,0 0-16,6 50 0,-6-50 15,0 0-15,0 0 16,-31 43-16,31-43 0,0 0 16,0 0-16,-63 19 0,63-19 15,0 0-15,0 0 16,-77-12-16,77 12 0,0 0 15,0 0-15,-56-38 0,56 38 16,0 0-16,0 0 16,-20-62-16,20 62 15,0 0-15,0 0 0,13-63 16,-13 63-16,0 0 0,44-50 16,-44 50-16,71-7 15,-71 7-15,0 0 0,82 25 16,-82-25-16,0 0 0,0 0 15,81 63-15,-81-63 16,0 0-16,0 0 0,71 62 16,-71-62-16,0 0 15,0 0-15,31 45 0,-31-45 16,0 0-16,0 0 0,0 0 16,0 0-16,0 0 15,0 0-15</inkml:trace>
  <inkml:trace contextRef="#ctx0" brushRef="#br0" timeOffset="69726.08">10043 7475 0,'0'0'0,"0"0"16,0 0-16,0 0 0,0 0 15,0 0-15,63 19 0,-63-19 16,0 0-16,0 0 16,51 19-16,-51-19 0,0 0 15,0 0-15,33 44 0,-33-44 16,0 0-16,0 0 15,5 56-15,-5-56 16,0 0-16,0 0 0,-38 63 16,38-63-16,-63 31 0,63-31 15,0 0-15,0 0 16,-69-6-16,69 6 0,0 0 16,0 0-16,-71-31 0,71 31 15,0 0-15,0 0 16,-38-32-16,38 32 0,0 0 15,0 0-15,0 0 16,0 0-16,0 0 0,0 0 16,13-56-16,-13 56 0,0 0 15,0 0-15,52 6 16,-52-6-16,0 0 0,0 0 16,68 37-16,-68-37 0,0 0 15,0 0-15,57 51 16,-57-51-16,0 0 15,0 0-15,38 69 0,-38-69 16,0 0-16,0 0 0,-6 56 16,6-56-16,0 0 15,0 0-15,-38 44 0,38-44 16,0 0-16,0 0 0,-57 37 16,57-37-16,0 0 15,0 0-15,-62 25 0,62-25 16,0 0-16,0 0 15,-65 13-15,65-13 0,0 0 16,0 0-16,-51-6 0,51 6 16,0 0-16,0 0 15,0 0-15,0 0 0,0 0 16,0 0-16,0 0 0,0 0 16,0 0-16,0 0 15,-24-38-15,24 38 0,0 0 16,50-25-16,-50 25 15,0 0-15,83-31 0,-83 31 16,0 0-16,114-25 16,-114 25-16,114-19 0,-114 19 15,0 0-15,0 0 0,126-6 16,-126 6-16,0 0 16,134 6-16,-134-6 0,0 0 15,0 0-15,101 13 16,-101-13-16,0 0 0,0 0 15,51 12-15,-51-12 0,0 0 16,0 0-16,0 0 16,0 0-16,0 0 0,-57 44 15,57-44-15,0 0 0,-95 31 16,95-31-16,0 0 16,-121 31-16,121-31 0,0 0 15,0 0-15,-134 13 16,134-13-16,0 0 0,0 0 15,-119 7-15,119-7 16,0 0-16,0 0 0,0 0 16,0 0-16,0 0 0,0 0 15,-77 0-15,77 0 16,0 0-16</inkml:trace>
  <inkml:trace contextRef="#ctx0" brushRef="#br0" timeOffset="70762.17">9891 7995 0,'0'0'0,"0"0"16,0 0-16,0 0 0,0 0 15,0 0-15,0 0 16,0 0-16,0 0 0,0 0 16,57 7-16,-57-7 0,0 0 15,0 0-15,0 0 16,0 0-16,0 0 0,0 0 16,0 0-16,0 0 15,0 0-15,0 0 0,0 0 16,0 0-16,0 0 0,0 0 15,58-7-15,-58 7 16,0 0-16,0 0 0,0 0 16,0 0-16,0 0 0,0 0 15,0 0-15,0 0 16,0 0-16,43 31 16,-43-31-16,0 0 0,0 0 15,45 69-15,-45-69 0,0 0 16,0 0-16,26 94 15,-26-94-15,0 0 0,0 0 16,6 101-16,-6-101 0,0 0 16,-6 100-16,6-100 15,0 0-15,0 0 0,-32 75 16,32-75-16,0 0 16,-57 50-16,57-50 0,0 0 15,0 0-15,-95 25 0,95-25 16,0 0-16,0 0 15,-114-6-15,114 6 0,0 0 16,-109-38-16,109 38 0,0 0 16,0 0-16,-82-56 15,82 56-15,0 0 16,0 0-16,-57-75 0,57 75 16,0 0-16,0 0 0,-31-82 15,31 82-15,0-81 16,0 81-16,0 0 0,0 0 15,37-76-15,-37 76 0,0 0 16,0 0-16,46-56 16,-46 56-16,0 0 0,0 0 15,56-31-15,-56 31 16,0 0-16,0 0 0,51-6 16,-51 6-16,0 0 0,0 0 15,0 0-15,0 0 0,0 0 16</inkml:trace>
  <inkml:trace contextRef="#ctx0" brushRef="#br0" timeOffset="71371.15">9543 8033 0,'0'0'0,"0"0"0,0 0 15,0 0-15,0 0 0,0 0 16,51 50-16,-51-50 0,0 0 15,0 0-15,37 43 16,-37-43-16,0 0 0,38 70 16,-38-70-16,0 0 0,0 0 15,32 75-15,-32-75 16,0 0-16,32 94 16,-32-94-16,0 0 0,0 0 15,12 106-15,-12-106 0,0 0 16,0 0-16,-25 82 15,25-82-15,0 0 0,0 0 16,-70 56-16,70-56 0,-89 13 16,89-13-16,0 0 0,-95-25 15,95 25-15,0 0 16,-89-63-16,89 63 16,0 0-16,-75-75 0,75 75 15,0 0-15,-51-94 0,51 94 16,0 0-16,-25-94 15,25 94-15,0 0 0,7-94 16,-7 94-16,0 0 0,0 0 16,56-94-16,-56 94 15,0 0-15,88-50 0,-88 50 16,0 0-16,103-19 16,-103 19-16,100 19 0,-100-19 15,83 37-15,-83-37 16,63 51-16,-63-51 0,0 0 15,0 0-15,44 81 0,-44-81 16,0 0-16,0 0 0,20 88 16,-20-88-16,0 0 15,0 0-15,-20 75 16,20-75-16,0 0 0,0 0 16,-63 43-16,63-43 0</inkml:trace>
  <inkml:trace contextRef="#ctx0" brushRef="#br0" timeOffset="71777.34">9466 8264 0,'0'0'0,"0"0"16,0 0-16,0 0 0,0 0 15,0 0-15,0 0 0,0 0 16,0 0-16,0 0 15,0 0-15,0 0 0,0 0 16,0 0-16,57-25 0,-57 25 16,0 0-16,0 0 15,0 0-15,0 0 16,0 0-16,-101 32 0,101-32 16,0 0-16,-89 37 0,89-37 15,0 0-15,-82 50 16,82-50-16,0 0 0,0 0 15,-57 70-15,57-70 0,0 0 16,-25 75-16,25-75 16,0 0-16,0 0 0,0 87 15,0-87-15,0 0 16,0 0-16,25 70 0,-25-70 16,0 0-16,0 0 0,44 30 15,-44-30-15,58-12 16,-58 12-16,0 0 0,0 0 15</inkml:trace>
  <inkml:trace contextRef="#ctx0" brushRef="#br0" timeOffset="72340.97">10322 8101 0,'0'0'15,"0"0"-15,0 0 0,0 0 16,0 0-16,0 0 0,0 0 16,0 0-16,0 0 15,0 0-15,0 0 0,0 0 16,0 0-16,0 0 0,0 0 15,0 0-15,0 0 16,0 0-16,0 0 0,0 0 16,0 0-16,0 0 15,0 0-15,0 0 0,0 0 16,0 0-16,0 0 16,0 0-16,0 0 0,0 0 15,0 0-15,0 0 0,0 0 16,0 0-16,0 0 0,0 0 15,0 0-15,0 0 16,-44 13-16,44-13 16,0 0-16,0 0 0,0 0 15,0 0-15,0 0 0,0 0 16,0 0-16,0 0 16,0 0-16,0 0 0,0 0 15,0 0-15,0 0 0,0 0 16,-51-19-16,51 19 15,0 0-15,0 0 0,0 0 16,0 0-16,0 0 16,0 0-16,0 0 0,0 0 15,0 0-15,-6-56 0,6 56 16</inkml:trace>
  <inkml:trace contextRef="#ctx0" brushRef="#br0" timeOffset="72809.59">9993 7851 0,'0'0'0,"0"0"15,0 0-15,0 0 16,0 0-16,0 0 0,0 0 16,0 0-16,0 0 0,0 0 15,0 0-15,0 0 16,0 0-16,0 0 0,0 0 16,0 0-16,0 0 0,0 0 15,25 44-15,-25-44 16,0 0-16,44 25 15,-44-25-15,0 0 0,64 25 16,-64-25-16,0 0 0,81 38 16,-81-38-16,83 43 15,-83-43-15,0 0 0,70 57 16,-70-57-16,0 0 0,63 68 16,-63-68-16,0 0 15,0 0-15,32 88 0,-32-88 16,0 0-16,7 94 15,-7-94-15,0 0 0,-26 95 16,26-95-16,0 0 0,0 0 16,-62 75-16,62-75 15,0 0-15,-84 37 0,84-37 16,0 0-16,0 0 0,-95 7 16,95-7-16,0 0 15,0 0-15,-83-26 16,83 26-16,0 0 0,0 0 15,-50-37-15,50 37 0,0 0 16,0 0-16,-13-63 16,13 63-16</inkml:trace>
  <inkml:trace contextRef="#ctx0" brushRef="#br0" timeOffset="73184.5">10252 8076 0,'0'0'0,"0"0"0,0 0 16,0 0-16,0 0 15,0 0-15,0 0 0,0 0 16,0 0-16,0 0 0,59 0 16,-59 0-16,0 0 15,0 0-15,0 0 0,0 0 16,0 0-16,112 0 0,-112 0 15,0 0-15,0 0 16,84 0-16,-84 0 16,88 19-16,-88-19 0,75 38 15,-75-38-15,0 0 0,64 56 16,-64-56-16,0 0 16,50 69-16,-50-69 0,0 0 15,26 82-15,-26-82 0,0 0 16,0 0-16,-6 94 15,6-94-15,0 0 0,-45 75 16,45-75-16,0 0 16,0 0-16</inkml:trace>
  <inkml:trace contextRef="#ctx0" brushRef="#br0" timeOffset="73887.47">9999 8403 0,'0'0'0,"0"0"16,0 0-16,0 0 0,0 0 15,0 0-15,0 0 0,0 0 16,0 0-16,0 0 15,0 0-15,0 0 0,0 0 16,0 0-16,0 0 0,0 0 16,12 81-16,-12-81 15,0 0-15,0 0 0,32 81 16,-32-81-16,32 107 16,-32-107-16,0 0 0,0 0 15,25 100-15,-25-100 0,0 0 16,0 0-16,20 94 15,-20-94-15,0 0 0,0 0 16,6 50-16,-6-50 0,0 0 16,0 0-16,0 0 15,0 0-15,0 0 16,0 0-16,-70-56 0,70 56 16,0 0-16,-63-94 0,63 94 15,0 0-15,-70-94 16,70 94-16,-64-82 0,64 82 15,0 0 1,0 0-16,-57-75 16,57 75-16,0 0 0,0 0 15,-44-44-15,44 44 0,0 0 16,0 0-16,0 0 16,0 0-16,0 0 0,0 0 15,-45 32-15,45-32 0,0 0 16,0 75-16,0-75 15,0 0-15,0 107 16,0-107-16,0 0 0,7 118 16,-7-118-16,0 0 0,0 0 15,13 94-15,-13-94 16,0 0-16,0 0 0,31 70 16,-31-70-16,0 0 15,46 25-15,-46-25 0</inkml:trace>
  <inkml:trace contextRef="#ctx0" brushRef="#br0" timeOffset="75277.89">11557 9142 0,'0'0'0,"0"0"0,0 0 16,0 0-16,0 0 0,26 82 15,-26-82-15,0 0 0,0 0 16,13 75-16,-13-75 16,0 0-16,0 0 15,-7 69-15,7-69 0,0 0 16,0 0-16,0 0 0,0 0 16,0 0-16,0 0 15,-12 50-15,12-50 0,0 0 16,0 0-16,0 0 0,0 0 15,0 0-15,0 0 16,0 0-16,0 0 0,0 0 16,96 31-16,-96-31 15,0 0-15,0 0 0,82 6 16,-82-6-16,0 0 0,0 0 16,94 0-16,-94 0 15,0 0-15,0 0 0,89-19 16,-89 19-16,0 0 0</inkml:trace>
  <inkml:trace contextRef="#ctx0" brushRef="#br0" timeOffset="75655.64">12154 9048 0,'0'0'0,"0"0"0,0 0 15,0 0-15,0 0 16,0 0-16,0 0 0,0 0 16,0 0-16,-13 44 0,13-44 15,0 0-15,0 0 0,-19 81 16,19-81-16,0 0 16,0 0-16,-19 94 0,19-94 15,0 0-15,0 0 0,-13 69 16,13-69-16,0 0 15,0 0-15,-19 44 0,19-44 16,0 0-16,0 0 16,0 0-16,0 0 0,-101-31 15,101 31-15,0 0 0,0 0 16,-57-63-16,57 63 16,0 0-16,0 0 0,-38-82 15,38 82-15,0 0 0,0 0 16,6-56-16,-6 56 15</inkml:trace>
  <inkml:trace contextRef="#ctx0" brushRef="#br0" timeOffset="76049.2">12324 9010 0,'0'0'0,"0"0"16,0 0-16,0 0 0,0 0 15,0 0-15,0 0 0,0 0 16,0 0-16,0 0 16,20 94-16,-20-94 0,0 0 15,0 0-15,18 75 16,-18-75-16,0 0 0,0 0 16,13 88-16,-13-88 0,0 0 15,0 0-15,7 63 16,-7-63-16,0 0 0,0 0 15,0 0-15,0 0 16,0 0-16,0 0 0,25 56 16,-25-56-16,0 0 15,0 0-15,0 0 0,0 0 16,0 0-16,0 0 0,114-6 16,-114 6-16,0 0 15,0 0-15,70-19 0,-70 19 16,0 0-16,0 0 0,69-12 15,-69 12-15,0 0 0,0 0 16</inkml:trace>
  <inkml:trace contextRef="#ctx0" brushRef="#br0" timeOffset="77002.42">12888 8916 0,'0'0'0,"0"0"0,0 0 16,0 0-16,0 0 0,0 0 15,0 0-15,0 0 16,0 0-16,0 0 0,0 0 16,0 0-16,0 0 15,0 0-15,0 0 0,0 0 16,0 0-16,0 0 15,0 0-15,0 0 0,0 0 16,0 0-16,83-31 0,-83 31 16,0 0-16,0 0 15,31-38-15,-31 38 0,0 0 16,0 0-16,33-31 0,-33 31 16,0 0-16,0 0 15,0 0-15,0 0 16,0 0-16,31 50 0,-31-50 15,0 0-15,6 88 0,-6-88 16,0 0-16,0 119 0,0-119 16,0 0-16,0 0 15,-6 113-15,6-113 0,0 0 16,0 0-16,-6 100 16,6-100-16,0 0 0,0 0 15,0 0-15,0 0 16,0 0-16,0 0 0,19 63 15,-19-63-15,0 0 0,0 0 16,0 0-16,0 0 16,0 0-16,0 0 0,82-25 15,-82 25-15,0 0 0,0 0 16,0 0-16,0 0 16,0 0-16,0 0 0,31-25 15,-31 25-15,0 0 31,0 0-31,-50-32 0,50 32 0,0 0 0,0 0 0,0 0 16,0 0-16,-70-25 16,70 25-16,0 0 0,0 0 15,-70 0-15,70 0 0,0 0 16,0 0-16,-63 19 16,63-19-16,0 0 31</inkml:trace>
  <inkml:trace contextRef="#ctx0" brushRef="#br0" timeOffset="77956.03">14372 8922 0,'0'0'0,"0"0"0,0 0 15,0 0-15,0 0 0,0 0 32,6 76-32,-6-76 0,0 0 0,0 0 0,0 94 15,0-94-15,0 0 16,0 0-16,-13 100 0,13-100 16,0 0-16,0 0 0,-19 88 31,19-88-31,0 0 15,0 0-15,-25 56 0,25-56 16,0 0-16,0 0 0,0 0 16,0 0-16,0 0 15,0 0-15,0 0 0,0 0 16,0 0-16,0 0 16,0 0-16,0 0 0,0 0 15,0 0-15,75 19 16,-75-19-16,0 0 0,0 0 15,65-6-15,-65 6 0,0 0 16,0 0-16,56-19 0,-56 19 16,0 0-16,0 0 15,51-44-15,-51 44 16</inkml:trace>
  <inkml:trace contextRef="#ctx0" brushRef="#br0" timeOffset="78409.03">14606 9048 0,'0'0'0,"0"0"0,0 0 16,0 0-16,0 0 16,0 0-16,0 0 0,0 0 15,0 0-15,0 0 16,0 0-16,0 0 0,0 0 16,0 0-16,0 0 0,0 0 15,0 0-15,0 0 16,0 0-16,0 0 0,0 0 15,51-6-15,-51 6 0,0 0 16,0 0-16,38 25 16,-38-25-16,0 0 0,0 0 15,31 44-15,-31-44 16,0 0-16,0 0 0,13 62 16,-13-62-16,0 0 0,0 0 15,-7 63-15,7-63 16,0 0-16,0 0 0,-18 50 15,18-50-15,0 0 16,0 0-16,0 0 0,0 0 16,0 0-16,0 0 15,18 44-15,-18-44 0,0 0 16,0 0-16,58 6 0,-58-6 16,0 0-16,0 0 15,82 6-15,-82-6 0,0 0 16,0 0-16,83 7 0,-83-7 15,0 0-15</inkml:trace>
  <inkml:trace contextRef="#ctx0" brushRef="#br0" timeOffset="79080.98">15011 8891 0,'0'0'0,"0"0"15,0 0-15,0 0 0,0 0 16,0 0-16,0 0 16,0 0-16,0 0 0,0 0 15,20 44-15,-20-44 16,0 0-16,31 94 0,-31-94 16,0 0-16,0 0 0,32 100 15,-32-100-15,0 0 16,0 0-16,19 88 0,-19-88 15,0 0-15,0 0 0,0 0 16,0 0-16,0 0 16,0 0-16,6 57 15,-6-57-15,0 0 0,0 0 16,0 0-16,0 0 0,0 0 16,0 0-16,64 18 15,-64-18-15,0 0 0,0 0 16,0 0-16,0 0 0,0 0 15,0 0-15,89-18 16,-89 18-16,0 0 0,0 0 16,43-13-16,-43 13 15,0 0-15,0 0 0,0 0 16</inkml:trace>
  <inkml:trace contextRef="#ctx0" brushRef="#br0" timeOffset="80424.47">14834 8897 0,'0'0'16,"0"0"-16,0 0 0,0 0 16,0 0-16,0 0 0,0 0 15,0 0-15,0 0 16,0 0-16,0 0 0,0 0 16,0 0-16,0 0 15,0 0-15,0 0 0,0 0 16,7 57-16,-7-57 0,0 0 0,0 100 0,0-100 31,0 0-31,0 0 0,6 100 16,-6-100-16,0 0 15,0 0-15,0 95 0,0-95 16,0 0-16,0 0 0,-6 50 16,6-50-16,0 0 15,0 0-15,0 0 0,0 0 16,0 0-16,0 0 15,0 0-15,-83-50 0,83 50 16,0 0-16,-50-82 0,50 82 16,0 0-16,0 0 15,-39-88-15,39 88 0,0 0 16,0 0-16,-18-81 0,18 81 16,0 0-16,0 0 15,0 0-15,0 0 16,0 0-16,0 0 0,0 0 15,0 0-15,0 0 0,0 0 16,0 0-16</inkml:trace>
  <inkml:trace contextRef="#ctx0" brushRef="#br0" timeOffset="81065.32">15468 8922 0,'0'0'0,"0"0"16,0 0-16,0 0 16,0 0-16,0 0 0,0 0 15,0 0-15,0 0 0,0 0 16,82-6-16,-82 6 15,0 0-15,0 0 0,58 0 16,-58 0-16,0 0 16,0 0-16,57 26 0,-57-26 15,0 0-15,0 0 0,50 56 16,-50-56-16,0 0 16,0 0-16,25 75 0,-25-75 15,0 0-15,0 75 0,0-75 16,0 0-16,0 0 15,-31 69-15,31-69 16,0 0-16,0 0 0,-44 44 16,44-44-16,0 0 0,0 0 15,0 0-15,0 0 16,0 0-16,0 0 0,-32 31 16,32-31-16,0 0 0,0 0 15,0 0-15,0 0 16,82 38-16,-82-38 0,0 0 15,0 0-15,108 19 16,-108-19-16,0 0 0,0 0 16,107 19-16</inkml:trace>
  <inkml:trace contextRef="#ctx0" brushRef="#br0" timeOffset="84032.34">14999 7826 0,'0'0'0,"0"0"15,0 0-15,0 0 16,0 0-16,0 0 0,32 44 16,-32-44-16,0 0 0,0 0 15,6 50-15,-6-50 16,0 0-16,-19 69 15,19-69-15,0 0 0,0 0 16,-51 62-16,51-62 0,0 0 16,0 0-16,-69 38 0,69-38 15,0 0-15,-77 0 16,77 0-16,0 0 0,0 0 16,-69-38-16,69 38 0,0 0 15,-44-68-15,44 68 16,0 0-16,-13-94 15,13 94-15,0 0 0,6-94 16,-6 94-16,0 0 0,0 0 16,38-82-16,-38 82 0,0 0 15,0 0-15,64-43 16,-64 43-16,0 0 0,89 6 16,-89-6-16,0 0 15,81 50-15,-81-50 0,0 0 16,77 88-16,-77-88 15,32 93-15,-32-93 0,0 0 16,6 113-16,-6-113 0,-26 94 16,26-94-16,-51 82 15,51-82-15,0 0 0,-82 43 16,82-43-16,-88 7 0,88-7 16,-83-25-16,83 25 15,0 0-15,-76-44 0,76 44 0,0 0 16,0 0-16,-57-69 0,57 69 15,0 0-15,0 0 16,-19-69-16,19 69 16,0 0-16,0 0 0,25-56 15,-25 56-15,0 0 0,0 0 16,70-38-16,-70 38 0,0 0 16,0 0-16,95 0 15,-95 0-15,0 0 0,0 0 16,82 32-16,-82-32 15</inkml:trace>
  <inkml:trace contextRef="#ctx0" brushRef="#br0" timeOffset="111562.43">13174 7907 0,'0'0'0,"0"0"16,0 0-16,0 0 15,0 0-15,0 0 0,0 0 16,0 0-16,0 0 15,0 0-15,0 0 0,0 0 16,0 0-16,0 0 16,0 0-16,0 0 0,0 0 15,0 0-15,0 0 0,0 0 16,0 0-16,0 0 16,0 0-16,0 0 0,0 0 15,0 0-15,0 0 0,0 0 16,0 0-16,0 0 15,0 0-15,0 0 16,0 0-16,0 0 0,63 7 16,-63-7-16,0 0 0,0 0 15,44-19-15,-44 19 0,0 0 16,0 0-16,45-31 16,-45 31-16,0 0 0,0 0 15,0 0-15,0 0 0,0 0 16,0 0-16,0 0 15,0 0-15,0 0 0,0 0 16,12-75-16,-12 75 16,0 0-16,0 0 0,-44-26 15,44 26-15,0 0 16,0 0-16,-62-6 0,62 6 16,0 0-16,0 0 0,-46 13 15,46-13-15,0 0 16,0 0-16,-18 37 0,18-37 15,0 0-15,0 0 16,6 63-16,-6-63 0,0 0 16,0 0-16,12 62 0,-12-62 15,0 0-15,0 0 16,14 51-16,-14-51 0,0 0 16,0 0-16,0 0 0,0 0 15,0 0-15,0 0 16,37 31-16,-37-31 0,0 0 15,0 0-15,0 0 16,0 0-16,0 0 0</inkml:trace>
  <inkml:trace contextRef="#ctx0" brushRef="#br0" timeOffset="111875.08">13250 7782 0,'0'0'0,"0"0"0,0 0 16,0 0-16,0 0 16,0 0-16,0 0 0,0 0 15,0 0-15,0 0 0,0 0 16,0 0-16,0 0 16,0 0-16,-58 19 15,58-19-15,0 0 0,0 0 16,-56 19-16,56-19 0,0 0 15,0 0-15,-64 12 16,64-12-16,0 0 0,0 0 16,-50 19-16,50-19 0,0 0 15,0 0-15,0 0 16,0 0-16,0 0 0,0 0 16,0 0-16,0 0 15</inkml:trace>
  <inkml:trace contextRef="#ctx0" brushRef="#br0" timeOffset="113455.67">13338 7870 0,'0'0'0,"0"0"0,0 0 15,0 0-15,0 0 16,0 0-16,0 0 0,0 0 15,0 0-15,0 0 16,0 0-16,0 0 0,0 0 16,0 0-16,-6 62 15,6-62-15,0 0 0,0 0 16,0 0-16,0 0 0,0 0 16,0 0-16,-25-37 15,25 37-15,0 0 0,0 0 16,0 0-16,0 0 15,0 0-15,0-81 0,0 81 32,0 0-32,-6-101 0,6 101 15,0 0-15,0-113 0,0 113 16,0 0-16,-7-131 16,7 131-16,0 0 0,-13-126 15,13 126-15,0 0 0,-12-125 16,12 125-16,0 0 15,0-100-15,0 100 0,0 0 16,0 0-16,6-94 16,-6 94-16,0 0 0,0 0 15,0-75-15,0 75 16,0 0-16,0 0 0,0-75 16,0 75-16,0 0 0,0 0 15,0 0-15,0 0 0,0 0 16,0 0-16,6-75 15,-6 75-15,0 0 16,0 0-16,0 0 0,0 0 16,0 0-16,0 0 0,0 0 15,0 0-15,0 0 0,0 0 16,-38-25-16,38 25 16,0 0-16,0 0 0,-57 12 15,57-12-15,0 0 16,-89 13-16,89-13 0,0 0 15,-113 6-15,113-6 16,0 0-16,-134-6 0,134 6 16,0 0-16,-139-13 0,139 13 15,0 0-15,-146-19 16,146 19-16,0 0 0,-158-12 16,158 12-16,0 0 0,-145-19 15,145 19-15,0 0 16,0 0-16,-121-12 15,121 12-15,0 0 0,0 0 16,-95-7-16,95 7 0,0 0 16,0 0-16,-58 0 15,58 0-15,0 0 0,0 0 16,0 0-16,0 0 0,0 0 16,0 0-16,0 0 15,0 0-15,0 0 0,0 0 16,-63 25-16,63-25 15,0 0-15,0 0 0,0 0 16,0 0-16,0 0 0,0 0 16,-68 32-16,68-32 15,0 0-15,0 0 0,0 0 16,0 0-16,0 0 0,0 0 16,-45 18-16,45-18 15,0 0-15,0 0 16,0 0-16,0 0 0,0 0 15,0 0-15,0 0 0,0 0 16,0 0-16,0 0 16,-51 38-16,51-38 0,0 0 15,0 0-15,0 0 0,0 0 16,0 0-16,6 113 16,-6-113-16,0 0 0,25 68 15,-25-68-15,0 0 16,32 82-16,-32-82 0,0 0 15,0 0-15,25 100 0,-25-100 16,0 0-16,26 100 16,-26-100-16,0 0 0,25 107 15,-25-107-15,0 0 0,25 94 16,-25-94-16,0 0 16,32 100-16,-32-100 0,0 0 15,39 82-15,-39-82 16,0 0-16,0 0 0,31 87 15,-31-87-15,0 0 0,0 0 16,26 69-16,-26-69 16,0 0-16,0 0 0,0 0 15,0 0-15,0 0 0,0 0 16,24 44-16,-24-44 16,0 0-16,0 0 15,0 0-15,0 0 0,0 0 16,0 0-16,38 56 0,-38-56 15,0 0-15,0 0 16,0 0-16,0 0 0,0 0 16,0 0-16,0 0 0,0 0 15,0 0-15,0 0 16</inkml:trace>
  <inkml:trace contextRef="#ctx0" brushRef="#br0" timeOffset="114389.78">13326 6842 0,'0'0'0,"0"0"15,0 0-15,0 0 0,0 0 16,0 0-16,0 0 0,0 0 16,0 0-16,0 0 15,0 0-15,0 0 16,0 0-16,0 0 0,0 0 16,0 0-16,0 0 0,0 0 15,-7-62-15,7 62 16,0 0-16,0 0 0,0 0 15,0 0-15,0 0 0,0 0 16,39-50-16,-39 50 16,0 0-16,0 0 0,0 0 15,0 0-15,0 0 16,95-6-16,-95 6 0,0 0 16,0 0-16,69 31 0,-69-31 15,0 0-15,83 37 16,-83-37-16,0 0 0,0 0 15,76 50-15,-76-50 0,0 0 0,0 0 0,57 76 32,-57-76-32,31 81 0,-31-81 0,0 0 0,20 82 31,-20-82-31,0 0 0,12 94 16,-12-94-16,0 0 0,0 0 0,0 87 0,0-87 15,0 0-15,-12 101 0,12-101 16,0 0-16,-32 93 15,32-93 1,0 0-16,-39 101 16,39-101-16,-37 81 0,37-81 15,0 0-15,-44 75 16,44-75-16,0 0 0,-51 82 16,51-82-16,0 0 0,-70 62 15,70-62-15,-63 50 16,63-50-16,0 0 0,-70 50 15,70-50-15,0 0 0,0 0 16,-76 26-16,76-26 16,0 0-16,0 0 0,-70 12 15,70-12-15,0 0 16,-69-6-16,69 6 0,0 0 16,0 0-16,-57-44 0,57 44 15,0 0-15,0 0 16</inkml:trace>
  <inkml:trace contextRef="#ctx0" brushRef="#br0" timeOffset="115309.39">12761 7594 0,'0'0'0,"0"0"15,0 0-15,0 0 16,0 0-16,0 0 0,0 0 15,0 0-15,0 0 16,0 0-16,0 0 0,0 0 16,0 0-16,0 0 0,32-87 15,-32 87-15,7-94 16,-7 94-16,0 0 0,-19-125 16,19 125-16,-32-120 0,32 120 15,-38-112-15,38 112 16,0 0-16,0 0 0,-25-88 15,25 88-15,0 0 16,0 0-16,0 0 16</inkml:trace>
  <inkml:trace contextRef="#ctx0" brushRef="#br0" timeOffset="115623.68">12490 7463 0,'0'0'15,"0"0"-15,0 0 0,0 0 16,0 0-16,0 0 0,0 0 16,0 0-16,-57-44 15,57 44-15,-51-63 16,51 63-16,-58-88 0,58 88 15,-57-87-15,57 87 0,-50-94 16,50 94-16,0 0 16,-51-88-16,51 88 0,0 0 15,0 0-15,-51-75 0,51 75 16,0 0-16,0 0 0,-38-50 16,38 50-16,0 0 15</inkml:trace>
  <inkml:trace contextRef="#ctx0" brushRef="#br0" timeOffset="115972.85">12115 7582 0,'0'0'0,"0"0"16,0 0-16,0 0 0,0 0 15,0 0-15,0 0 16,0 0 0,0 0-16,-44-19 0,44 19 15,-57-69-15,57 69 0,-70-75 16,70 75-16,-69-76 16,69 76-16,-77-87 15,77 87-15,-82-75 0,82 75 16,-76-75-16,76 75 0,-63-63 15,63 63-15,0 0 16,0 0-16,-57-44 0,57 44 16,0 0-16,0 0 0,0 0 15,0 0-15,0 0 16,0 0-16</inkml:trace>
  <inkml:trace contextRef="#ctx0" brushRef="#br0" timeOffset="116238.43">11608 7670 0,'0'0'0,"0"0"0,0 0 16,0 0-16,0 0 0,-31 43 16,31-43-16,0 0 15,0 0-15,-32 38 0,32-38 16,0 0-16,0 0 15,0 0-15,-108-31 0,45-19 16,63 50-16,-76-70 0,76 70 16,-95-81-16,95 81 15,0 0-15,-89-75 0,89 75 16,0 0-16,0 0 16,-69-63-16</inkml:trace>
  <inkml:trace contextRef="#ctx0" brushRef="#br0" timeOffset="116457.36">11127 7600 0,'0'0'0,"0"0"16,0 0-16,0 0 0,0 0 16,0 0-16,13 45 15,-13-45-15,0 0 0,0 0 16,0 0-16,0 0 15,0 0-15,-95 0 0,95 0 16,0 0-16,0 0 0,-70-20 16,70 20-16</inkml:trace>
  <inkml:trace contextRef="#ctx0" brushRef="#br0" timeOffset="136631.5">17711 3477 0,'0'0'0,"0"0"16,0 0-16,0 0 16,0 0-16,0 0 0,-25 44 15,25-44-15,-38 50 0,38-50 16,0 0-16,0 0 16,-51 51-16,51-51 0,0 0 15,-64 56-15,64-56 0,0 0 16,0 0-16,-81 50 15,81-50-15,0 0 0,0 0 16,-71 63-16,71-63 16,0 0-16,0 0 0,-56 43 15,56-43-15,0 0 0,0 0 16,0 0-16,0 0 16,0 0-16,0 0 0,0 0 15,0 0-15</inkml:trace>
  <inkml:trace contextRef="#ctx0" brushRef="#br0" timeOffset="136913.87">17565 3735 0,'0'0'0,"0"0"0,0 0 0,0 0 15,0 0-15,0 0 16,0 0-16,0 0 16,0 0-16,0 0 0,0 0 15,0 0-15,0 0 0,0 0 16,63 0-16,-63 0 15,0 0-15,0 0 0,0 0 16,-43-45-16,43 45 0,-70-38 16,70 38-16,0 0 15,-95-43-15,95 43 0,0 0 16,-89-44-16,89 44 16,0 0-16,0 0 0,-76-51 15,76 51-15,0 0 16,0 0-16,-38-31 0,38 31 15</inkml:trace>
  <inkml:trace contextRef="#ctx0" brushRef="#br0" timeOffset="137195.09">17490 3433 0,'0'0'0,"0"0"0,0 0 16,0 0-16,0 0 0,0 0 15,6 56-15,-6-56 16,0 0-16,13 70 0,-13-70 16,0 0-16,0 0 15,18 81-15,-18-81 0,0 0 16,0 0-16,20 88 0,-20-88 15,0 0-15,0 0 16,6 68-16,-6-68 0,0 0 16,0 0-16,0 0 0</inkml:trace>
  <inkml:trace contextRef="#ctx0" brushRef="#br0" timeOffset="137491.9">17832 3609 0,'0'0'0,"0"0"0,0 0 16,0 0-16,0 0 0,0 0 15,-32 31-15,32-31 16,0 0-16,-69 19 15,69-19-15,0 0 0,-109 6 16,109-6-16,-126 6 0,126-6 16,-127 7-16,127-7 15,-101 6-15,101-6 0,0 0 16,0 0-16,-83 6 0,83-6 16</inkml:trace>
  <inkml:trace contextRef="#ctx0" brushRef="#br0" timeOffset="138477.49">18434 3502 0,'0'0'0,"0"0"15,0 0-15,0 0 0,0 0 16,0 0-16,0 0 15,0 0-15,0 0 0,0 0 16,0 0-16,0 0 0,0 0 16,0 0-16,-45 57 15,45-57-15,0 0 0,0 0 16,0 0-16,0 0 16,0 0-16,0 0 0,-69 6 15,69-6-15,0 0 16,0 0-16,-64 6 0,64-6 15,0 0-15,0 0 0,-44 13 16,44-13-16,0 0 0,0 0 16,0 0-16,0 0 15,0 0-15,0 0 16,0 0-16,0 0 0,0 0 16,0 0-16,0 0 0,0 0 15,0 0-15,82 81 16,-82-81-16,0 0 0,0 0 15,101 44-15,-101-44 0,0 0 16,0 0-16,0 0 16,0 0-16,0 0 0,0 0 15,77 44-15,-77-44 16,0 0-16,0 0 0,0 0 16,0 0-16,-57 81 0,57-81 15,0 0-15,-95 14 16,95-14-16,0 0 0,-121-7 15,121 7-15,0 0 0,-114-25 16,114 25-16,0 0 16,0 0-16,-76-32 0,76 32 15,0 0-15,0 0 16,-25-31-16,25 31 0</inkml:trace>
  <inkml:trace contextRef="#ctx0" brushRef="#br0" timeOffset="139306.5">18706 3496 0,'0'0'0,"0"0"16,0 0-16,0 0 0,0 0 15,0 0-15,0 0 16,0 0-16,0 0 0,-6 63 16,6-63-16,0 0 0,0 63 15,0-63-15,0 0 16,-6 81-16,6-81 0,0 0 15,0 0-15,-7 88 16,7-88-16,0 0 0,0 0 16,-13 43-16,13-43 15,0 0-15,0 0 0,0 0 16,0 0-16,0 0 0,0 0 16,0 0-16,0 0 15,0 0-15,0 0 0,-44-43 16,44 43-16,0 0 15,0 0-15,20-38 0,-20 38 16,0 0-16,56-25 0,-56 25 16,0 0-16,95 0 15,-95 0-15,0 0 0,114 31 16,-114-31-16,0 0 0,0 0 16,108 37-16,-108-37 15,0 0-15,0 0 0,76 25 16,-76-25-16,0 0 15,0 0-15,0 0 0,0 0 16,0 0-16,0 0 16,-76-50-16,76 50 0,0 0 15,-95-43-15,95 43 0,0 0 16,0 0-16,-102-38 16,102 38-16,0 0 0,0 0 15,-75-31-15,75 31 16,0 0-16,0 0 0,0 0 15,0 0-15,0 0 0,0 0 16,0 0-16,0 0 16,0 0-16,0 0 0,95-7 15,-95 7-15,101-6 0,-101 6 16,102-12-16,-102 12 16,0 0-16,0 0 0,88-25 15,-88 25-15,0 0 16,0 0-16,82-25 0,-82 25 15,0 0-15,0 0 0,64-32 16,-64 32-16,0 0 16</inkml:trace>
  <inkml:trace contextRef="#ctx0" brushRef="#br0" timeOffset="139604.21">19378 3439 0,'0'0'15,"0"0"-15,0 0 0,0 0 16,0 0-16,0 0 0,0 0 16,0 0-16,0 0 15,0 0-15,13 75 0,-13-75 16,0 0-16,0 0 0,0 63 16,0-63-16,0 0 15,0 0-15,6 75 0,-6-75 16,0 0-16,0 0 15,6 69-15,-6-69 0,0 0 16,0 0-16,0 70 0,0-70 16,0 0-16,0 0 15,20 43-15,-20-43 0,0 0 16,0 0-16,37 25 0</inkml:trace>
  <inkml:trace contextRef="#ctx0" brushRef="#br0" timeOffset="140092.31">19568 3859 0,'0'0'0,"0"0"16,0 0-16,0 0 15,0 0-15,0 0 0,0 0 16,0 0-16,0 0 0,0 0 16,0 0-16,0 0 15,0 0-15,0 0 0,0 0 16,0 0-16,0 0 0,0 0 16,0 0-16,0 0 15,0 0-15,0 0 0,51-43 16,-51 43-16,0 0 15,0 0-15,-20-101 0,20 101 16,0 0-16,0 0 0,-18-100 16,18 100-16,0 0 15,0 0-15,-6-94 0,6 94 16,0 0-16,0 0 0,24-57 16,-24 57-16,0 0 15,0 0-15,58-12 16,-58 12-16,0 0 0,76 19 15,-76-19-15,0 0 0,0 0 16,70 43-16,-70-43 0,0 0 16,0 0-16,44 70 15,-44-70-15,0 0 0,0 0 16,13 56-16,-13-56 16,0 0-16,-32 44 0,32-44 15,0 0-15,-76 12 0,76-12 16,0 0-16,-95-12 15,95 12-15,0 0 0,0 0 16,-76-25-16,76 25 0,0 0 16,0 0-16,-38-25 15,38 25-15,0 0 16</inkml:trace>
  <inkml:trace contextRef="#ctx0" brushRef="#br0" timeOffset="141008.06">20538 3439 0,'0'0'0,"0"0"0,0 0 0,0 0 15,0 0-15,0 0 0,0 0 32,0 0-32,0 0 0,0 0 15,12 82-15,-12-82 0,0 0 16,0 0-16,13 81 15,-13-81-15,0 0 0,0 0 16,7 82-16,-7-82 16,0 0-16,0 0 0,-7 81 15,7-81-15,0 0 0,0 0 16,0 0-16,0 0 0,0 0 16,7 56-16,-7-56 15,0 0-15</inkml:trace>
  <inkml:trace contextRef="#ctx0" brushRef="#br0" timeOffset="141288.97">20791 3396 0,'0'0'0,"0"0"0,0 0 15,0 0-15,0 0 0,0 0 16,-25 37-16,25-37 16,0 0-16,-38 25 0,38-25 15,0 0-15,-76 31 16,76-31-16,-96 13 0,96-13 16,0 0-16,0 0 0,-107 7 15,107-7-15,0 0 16,0 0-16,-101-7 0,101 7 15,0 0-15,0 0 0</inkml:trace>
  <inkml:trace contextRef="#ctx0" brushRef="#br0" timeOffset="141835.74">21165 3602 0,'0'0'0,"0"0"16,0 0-16,0 0 0,0 0 16,0 0-16,0 0 0,0 0 15,0 0-15,-12 101 16,12-101-16,0 0 0,0 0 15,-38 56-15,38-56 0,-63 37 16,63-37-16,0 0 16,0 0-16,-89 0 15,89 0-15,0 0 0,0 0 16,-89-37-16,89 37 0,0 0 16,0 0-16,-70-69 15,70 69-15,0 0 0,0 0 16,-25-75-16,25 75 0,0 0 15,18-69-15,-18 69 16,0 0-16,0 0 0,77-44 16,-77 44-16,101-13 15,-101 13-15,0 0 0,101 20 16,-101-20-16,89 50 0,-89-50 16,0 0-16,0 0 15,69 56-15,-69-56 0,0 0 16,0 0-16,33 69 0,-33-69 15,0 0-15,0 0 16,-13 44-16,13-44 0,0 0 16,0 0-16,-57 7 15,57-7-15</inkml:trace>
  <inkml:trace contextRef="#ctx0" brushRef="#br0" timeOffset="142766.71">21926 3427 0,'0'0'0,"0"0"15,0 0-15,0 0 0,0 0 16,0 0-16,0 0 16,0 0-16,0 0 0,0 0 15,-26 75-15,26-75 0,0 0 16,0 0-16,-6 88 15,6-88-15,0 0 0,0 0 16,0 100-16,0-100 0,0 0 16,0 0-16,0 94 0,0-94 15,0 0-15,0 0 16,12 64-16,-12-64 16,0 0-16,0 0 0,26 36 15,-26-36-15,0 0 0,0 0 16,0 0-16,0 0 15,69-18-15,-69 18 0,0 0 16,0 0-16,45-45 0,-45 45 16,0 0-16,57-56 15,-57 56-15,50-62 0,-50 62 16,0 0-16,0 0 16,58-51-16,-58 51 0,0 0 15,0 0-15,19-43 0,-19 43 16,0 0-16,0 0 15,-32-32-15,32 32 0,0 0 16,0 0-16,-63-18 0,63 18 16,0 0-16,0 0 15,-83-7-15,83 7 0,0 0 16,0 0-16,0 0 16,0 0-16,0 0 0,0 0 15,-63 0-15,63 0 0,0 0 16,0 0-16,0 0 0,0 0 15,63-6-15,-63 6 0,0 0 16,0 0-16,83-32 16,-83 32-16,0 0 0,0 0 15,63-31-15,-63 31 0,0 0 16,0 0-16,32-25 16,-32 25-16,0 0 0,0 0 15,0 0-15,0 0 16,0 0-16,0 0 0,-63-6 15,63 6-15,0 0 0,0 0 16,0 0-16,0 0 16,0 0-16,0 0 0,-102 12 15,102-12-15,0 0 0,0 0 16,-57-6-16,57 6 16,0 0-16,0 0 15,0 0-15,0 0 16</inkml:trace>
  <inkml:trace contextRef="#ctx0" brushRef="#br0" timeOffset="143285.41">22781 3552 0,'0'0'0,"0"0"0,0 0 16,0 0-16,0 0 16,0 0-16,-13 70 0,13-70 15,0 0-15,0 0 0,-32 56 16,32-56-16,0 0 16,-63 50-16,63-50 0,0 0 15,-89 25-15,89-25 0,0 0 16,-95-25-16,95 25 15,0 0-15,-88-38 16,88 38-16,0 0 0,0 0 16,-57-56-16,57 56 0,0 0 15,0 0-15,-13-75 0,13 75 16,0 0-16,45-82 16,-45 82-16,0 0 0,82-44 15,-82 44-15,0 0 0,95 0 16,-95 0-16,0 0 15,89 31-15,-89-31 16,0 0-16,76 57 0,-76-57 16,0 0-16,0 0 0,56 81 15,-56-81-15,0 0 16,0 0-16,20 69 0,-20-69 16,0 0-16,0 0 0,-32 38 15,32-38-15,0 0 16,0 0-16,-44-19 15,44 19-15,0 0 0</inkml:trace>
  <inkml:trace contextRef="#ctx0" brushRef="#br0" timeOffset="143792.34">23282 3389 0,'0'0'0,"0"0"15,0 0-15,0 0 0,0 0 16,0 0-16,0 0 0,0 0 16,0 0-16,0 0 15,-70 38-15,70-38 0,0 0 16,0 0-16,-70 19 15,70-19-15,0 0 0,0 0 16,-63 18-16,63-18 16,0 0-16,0 0 0,-38 32 15,38-32-15,0 0 0,0 0 16,0 0-16,31 119 16,-31-119-16,0 0 0,0 0 15,52 69-15,-52-69 0,0 0 16,0 0-16,50 69 15,-50-69-15,0 0 0,19 56 16,-19-56-16,0 0 0,0 0 0,-38 44 16,38-44-16,0 0 15,-83 20-15,83-20 0,-101 0 16,101 0-16,0 0 16,-114-20-16,114 20 0,0 0 15,0 0-15,-89-37 0,89 37 16,0 0-16,-44-76 15,44 76-15</inkml:trace>
  <inkml:trace contextRef="#ctx0" brushRef="#br0" timeOffset="144298.31">23808 3421 0,'0'0'0,"0"0"16,0 0-16,0 0 16,0 0-16,0 0 0,0 0 0,0 0 15,0 0-15,0 0 16,-115-7-16,115 7 0,0 0 15,0 0-15,-88 7 0,88-7 16,0 0-16,0 0 16,-95 18-16,95-18 0,0 0 15,0 0-15,-57 32 0,57-32 16,0 0-16,0 0 16,0 0-16,57 81 15,-57-81-15,0 0 0,76 44 16,-76-44-16,0 0 0,76 50 15,-76-50-15,0 0 16,0 0-16,76 50 0,-76-50 16,0 0-16,0 0 0,32 57 15,-32-57-15,0 0 16,0 0-16,-26 50 0,26-50 16,-88 38-16,88-38 15,-121 18-15,121-18 0,-152 14 16,152-14-16,-158 5 0,158-5 15</inkml:trace>
  <inkml:trace contextRef="#ctx0" brushRef="#br0" timeOffset="152546.16">24993 9537 0,'0'0'0,"0"0"0,0 0 15,0 0-15,0 0 0,0 0 16,0 0-16,0 0 0,0 0 16,0 0-16,0 0 15,0 0-15,0 0 0,0 0 16,0 0-16,0 0 15,0 0-15,0 0 0,0 0 16,0 0-16,0 0 16,0 0-16,-45 25 0,45-25 15,0 0-15,0 0 0,0 0 16,0 0-16,0 0 16,0 0-16,-114 0 0,114 0 15,0 0-15,0 0 16,-69 12-16,69-12 0,-70 7 15,70-7-15,0 0 0,0 0 16,-83 0-16,83 0 16,0 0-16,-95 0 0,95 0 15,0 0-15,0 0 0,-88 0 16,88 0-16,0 0 16,0 0-16,-95 6 15,95-6-15,0 0 0,0 0 16,-95 6-16,95-6 0,0 0 15,-89 0-15,89 0 16,0 0-16,0 0 0,-95-6 16,95 6-16,0 0 0,0 0 15,-95-6-15,95 6 0,0 0 16,-95-13-16,95 13 16,0 0-16,-95-12 15,95 12-15,0 0 0,0 0 16,-101-13-16,101 13 0,0 0 15,-102-6-15,102 6 16,0 0-16,-101 0 0,101 0 16,0 0-16,-101 0 0,101 0 15,-115 6-15,115-6 16,0 0-16,-101 0 0,101 0 16,0 0-16,-108 0 15,108 0-15,0 0 0,-121 0 16,121 0-16,0 0 0,-132-6 15,132 6-15,0 0 16,-133 0-16,133 0 0,0 0 16,-140-6-16,140 6 0,0 0 15,-152-7-15,152 7 16,0 0-16,-133-6 16,133 6-16,0 0 0,-140-12 15,140 12-15,0 0 0,-145-7 16,145 7-16,-128-6 15,128 6-15,0 0 0,-126-12 16,126 12-16,0 0 0,-133-13 16,133 13-16,0 0 15,-140-7-15,140 7 0,-133-6 16,133 6-16,-126-6 16,126 6-16,0 0 0,-121 0 15,121 0-15,-114 0 0,114 0 16,0 0-16,-120 0 15,120 0-15,0 0 0,-120 6 16,120-6-16,0 0 0,-128 0 16,128 0-16,0 0 15,-126 6-15,126-6 16,0 0-16,-133 7 0,133-7 16,0 0-16,-139 0 0,139 0 15,0 0-15,-146-7 16,146 7-16,0 0 0,-152-6 15,152 6-15,-133-6 0,133 6 16,0 0-16,0 0 16,-128-6-16,128 6 0,0 0 15,0 0-15,-126 0 16,126 0-16,0 0 0,-114 6 16,114-6-16,0 0 0,-114 6 15,114-6-15,0 0 16,-120 6-16,120-6 0,0 0 15,-115 0-15,115 0 0,0 0 16,-107 7-16,107-7 16,0 0-16,-114 13 0,114-13 15,0 0-15,-133 12 16,133-12-16,0 0 0,-121 6 16,121-6-16,0 0 0,-120 7 15,120-7-15,0 0 16,-121 5-16,121-5 0,0 0 15,0 0-15,-101 7 16,101-7-16,-95 6 0,95-6 16,0 0-16,-89 7 15,89-7-15,0 0 0,-88 6 16,88-6-16,0 0 0,0 0 16,-102 0-16,102 0 15,0 0-15,-88 0 0,88 0 16,0 0-16,0 0 0,-95 6 15,95-6-15,0 0 16,0 0-16,-95 0 0,95 0 16,0 0-16,0 0 15,-109 0-15,109 0 0,0 0 16,0 0-16,-95 0 0,95 0 16,0 0-16,0 0 15,-82 0-15,82 0 0,0 0 16,0 0-16,-76-6 0,76 6 15,0 0-15,0 0 16,-69 0-16,69 0 16,0 0-16,0 0 0,-65 0 15,65 0-15,0 0 0,0 0 16,0 0-16,0 0 16,0 0-16,0 0 0,0 0 15,0 0-15,0 0 0,0 0 16,-95 0-16,95 0 15,0 0-15,0 0 0,0 0 16,0 0-16,0 0 16,0 0-16,-87 12 0,87-12 15,0 0-15,0 0 0,0 0 16,0 0-16,0 0 16,0 0-16,0 0 0,0 0 15,0 0-15,0 0 0,-51 19 16,51-19-16,0 0 15,0 0-15,0 0 16</inkml:trace>
  <inkml:trace contextRef="#ctx0" brushRef="#br0" timeOffset="158732.41">17395 9449 0,'0'0'0,"0"0"15,0 0-15,0 0 0,0 0 16,0 0-16,0 0 0,0 0 15,0 0-15,0 0 16,0 0-16,0 0 0,0 0 16,0 0-16,0 0 15,0 0-15,0 0 0,0 0 16,0 0-16,0 0 0,0 0 16,0 0-16,0 0 15,0 0-15,0 0 0,0 0 16,0 0-16,0 0 0,0 0 15,0 0-15,0 0 16,0 0-16,0 0 16,0 0-16,50-31 0,-50 31 15,0 0-15,0 0 0,25-32 16,-25 32-16,0 0 16,0 0-16,26-50 0,-26 50 15,0 0-15,0 0 0,13-69 16,-13 69-16,0 0 15,0 0-15,0-100 0,0 100 16,0 0-16,0 0 16,-13-107-16,13 107 0,0 0 15,0 0-15,-13-113 0,13 113 16,0 0-16,0 0 16,-13-112-16,13 112 0,0 0 15,13-119-15,-13 119 0,0 0 16,19-107-16,-19 107 15,25-94-15,-25 94 16,0 0-16,38-75 0,-38 75 16,0 0-16,26-88 0,-26 88 15,0 0-15,0 0 16,13-88-16,-13 88 0,0 0 16,0-100-16,0 100 0,-13-106 15,13 106-15,0 0 16,-19-94-16,19 94 0,0 0 15,0 0-15,-19-100 16,19 100-16,0 0 0,0 0 16,-12-94-16,12 94 0,0 0 15,6-94-15,-6 94 16,0 0-16,0 0 0,6-88 16,-6 88-16,0 0 0,0 0 15,-6-106-15,6 106 16,0 0-16,0 0 15,-20-94-15,20 94 0,0 0 16,0 0-16,-18-95 0,18 95 16,0 0-16,0-75 0,0 75 15,0 0-15,0 0 16,32-62-16,-32 62 0,0 0 16,63-57-16,-63 57 0,0 0 15,0 0-15,63-50 16,-63 50-16,50-68 15,-50 68-15,0 0 0,20-88 16,-20 88-16,0 0 0,-6-88 16,6 88-16,0 0 15,0 0-15,-20-94 0,20 94 16,0 0-16,0 0 0,-12-100 16,12 100-16,0 0 15,-13-94-15,13 94 0,0 0 16,-6-107-16,6 107 15,0 0-15,-7-100 0,7 100 16,0 0-16,0 0 0,-6-113 16,6 113-16,0 0 15,0 0-15,-19-100 0,19 100 16,0 0-16,0 0 0,-20-106 16,20 106-16,0 0 15,0 0-15,-6-82 16,6 82-16,0 0 0,0 0 15,0-69-15,0 69 0,0 0 16,0 0-16,-6-56 16,6 56-16,0 0 0,-12-63 15,12 63-15,0 0 0,0 0 16,-19-62-16,19 62 16,0 0-16,0 0 0,-13-57 15,13 57-15,0 0 16,0 0-16,0 0 0,0 0 15,0 0-15,0 0 0,6-113 16,-6 113-16,0 0 16,0 0-16,0-69 0,0 69 15,0 0-15,0 0 0,-6-63 16,6 63-16,0 0 16,0 0-16,-13-68 15,13 68-15,0 0 0,0 0 16,-12-76-16,12 76 0,0 0 15,0 0-15,-6-62 16,6 62-16,0 0 0,0 0 16,12-51-16,-12 51 0,0 0 15,0 0-15,12-43 16,-12 43-16,0 0 0,0 0 16,20-38-16,-20 38 15,0 0-15,43-25 0,-43 25 16,0 0-16,0 0 0,71-7 15,-71 7-15,0 0 16,0 0-16,89 7 0,-89-7 16,0 0-16,95 0 0,-95 0 15,0 0-15,95-25 16,-95 25-16,89-31 0,-89 31 16,0 0-16,87-25 15,-87 25-15,96-25 0,-96 25 16,101-14-16,-101 14 0,95 0 15,-95 0-15,0 0 16,108 0-16,-108 0 0,0 0 16,127-6-16,-127 6 0,0 0 15,133-12-15,-133 12 16,0 0-16,127-31 16,-127 31-16,0 0 0,114-44 15,-114 44-15,101-38 0,-101 38 16,0 0-16,95-31 15,-95 31-15,0 0 0,108-13 16,-108 13-16,101 6 0,-101-6 16,0 0-16,108 20 15,-108-20-15,0 0 0,95 18 16,-95-18-16,96 7 16,-96-7-16,0 0 0,101 0 15,-101 0-15,107-14 0,-107 14 16,108-6-16,-108 6 15,95 0-15,-95 0 0,95 0 16,-95 0-16,0 0 0,108 0 16,-108 0-16,120 6 15,-120-6-15,108 7 0,-108-7 16,0 0-16,107 0 16,-107 0-16,115 7 0,-115-7 15,101 0-15,-12 0 16,-89 0-16,0 0 0,89-14 15,-89 14-15,88-31 0,-88 31 16,0 0-16,0 0 16,102-25-16,-102 25 0,0 0 15,108-6-15,-1 12 16,-107-6-16,102 25 0,-102-25 16,107 31-16,-107-31 0,89 39 15,-89-39-15,83 36 16,-83-36-16,0 0 0,95 20 15,-95-20-15,0 0 0,107 0 16,-107 0-16,0 0 16,114-6-16,-114 6 15,0 0-15,127-7 0,-127 7 16,0 0-16,140 0 0,-140 0 16,139-7-16,-139 7 15,114-5-15,-114 5 0,107-25 16,-107 25-16,0 0 0,121-13 15,-121 13-15,0 0 16,134-7-16,-134 7 0,139 7 16,-139-7-16,132 7 15,-132-7-15,0 0 0,121 6 16,-121-6-16,0 0 0,114 5 16,-114-5-16,0 0 15,108 7-15,-108-7 0,0 0 16,120 0-16,-120 0 0,0 0 15,120 18-15,-120-18 16,0 0-16,0 0 16,109 20-16,-109-20 0,0 0 15,0 0-15,107 19 0,-107-19 16,0 0-16,0 0 0,102 13 16,-102-13-16,101 18 15,-101-18-15,0 0 0,95 18 16,-95-18-16,0 0 15,89 25-15,-89-25 0,0 0 16,0 0-16,69 32 16,-69-32-16,0 0 0,0 0 15,38 38-15,-38-38 0,0 0 16,0 0-16,0 0 16,0 0-16,0 0 0,-12 88 15,12-88-15,0 0 0,0 0 16,-51 50-16,51-50 15,0 0-15,-63 63 0,63-63 16,0 0-16,-38 75 16,38-75-16,0 0 0,-12 81 15,12-81-15,0 0 0,-8 101 16,8-101-16,0 0 16,8 100-16,-8-100 0,0 0 15,0 100-15,0-100 0,0 0 16,0 0-16,-20 88 15,20-88-15,0 0 16,-32 75-16,32-75 0,0 0 16,-51 75-16,51-75 0,0 0 15,-56 63-15,56-63 16,0 0-16,-57 63 0,57-63 16,0 0-16,-57 75 0,57-75 15,0 0-15,-38 75 16,38-75-16,0 0 0,-7 94 15,7-94-15,19 112 16,-19-112-16,32 101 0,-32-101 16,0 0-16,38 106 0,-38-106 15,0 0-15,31 107 16,-31-107-16,0 0 0,0 0 16,20 113-16,-20-113 0,0 0 15,0 0-15,0 94 16,0-94-16,0 0 0,-6 93 15,6-93-15,-7 88 16,7-88-16,0 0 0,0 94 16,0-94-16,0 0 15,0 0-15,7 94 0,-7-94 16,0 0-16,0 0 0,0 101 16,0-101-16,0 0 15,-14 81-15,14-81 0,0 0 16,0 0-16,-37 69 15,37-69-15,0 0 0,0 0 16,-51 75-16,51-75 0,-38 75 16,38-75-16,-12 82 15,12-82-15,18 87 0,-18-87 16,0 0-16,25 100 0,-25-100 16,38 113-16,-38-113 15,0 0-15,39 106 0,-39-106 16,0 0-16,0 0 15,32 101-15,-32-101 0,0 0 16,0 0-16,6 81 16,-6-81-16,0 0 0,0 0 15,-20 75-15,20-75 0,0 0 16,0 0-16,-25 76 0,25-76 16,-12 75-16,12-75 15,0 0-15,6 88 16,-6-88-16,0 0 0,25 88 15,-25-88-15,0 0 0,0 0 16,26 106-16,-26-106 16,0 0-16,0 0 0,19 88 15,-19-88-15,0 0 0,0 0 16,0 81-16,0-81 16,0 0-16,0 0 0,0 75 15,0-75-15,0 0 16,0 0-16,6 76 0,-6-76 15,0 0-15,0 0 16,0 75-16,0-75 0,0 0 16,0 0-16,-6 56 0,6-56 15,0 0-15,0 0 16,0 0-16,0 0 0,0 0 16,0 0-16,6 94 15,-6-94-15,0 0 0,19 63 16,-19-63-16,0 0 0,0 0 15,25 57-15,-25-57 16,0 0-16,0 0 0,20 56 16,-20-56-16,0 0 0,0 0 15,18 50-15,-18-50 16,0 0-16,0 0 0,0 0 16,0 0-16,0 0 15,0 0-15,0 81 0,0-81 16,0 0-16,0 0 15,0 0-15,0 0 0,0 0 16,0 0-16,0 0 0,0 0 16,0 0-16,0 0 0,0 0 15,0 0-15,0 0 16,0 0-16</inkml:trace>
  <inkml:trace contextRef="#ctx0" brushRef="#br0" timeOffset="162309.47">19168 8139 0,'0'0'0,"0"0"16,0 0-16,0 0 15,0 0-15,0 0 0,0 0 16,0 0-16</inkml:trace>
  <inkml:trace contextRef="#ctx0" brushRef="#br0" timeOffset="162903.09">19073 8045 0,'0'0'0,"0"0"0,0 0 15,0 0-15,0 0 0,0 0 16,0 0-16,0 0 16,0 0-16,0 0 0,58 0 15,-58 0-15,0 0 16,0 0-16,0 0 0,0 0 15,0 0-15,0 0 0,82 44 16,-82-44-16,0 0 16,0 0-16,26 62 0,-26-62 15,0 0-15,6 82 16,-6-82-16,0 0 0,0 0 16,-26 69-16,26-69 15,0 0-15,0 0 0,-57 50 16,57-50-16,0 0 0,-89 13 15,89-13-15,0 0 16,0 0-16,-81-13 0,81 13 16,0 0-16,-71-37 0,71 37 15,0 0-15,0 0 16,-44-51-16,44 51 0,0 0 16,0 0-16,-6-68 15,6 68-15,0 0 0,26-82 16,-26 82-16,0 0 0,0 0 15,50-63-15,-50 63 16,0 0-16,0 0 0,69-25 16,-69 25-16,0 0 0,0 0 15,83 13-15,-83-13 16,0 0-16,0 0 16,69 37-16,-69-37 0,0 0 15,0 0-15,0 0 0,0 0 16,0 0-16</inkml:trace>
  <inkml:trace contextRef="#ctx0" brushRef="#br0" timeOffset="163481.29">19251 7957 0,'0'0'0,"0"0"0,0 0 16,0 0-16,0 0 0,0 0 15,0 0-15,0 0 16,0 0-16,0 0 0,0 0 16,0 0-16,0 0 15,0 0-15,70 13 0,-70-13 16,0 0-16,45 25 0,-45-25 16,0 0-16,0 0 15,37 56-15,-37-56 0,0 0 16,0 0-16,26 70 15,-26-70-15,0 68 0,0-68 16,0 0-16,0 0 0,-32 50 16,32-50-16,0 0 15,0 0-15,-51 19 0,51-19 16,0 0-16,0 0 0,-63-19 16,63 19-16,0 0 15,0 0-15,-57-50 0,57 50 16,0 0-16,0 0 15,-32-75-15,32 75 0,0 0 16,0 0-16,-6-75 0,6 75 16,0 0-16,0 0 15,25-69-15,-25 69 0,0 0 16,0 0-16,50-38 16,-50 38-16,0 0 0,0 0 15,71 13-15,-71-13 16,0 0-16,0 0 0,75 57 15,-75-57-15,0 0 0,0 0 16,58 68-16,-58-68 16,0 0-16,0 0 0,25 69 15,-25-69-15,0 0 0,0 0 16,0 0-16,0 0 16</inkml:trace>
  <inkml:trace contextRef="#ctx0" brushRef="#br0" timeOffset="164277.78">19372 8290 0,'0'0'15,"0"0"-15,0 0 0,0 0 16,0 0-16,0 0 16,0 0-16,0 0 0,0 0 15,0 0-15,0 0 16,0 0-16,0 0 0,0 0 16,0 0-16,0 0 0,0 0 15,0 0-15,0 0 16,0 0-16,0 0 0,0 0 15,0 0-15,0 0 16,0 0-16,0 0 0,0 0 16,0 0-16,44-69 15,-44 69-15,0 0 0,70-32 16,-70 32-16,0 0 0,0 0 16,95-38-16,-95 38 15,0 0-15,0 0 0,82-25 16,-82 25-16,0 0 0,0 0 15,64-5-15,-64 5 16,0 0-16,0 0 0,38 18 16,-38-18-16,0 0 15,0 0-15,18 44 0,-18-44 16,0 0-16,0 0 16,0 0-16,0 0 0,0 0 15,0 0-15,-38 81 0,38-81 16,0 0-16,0 0 0,-57 32 15,57-32-15,0 0 16,0 0-16,-75 31 16,75-31-16,0 0 0,0 0 15,-83 13-15,83-13 0,0 0 16,0 0-16,-76-7 16,76 7-16,0 0 0,0 0 15,0 0-15,0 0 0,0 0 16,0 0-16,-57-6 15,57 6-15,0 0 0,0 0 16,0 0-16,0 0 16,0 0-16,0 0 0,-38-50 15,38 50-15,0 0 0,0 0 16,0 0-16,0 0 16,0 0-16,0 0 0,-19-81 15,19 81-15,0 0 0,0 0 16,0 0-16</inkml:trace>
  <inkml:trace contextRef="#ctx0" brushRef="#br0" timeOffset="164730.79">18846 7726 0,'0'0'0,"0"0"0,0 0 16,0 0-16,0 0 15,0 0-15,12 50 0,-12-50 16,0 0-16,0 0 0,7 69 16,-7-69-16,0 0 15,0 87-15,0-87 0,0 0 16,-19 101-16,19-101 15,0 0-15,-32 93 0,32-93 16,0 0-16,-51 82 0,51-82 16,0 0-16,0 0 15,-76 38-15,76-38 0,0 0 16,0 0-16</inkml:trace>
  <inkml:trace contextRef="#ctx0" brushRef="#br0" timeOffset="165090.07">19543 7814 0,'0'0'0,"0"0"0,0 0 15,0 0-15,0 0 0,0 0 16,0 0-16,0 0 16,-70 43-16,70-43 0,0 0 15,-82 25-15,82-25 16,-95 7-16,95-7 0,-96-19 15,96 19-15,-88-44 0,18-12 16,70 56-16,0 0 16,-38-75-16,38 75 0,0 0 15</inkml:trace>
  <inkml:trace contextRef="#ctx0" brushRef="#br0" timeOffset="166011.73">19480 8221 0,'0'0'0,"0"0"15,0 0-15,0 0 0,0 0 16,0 0-16,0 0 0,0 0 16,0 0-16,0 0 15,0 0-15,0 0 0,0 0 16,0 0-16,0 0 0,0 0 16,0 0-16,0 0 15,12 56-15,-12-56 0,0 0 16,-12 44-16,12-44 15,0 0-15,0 0 0,-26 69 16,26-69-16,0 0 16,0 0-16,-51 69 0,51-69 15,-69 62-15,69-62 0,-83 51 16,83-51-16,0 0 16,-89 43-16,89-43 0,0 0 15,-107 25-15,107-25 16,-102 13-16,102-13 0,0 0 15,0 0-15,-107 7 0,107-7 16,-95-7-16,95 7 16,0 0-16,0 0 0,-89-19 15,89 19-15,0 0 0,0 0 16,-63-31-16,63 31 16,0 0-16,0 0 0,-32-56 15,32 56-15,0 0 16,6-63-16,-6 63 0,0 0 15,32-69-15,-32 69 0,0 0 16,57-69-16,-57 69 16,75-50-16,-75 50 0,0 0 15,77-32-15,-77 32 16,0 0-16,83-6 0,-83 6 16,0 0-16,0 0 15,81 19-15,-81-19 0,0 0 16</inkml:trace>
  <inkml:trace contextRef="#ctx0" brushRef="#br0" timeOffset="166589.73">19277 8528 0,'0'0'0,"0"0"0,0 0 15,0 0-15,0 0 0,0 0 16,0 0-16,0 0 16,0 0-16,0 0 0,0 0 15,0 0-15,0 0 16,0 0-16,0 0 0,0 0 15,0 0-15,0 0 16,37 50-16,-37-50 0,0 0 16,26 82-16,-26-82 0,0 0 15,0 0-15,0 81 16,0-81-16,0 0 0,-38 81 16,38-81-16,-63 57 15,63-57-15,0 0 0,-89 31 16,89-31-16,0 0 15,-108 6-15,108-6 0,-101-19 16,101 19-16,0 0 0,-95-43 16,95 43-16,0 0 15,-83-69-15,83 69 0,0 0 16,0 0-16,-63-69 16,63 69-16,0 0 0,0 0 15,-19-63-15,19 63 0,0 0 16,0 0-16,25-56 15,-25 56-15,0 0 0,0 0 16,63-50-16,-63 50 0,0 0 16,0 0-16,71-19 15,-71 19-15</inkml:trace>
  <inkml:trace contextRef="#ctx0" brushRef="#br0" timeOffset="167339.56">18840 8603 0,'0'0'16,"0"0"-16,0 0 0,0 0 16,0 0-16,0 0 15,0 0-15,0 0 0,0 0 16,0 0-16,-77 12 15,77-12-15,0 0 0,-95 13 16,95-13-16,0 0 0,-95 25 16,95-25-16,0 0 15,-83 44-15,83-44 0,0 0 16,0 0-16,-63 56 0,63-56 16,0 0-16,0 0 15,-32 76-15,32-76 16,0 0-16,0 0 0,0 68 15,0-68-15,0 0 0,0 0 16,26 45-16,-26-45 0,0 0 16,51 12-16,-51-12 15,0 0-15</inkml:trace>
  <inkml:trace contextRef="#ctx0" brushRef="#br0" timeOffset="167761.31">19352 8628 0,'0'0'0,"0"0"16,0 0-16,0 0 15,0 0-15,0 0 0,0 0 16,0 0-16,0 0 0,0 0 16,0 0-16,0 0 15,0 0-15,0 0 0,0 0 16,0 0-16,0 0 0,0 0 16,0 0-16,0 0 15,71 44-15,-71-44 16,0 0-16,63 56 0,-63-56 15,69 57-15,-69-57 0,0 0 16,0 0-16,70 69 16,-70-69-16,0 0 0,0 0 15,51 75-15,-51-75 0,0 0 16,0 0-16,18 69 16,-18-69-16,0 0 0,-31 50 15,31-50-15,0 0 16</inkml:trace>
  <inkml:trace contextRef="#ctx0" brushRef="#br0" timeOffset="168152.07">19200 8785 0,'0'0'16,"0"0"-16,0 0 0,0 0 16,0 0-16,0 0 15,19 81-15,-19-81 0,0 0 16,0 0-16,26 94 0,-26-94 16,0 0-16,0 0 15,18 119-15,-18-119 0,0 0 16,0 0-16,8 120 15,-8-120-15,0 0 0,0 0 16,0 112-16,0-112 0,0 0 16,0 0-16,-8 69 15,8-69-15,0 0 0,0 0 16,0 0-16,0 0 0,0 0 16,-31-38-16,31 38 15,0 0-15,-32-87 16,32 87-16,0 0 0,0 0 15</inkml:trace>
  <inkml:trace contextRef="#ctx0" brushRef="#br0" timeOffset="168417.42">19004 8760 0,'0'0'16,"0"0"-16,0 0 0,0 0 16,0 0-16,0 0 15,0 0-15,0 0 16,0 0-16,0 0 0,0 0 15,0 0-15,0 0 0,0 0 16,-57 75-16,38 0 16,19-75-16,0 0 0,0 100 15,0-100-15,0 0 0,0 101 16,0-101-16,0 0 16,7 106-16,-7-106 0,0 0 15,0 0-15,6 94 16,-6-94-16,0 0 0,0 0 15,12 69-15,-12-69 16,0 0-16</inkml:trace>
  <inkml:trace contextRef="#ctx0" brushRef="#br0" timeOffset="175290.81">21615 8910 0,'0'0'0,"0"0"0,0 0 16,0 0-16,0 0 0,0 0 15,0 0-15,0 0 16,0 0-16,0 0 0,0 0 16,0 0-16,0 0 15,0 0-15,0 0 0,0 0 16,0 0-16,0 0 0,0 119 15,0-119-15,0 0 16,6 75-16,-6-75 0,0 0 16,0 0-16,13 82 15,-13-82-15,0 0 0,0 0 16,19 81-16,-19-81 16,0 0-16,0 0 0,0 0 15,0 0-15,0 0 0,0 0 16,12 50-16,-12-50 15,0 0-15,0 0 0,0 0 16,0 0-16,0 0 0,0 0 16,0 0-16,0 0 15,0 0-15,0 0 0,0 0 16,0 0-16,0 0 16,0 0-16,0 0 0,0 0 15,0 0-15,0 0 0,0 0 16,0 0-16,0 0 15,0 0-15,-18 57 0,18-57 16,0 0-16,0 0 16,0 0-16,0 0 0,0 0 15,0 0-15,0 0 16,0 0-16,0 0 0,0 0 16,0 0-16,0 0 0,0 0 15,0 0-15,0 0 16,0 0-16,0 0 0,0 0 15,-70 19-15,70-19 0,0 0 16,0 0-16,-70 6 16,70-6-16,0 0 0,0 0 15,-89 6-15,89-6 16,0 0-16,-107 0 0,107 0 16,0 0-16,-121 0 15,121 0-15,0 0 0,-114-6 16,114 6-16,0 0 0,-107-6 15,107 6-15,0 0 16,0 0-16,-108-7 0,108 7 16,0 0-16,0 0 15,-108-12-15,108 12 0,0 0 16,0 0-16,0 0 0,0 0 16,0 0-16,0 0 15,-76-13-15,76 13 0,0 0 16,0 0-16,0 0 0,0 0 15,0 0-15,0 0 16,0 0-16,0 0 0,0 0 16,0 0-16,0 0 15,0 0-15,0 0 0,0 0 16,0 0-16,0 0 16,0 0-16,0 0 0,31-44 15,-31 44-15,0 0 0,0 0 16,51-25-16,-51 25 0,0 0 15,0 0-15,58-43 16,-58 43-16,0 0 16,0 0-16,57-57 0,-57 57 15,0 0-15,57-56 0,-57 56 16,0 0-16,50-57 0,-50 57 16,0 0-16,0 0 15,45-62-15,-45 62 0,0 0 16,0 0-16,32-70 15,-32 70-15,0 0 0,0 0 16,25-37-16,-25 37 16,0 0-16,0 0 0,0 0 15,0 0-15,0 0 0,0 0 16,0 0-16,0 0 16,0 0-16,0 0 0,0 0 15,0 0-15,0 0 0,0 0 16,0 0-16,0 0 15,0 0-15,0 0 0,0 0 16,0 0-16,0 0 16,0 0-16,0 0 0,0 0 15,0 0-15,0 0 0,56-19 16,-56 19-16,0 0 16,102 0-16,-102 0 0,0 0 15,0 0-15,114 0 16,-114 0-16,0 0 0,120 6 15,-120-6-15,0 0 16,0 0-16,115 0 0,-115 0 16,0 0-16,0 0 0,0 0 15,0 0-15,0 0 16,0 0-16,89 7 0,-89-7 16,0 0-16,0 0 0,0 0 15,0 0-15,0 0 16,0 0-16,0 0 0,0 0 15</inkml:trace>
  <inkml:trace contextRef="#ctx0" brushRef="#br0" timeOffset="175650.1">21507 8985 0,'0'0'0,"0"0"0,0 0 15,0 0-15,0 0 16,0 0-16,0 0 0,0 0 15,0 0-15,0 0 16,0 0-16,0 0 0,0 0 16,-25 57-16,25-57 0,0 0 15,0 0-15,-25 69 16,25-69-16,0 0 0,0 0 16,-19 75-16,19-75 15,0 0-15,0 0 0,-13 50 16,13-50-16,0 0 0,0 0 15</inkml:trace>
  <inkml:trace contextRef="#ctx0" brushRef="#br0" timeOffset="175931.28">21343 8998 0,'0'0'0,"0"0"16,0 0-16,0 0 0,0 0 16,0 0-16,0 0 15,0 0-15,0 0 0,0 0 16,-20 100-16,20-100 16,0 0-16,-24 75 0,24-75 15,0 0-15,0 0 0,-39 69 16,39-69-16,0 0 0,0 0 15,-38 32-15,38-32 16,0 0-16</inkml:trace>
  <inkml:trace contextRef="#ctx0" brushRef="#br0" timeOffset="176228.3">21153 8998 0,'0'0'0,"0"0"0,0 0 0,0 0 15,0 0-15,-14 50 0,14-50 16,0 0-16,0 0 15,-24 56-15,24-56 16,0 0-16,-39 63 0,39-63 16,0 0-16,0 0 0,-50 62 15,50-62-15,0 0 16,0 0-16,0 0 0</inkml:trace>
  <inkml:trace contextRef="#ctx0" brushRef="#br0" timeOffset="182789.09">21558 8722 0,'0'0'16,"0"0"-16,0 0 0,0 0 15,0 0-15,0 0 0,0 0 16,0 0-16,0 0 16,0 0-16,0 0 0,0 0 15,0 0-15,0 0 16,0 0-16,0 0 0,0 0 15,0 0-15,0 0 0,0 0 16,0 0-16,0 0 16,-89-12-16,89 12 0,0 0 15,0 0-15,-38-32 16,38 32-16,0 0 0,0 0 16,-37-56-16,37 56 15,0 0-15,-39-88 0,39 88 16,0 0-16,0 0 0,-25-100 15,25 100-15,0 0 16,0 0-16,-19-119 0,19 119 16,0 0-16,-12-119 0,12 119 15,0 0-15,0-120 16,0 120-16,12-99 16,-12 99-16,0 0 0,25-95 15,-25 95-15,0 0 0,32-81 16,-32 81-16,0 0 0,0 0 15,38-75-15,-38 75 16,0 0-16,0 0 0,45-63 16,-45 63-16,0 0 15,0 0-15,38-38 0,-38 38 16,0 0-16,0 0 16,0 0-16,0 0 0,0 0 15,0 0-15,0 0 0,0 0 16,0 0-16,0 0 15,50 20-15</inkml:trace>
  <inkml:trace contextRef="#ctx0" brushRef="#br0" timeOffset="185007.49">21469 8521 0,'0'0'0,"0"0"16,0 0-16,0 0 0,0 0 15,0 0-15,0 0 16,0 0-16,0 0 0,0 0 16,0 0-16,0 0 0,0 0 15,0 0-15,0 0 16,0 0-16,0 0 0,0 0 15,0 0-15,0 0 16,0 0-16,0 0 0,0 0 16,0 0-16,0 0 0,0 0 15,-31 76-15,31-76 16,0 0-16,0 0 0,-52 37 16,52-37-16,0 0 0,0 0 15,-63 51-15,63-51 16,0 0-16,0 0 0,-63 68 15,63-68-15,0 0 16,-63 88-16,63-88 0,0 0 16,0 0-16,-51 75 15,51-75-15,0 0 0,0 0 16,-51 56-16,51-56 0,0 0 16,0 0-16,0 0 0,0 0 15,0 0-15,0 0 16</inkml:trace>
  <inkml:trace contextRef="#ctx0" brushRef="#br0" timeOffset="186288.23">21963 7450 0,'0'0'0,"0"0"15,0 0-15,0 0 0,0 0 16,0 0-16,0 0 0,0 0 15,0 0-15,0 0 16,64 19-16,-64-19 0,0 0 16,45 25-16,-45-25 0,0 0 15,0 0-15,44 63 16,-44-63-16,37 81 16,-37-81-16,0 0 0,32 94 15,-32-94-15,0 0 0,0 0 16,13 100-16,-13-100 15,-13 88-15,13-88 0,0 0 16,-44 75-16,44-75 0,-63 50 16,63-50-16,0 0 15,0 0-15,-101 25 0,101-25 16,0 0-16,-115-12 16,115 12-16,0 0 0,-101-50 15,101 50-15,0 0 0,-76-81 16,76 81-16,0 0 15,0 0-15,-51-95 0,51 95 16,0 0-16</inkml:trace>
  <inkml:trace contextRef="#ctx0" brushRef="#br0" timeOffset="186725.66">21920 7388 0,'0'0'0,"0"0"16,0 0-16,0 0 16,0 0-16,0 0 0,25-50 15,-25 50-15,0 0 0,0 0 16,18-45-16,-18 45 16,0 0-16,0 0 0,0 0 15,0 0-15,0 0 16,0 0-16,38-43 0,-38 43 15,0 0-15,0 0 0,0 0 16,0 0-16,0 0 16,39 75-16,-39-75 0,12 81 15,-12-81-15,-6 94 16,6-94-16,-19 107 0,19-107 16,-32 88-16,32-88 0,-50 81 15,50-81-15,0 0 16,-77 63-16,77-63 0,0 0 15,-101 43-15,101-43 16,0 0-16,-120 25 0,120-25 16,0 0-16,-133-6 15,133 6-15,0 0 0,-102-25 16,102 25-16</inkml:trace>
  <inkml:trace contextRef="#ctx0" brushRef="#br0" timeOffset="187522.53">21292 7970 0,'0'0'15,"0"0"-15,0 0 0,0 0 16,0 0-16,0 0 16,0 0-16,0 0 0,0 0 15,0 0-15,-70 50 0,70-50 16,-57 13-16,57-13 15,0 0-15,0 0 0,-50-19 16,50 19-16,0 0 16,0 0-16,-51-37 0,51 37 15,0 0-15,-44-76 16,44 76-16,0 0 0,-26-87 16,26 87-16,0 0 0,0 0 15,-7-107-15,7 107 16,0 0-16,13-107 0,-13 107 15,0 0-15,0 0 16,26-100-16,-26 100 0,0 0 16,0 0-16,38-81 0,-38 81 15,0 0-15,0 0 16,38-50-16,-38 50 0,0 0 16,0 0-16,51-19 0,-51 19 15,0 0-15,0 0 16,0 0-16</inkml:trace>
  <inkml:trace contextRef="#ctx0" brushRef="#br0" timeOffset="188006.65">21406 7713 0,'0'0'0,"0"0"15,0 0-15,0 0 0,0 0 16,0 0-16,0 0 16,0 0-16,0 0 15,0 0-15,-44 38 0,44-38 16,0 0-16,0 0 0,-51-19 16,51 19-16,0 0 15,-63-44-15,63 44 0,-64-63 16,64 63-16,0 0 0,-45-81 15,45 81-15,0 0 16,0 0-16,-31-100 0,31 100 16,0 0-16,-13-94 15,13 94-15,0 0 0,0 0 16,7-88-16,-7 88 16,0 0-16,0 0 0,6-62 15,-6 62-15,0 0 0,0 0 16,0 0-16,0 0 0,0 0 15,0 0-15,0 0 16,0 0-16,0 0 16,0 0-16,0 0 0,0 0 15,0 0-15,0 0 0,0 0 16,0 0-16,0 0 16,0 0-16,0 0 0,0 0 15,0 0-15,0 0 0</inkml:trace>
  <inkml:trace contextRef="#ctx0" brushRef="#br0" timeOffset="191443.26">21482 7657 0,'0'0'0,"0"0"0,0 0 16,0 0-16,0 0 0,0 0 15,0 0-15,0 0 16,0 0-16,0 0 0,0 0 16,0 0-16,0 0 15,0 0-15,0 0 0,0 0 16,0 0-16,0 0 15,0 0-15,0 0 0,0 0 16,0 0-16,0 0 0,0 0 16,0 0-16,0 0 0,51 31 15,-51-31-15,0 0 16,0 0-16,0 0 16,0 0-16,0 0 0,0 0 15,0 0-15,0 0 0,0 0 16,0 0-16,0 0 15,0 0-15,0 0 0,0 0 16,0 0-16,0 0 0,0 0 16,0 0-16,0 0 15,0 0-15,0 0 0,0 0 16,0 0-16,0 0 16,0 0-16,0 0 0,0 0 15,0 0-15,0 0 0,0 0 16,0 0-16,0 0 15,0 0-15,0 0 0,37-56 16,-37 56-16,0 0 16,0 0-16,32-25 0,-32 25 15,0 0-15,0 0 16,32-32-16,-32 32 0,0 0 16,0 0-16,38-31 0,-38 31 15,0 0-15,0 0 16,32-44-16,-32 44 0,0 0 15,0 0-15,32-31 0,-32 31 16,0 0-16,0 0 16,25-38-16,-25 38 0,0 0 15,0 0-15,19-37 16,-19 37-16,0 0 0,0 0 16,0 0-16,0 0 0,0 0 15,0 0-15,0 0 16,0 0-16,0 0 0,0 0 15,0 0-15,0 0 16,0 0-16,0 0 0,0-63 16,0 63-16,0 0 0,0 0 15,0 0-15,0 0 16,0 0-16,0 0 0,0 0 16,0 0-16,0 0 15,0 0-15,0 0 0,0 0 16,0 0-16,0 0 0,63 19 15,-63-19-15,0 0 16,0 0-16,63 0 0,-63 0 16,83 0-16,-83 0 15,0 0-15,101 6 0,-101-6 16,0 0-16,102 7 0,-102-7 16,0 0-16,101 6 15,-101-6-15,0 0 0,108 0 16,-108 0-16,0 0 0,0 0 15,114 0-15,-114 0 16,0 0-16,0 0 0,89 0 16,-89 0-16,0 0 15,0 0-15,57 6 0,-57-6 16,0 0-16,0 0 0,0 0 16,0 0-16,0 0 15,0 0-15,0 0 0,0 0 16,0 0-16,0 0 15,44 19-15,-44-19 0,0 0 16,0 0-16,0 0 16,0 0-16,0 0 0,0 0 15,0 0-15,0 0 0,0 0 16,0 0-16,0 0 16,0 0-16,0 0 0,0 0 15,-26 56-15,26-56 0,0 0 16,0 0-16,0 0 15,0 0-15,0 0 0,0 0 16,-31 25-16,31-25 16,0 0-16,0 0 0,0 0 15,0 0-15,0 0 0,0 0 16,0 0-16,0 0 16,0 0-16,0 0 0,0 0 15,0 0-15,0 0 16,0 0-16,0 0 0,0 0 15,0 0-15,0 0 16,0 0-16,0 0 0,0 0 16,0 0-16,-6 50 0,6-50 15,0 0-15,0 0 16,0 0-16,0 0 0,0 0 16,0 0-16,0 0 0,0 0 15,0 0-15,0 0 16,0 0-16,0 0 0,0 0 15,0 0-15,0 0 16,0 0-16,0 0 0,0 0 16,0 0-16,0 0 0,0 0 15,0 0-15,-13 50 16,13-50-16,0 0 0,0 0 16,0 0-16,0 0 0,0 0 15,0 0-15,0 0 16,0 0-16,0 0 0,0 0 15,0 0-15,0 0 16,0 0-16,0 0 0,0 0 16,0 0-16,0 0 0,0 0 15,0 0-15,0 0 16,0 0-16,0 0 0,0 0 16,0 0-16,0 0 15,0 0-15,-19 50 0,19-50 16,0 0-16,0 0 15,0 0-15,0 0 0,0 0 16,0 0-16,0 0 0,0 0 16,0 0-16,0 0 15,0 0-15,0 0 0,0 0 16,0 0-16,0 0 0,0 0 16,0 0-16,0 0 15,0 0-15,0 0 0,0 0 16,0 0-16,-12 57 15,12-57-15,0 0 0,0 0 16,0 0-16,0 0 16,0 0-16,0 0 0,-20 69 15,20-69-15,0 0 0,0 0 16,-18 38-16,18-38 16,0 0-16,0 0 0,-20 43 15,20-43-15,0 0 16,0 0-16,-19 50 0,19-50 15,0 0-15,0 0 0,-25 50 16,25-50-16,0 0 16,0 0-16,-38 63 0,38-63 15,0 0-15,0 0 0,-26 50 16,26-50-16,0 0 16,0 0-16,-24 56 0,24-56 15,0 0-15,0 0 16,-26 63-16,26-63 0,0 0 15,0 0-15,-25 50 16,25-50-16,0 0 0,0 0 16,-26 44-16,26-44 0,0 0 15,0 0-15,-12 44 16,12-44-16,0 0 0,0 0 16,-7 50-16,7-50 15,0 0-15,0 0 0,-6 56 16,6-56-16,0 0 0,0 0 15,-7 51-15,7-51 16,0 0-16,0 0 0,0 0 16,0 0-16,0 0 0,0 0 15,-6 88-15,6-88 16,0 0-16,0 0 0,0 0 16,0 0-16,0 0 15,0 0-15,19 87 0,-19-87 16,0 0-16,0 0 0,0 0 15,0 0-15,0 0 16,0 0-16,45 56 0,-45-56 16,0 0-16,0 0 15,0 0-15,0 0 0,0 0 16,0 0-16,0 0 16,0 0-16,0 0 0,0 0 15,63 32-15,-63-32 0,0 0 16,0 0-16,0 0 15,0 0-15,0 0 0,0 0 16,0 0-16,0 0 0,0 0 16,0 0-16,0 0 0,0 0 15,0 0-15,0 0 16,0 0-16,0 0 16,0 0-16,0 0 0,0 0 15,0 0-15,0 0 0,0 0 16,0 0-16,0 0 15,0 0-15,0 0 0,0 0 16,0 0-16,0 0 0,0 0 16,0 0-16,0 0 15,0 0-15,0 0 0,0 0 16,0 0-16,0 0 16,0 0-16,0 0 0,0 0 15,0 0-15,0 0 0,0 0 16,0 0-16,0 0 15,0 0-15,0 0 0,0 0 16,0 0-16,0 0 16,0 0-16,0 0 0,0 0 15,0 0-15,38 19 16,-38-19-16,0 0 0,0 0 16,0 0-16,0 0 0,0 0 15,0 0-15,0 0 16,0 0-16,0 0 0,0 0 15,0 0-15,0 0 0,0 0 16,0 0-16,-57 62 16,57-62-16,0 0 0,-76 32 15,76-32-15,-101 12 16,101-12-16,-121 0 0,121 0 16,-133-6-16,133 6 15,-127-12-15,127 12 0,-121-13 16,121 13-16,0 0 0,-120-13 15,120 13-15,0 0 16,-107-18-16,107 18 0,0 0 16,0 0-16,-83-25 15</inkml:trace>
  <inkml:trace contextRef="#ctx0" brushRef="#br0" timeOffset="192755.46">22236 8778 0,'0'0'0,"0"0"0,0 0 0,0 0 15,0 0-15,0 0 16,0 0-16,0 0 0,0 0 15,0 0-15,0 0 16,0 0-16,0 0 0,0 0 16,0 0-16,0 0 0,0 0 15,0 0-15,0 0 16,0 0-16,0 0 0,0 0 16,0 0-16,0 0 15,0 0-15,0 0 0,44-12 16,-44 12-16,0 0 0,0 0 15,0 0-15,0 0 16,0 0-16,0 0 0,0 0 16,0 0-16,0 0 0,0 0 15,0 0-15,0 0 16,0 0-16,0 0 16,0 0-16,0 0 0,0 0 15,0 0-15,19-38 0,-19 38 16,0 0-16,0 0 15,0 0-15,0 0 0,0 0 16,0 0-16,0 0 0,0 0 16,0 0-16,0 0 0,0 0 15,0 0-15,0 0 16,0 0-16,83 0 16,-83 0-16,0 0 0,76-6 15,-76 6-15,0 0 0,0 0 16,102 0-16,-102 0 15,0 0-15,113 6 0,-113-6 16,0 0-16,115 13 0,-115-13 16,0 0-16,114 19 15,-114-19-15,0 0 0,0 0 16,101 18-16,-101-18 16,0 0-16,0 0 0,76 25 15,-76-25-15,0 0 16,0 0-16,51 26 0,-51-26 15,0 0-15,0 0 0,0 0 16,0 0-16,0 0 16,0 0-16,19 81 0,-19-81 15,0 0-15,0 0 16,-19 62-16,19-62 0,0 0 16,0 0-16,-32 76 15,32-76-15,0 0 0,0 0 16,-19 69-16,19-69 0,0 0 15,0 0-15,-13 56 16,13-56-16,0 0 0,0 0 16,0 0-16,0 0 0,0 0 15,0 0-15,0 0 16,0 0-16,0 0 0,0 0 16,-25 69-16,25-69 15,0 0-15,0 0 0,0 0 16,0 0-16,0 0 0,0 0 15,-44 38-15,44-38 16,0 0-16,-63 19 0,63-19 16,-95 18-16,95-18 15,-103 19-15,103-19 0,-113 19 16,113-19-16,-134 13 0,134-13 16,-152 6-16,19 0 15,13-6-15,120 0 0,-121 0 16,121 0-16,-120 0 0,120 0 15,-121-6-15,121 6 16,-120-6-16,120 6 0,0 0 16,0 0-16,-101-13 15,101 13-15,0 0 0,0 0 16,-50-13-16,50 13 16,0 0-16,0 0 0,0 0 15,0 0-15</inkml:trace>
  <inkml:trace contextRef="#ctx0" brushRef="#br0" timeOffset="193380.53">22946 9104 0,'0'0'0,"0"0"0,0 0 16,0 0-16,0 0 0,25 38 15,-25-38-15,0 0 0,0 0 16,6 75-16,-6-75 0,0 0 16,-6 88-16,6-88 15,0 0-15,-31 88 16,31-88-16,0 0 0,-70 62 16,70-62-16,-89 19 0,89-19 15,0 0-15,-102-19 16,102 19-16,0 0 0,-107-69 15,107 69-15,-108-81 0,108 81 16,-76-101-16,76 101 16,0 0-16,-38-100 15,38 100-15,0 0 0,0-106 16,0 106-16,0 0 0,38-82 16,-38 82-16,0 0 15,70-50-15,-70 50 0,0 0 16,108-25-16,-108 25 0,0 0 15,107 19-15,-107-19 16,101 37-16,-101-37 0,0 0 16,0 0-16,83 63 15,-83-63-15,0 0 0,57 94 16,-57-94-16,0 0 0,0 94 16,0-94-16,0 0 15,-51 81-15,51-81 0,0 0 16</inkml:trace>
  <inkml:trace contextRef="#ctx0" brushRef="#br0" timeOffset="193973.95">22090 9104 0,'0'0'0,"0"0"15,0 0-15,0 0 0,0 0 16,0 0-16,0 0 16,0 0-16,0 0 0,0 0 15,77 0-15,-77 0 0,0 0 16,50 19-16,-50-19 16,0 0-16,0 0 0,51 56 15,-51-56-15,0 0 16,44 82-16,-44-82 0,0 0 15,19 81-15,-19-81 0,0 0 16,-12 76-16,12-76 16,0 0-16,-57 63 0,57-63 15,-89 25-15,89-25 0,-95-13 16,95 13-16,-95-38 16,95 38-16,-83-56 0,83 56 15,-75-69-15,75 69 16,-71-75-16,71 75 0,0 0 15,-50-88-15,50 88 16,0 0-16,-19-82 0,19 82 16,0 0-16,19-75 0,-19 75 15,0 0-15,50-63 16,-50 63-16,0 0 0,83-31 16,-83 31-16,0 0 15,101-6-15,-101 6 0,102 12 16,-102-12-16,0 0 0,95 32 15,-95-32-15,63 56 16,-63-56-16,0 0 0,0 0 16,44 69-16,-44-69 0,0 0 15,14 75-15,-14-75 16,0 0-16,0 0 0,-32 70 16</inkml:trace>
  <inkml:trace contextRef="#ctx0" brushRef="#br0" timeOffset="197363.98">22376 7406 0,'0'0'0,"0"0"0,0 0 16,0 0-16,0 0 0,0 0 15,0 0-15,0 0 16,0 0-16,0 0 0,0 0 16,0 0-16,0 0 15,0 0-15,0 0 0,0 0 16,0 0-16,0 0 0,18-63 16,-18 63-16,0 0 15,-12-81-15,12 81 0,0 0 16,-25-100-16,25 100 15,0 0-15,0 0 0,-45-106 16,45 106-16,0 0 16,0 0-16,-32-57 0,32 57 15,0 0-15,0 0 0,0 0 16,0 0-16,0 0 16,0 0-1</inkml:trace>
  <inkml:trace contextRef="#ctx0" brushRef="#br0" timeOffset="197660.59">22147 7225 0,'0'0'0,"0"0"16,0 0-16,0 0 0,0 0 15,-6 56-15,6-56 16,0 0-16,0 0 0,0 0 16,0 0-16,0 0 15,0 0-15,0 0 0,0 0 16,0 0-16,0 0 0,0 0 15,0 0-15,0 0 16,0 0-16,0 0 0,0 0 16,0 0-16,0 0 15,0-100-15,0 100 0,0 0 16,0 0-16,-19-107 16,19 107-16,0 0 0,0 0 15,-32-93-15,32 93 0,0 0 16,0 0-16,-18-70 15,18 70-15</inkml:trace>
  <inkml:trace contextRef="#ctx0" brushRef="#br0" timeOffset="198394.75">22299 6817 0,'0'0'16,"0"0"-16,0 0 0,0 0 16,0 0-16,89 51 0,-89-51 15,0 0-15,0 0 16,76 50-16,-76-50 0,0 0 15,0 0-15,0 0 16,0 0-16,0 0 0,0 0 16,63 31-16,-63-31 15,0 0-15,0 0 0,0 0 16,0 0-16,0 0 0,-119 44 16,119-44-16,0 0 15,0 0-15,-128 13 0,128-13 16,0 0-16,0 0 15,-127 18-15,127-18 0,0 0 16,0 0-16,-101 12 0,101-12 16,0 0-16,0 0 15,0 0-15,0 0 0,0 0 16,0 0-16,-51 7 0,51-7 16,0 0-16,0 0 15,0 0-15,0 0 0,0 0 16,0 0-16,14-88 15,-14 88-15,0 0 0,0 0 16,12-94-16,-12 94 16,0 0-16,0 0 0,0-81 15,0 81-15,0 0 0,0 0 16,-6-63-16,6 63 16,0 0-16,0 0 0,0 0 15,0 0-15,0 0 16,31-38-16,-31 38 0,0 0 15,0 0-15,70 25 0,-70-25 16,0 0-16,89 20 16,-89-20-16,0 0 0,101 25 15,-101-25-15,0 0 0,108 31 16,-108-31-16,0 0 16,0 0-16,101 37 0,-101-37 15,0 0-15,0 0 16,0 0-16</inkml:trace>
  <inkml:trace contextRef="#ctx0" brushRef="#br0" timeOffset="200066.45">22464 7807 0,'0'0'0,"0"0"16,0 0-16,0 0 15,0 0-15,0 0 0,0 0 16,0 0-16,0 0 0,0 0 16,0 0-16,0 0 0,0 0 15,0 0-15,0 0 16,0 0-16,0 0 16,0 0-16,0 0 0,0 0 15,0 0-15,0 0 0,0 0 16,0 0-16,0 0 15,0 0-15,0 0 0,0 0 16,0 0-16,0 0 0,83 0 16,-83 0-16,0 0 15,0 0-15,51-12 16,-51 12-16,0 0 0,63-6 16,-63 6-16,0 0 0,75 18 15,-75-18-15,0 0 16,0 0-16,71 19 0,-71-19 15,0 0-15,0 0 0,50 19 16,-50-19-16,0 0 16,0 0-16,0 0 0,0 0 15,0 0-15,0 0 16,38 56-16,-38-56 0,0 0 16,0 0-16,0 0 0,0 0 15,0 0-15,0 0 16,-12 125-16,12-125 0,0 0 15,0 0-15,0 82 0,0-82 16,0 0-16,0 0 16,0 75-16,0-75 0,0 0 15,0 0-15,0 56 16,0-56-16,0 0 0,0 0 16,0 0-16,0 0 15,0 0-15,0 0 0,0 82 16,0-82-16,0 0 0,0 0 15,0 0-15,0 0 16,0 0-16,0 0 0,0 82 16,0-82-16,0 0 0,0 0 15,0 0-15,0 0 16,0 0-16,0 0 0,-32 68 16,32-68-16,0 0 15,0 0-15,-44 25 0,44-25 16,0 0-16,0 0 0,-71 13 15,71-13-15,0 0 16,0 0-16,-94 6 0,94-6 16,0 0-16,-108 13 15,108-13-15,0 0 0,0 0 16,-114 0-16,114 0 0,0 0 16,0 0-16,-95-7 15,95 7-15,0 0 0,0 0 16,-69-6-16,69 6 15,0 0-15,0 0 0,0 0 16,0 0-16,0 0 0,0 0 16,0 0-16</inkml:trace>
  <inkml:trace contextRef="#ctx0" brushRef="#br0" timeOffset="200847.31">22876 7970 0,'0'0'0,"0"0"16,0 0-16,0 0 0,0 0 16,0 0-16,0 0 15,0 0-15,0 0 0,0 0 16,0 0-16,0 0 0,0 0 16,0 0-16,0 0 15,0 0-15,0 0 16,0 0-16,-13 63 0,13-63 15,0 0-15,0 0 0,0 0 16,0 0-16,0 0 16,-12 43-16,12-43 0,0 0 15,-32 45-15,32-45 0,0 0 16,0 0-16,-38 56 16,38-56-16,0 0 0,-45 62 15,45-62-15,0 0 16,0 0-16,-37 57 0,37-57 15,0 0-15,0 0 0,-44 44 16,44-44-16,0 0 16,0 0-16,0 0 0,0 0 15,0 0-15,0 0 0,0 0 16,0 0-16</inkml:trace>
  <inkml:trace contextRef="#ctx0" brushRef="#br0" timeOffset="201284.93">22920 8239 0,'0'0'0,"0"0"16,0 0-16,0 0 15,0 0-15,0 0 0,0 0 16,0 0-16,0 0 16,0 0-16,0 0 0,0 0 15,0 0-15,0 0 0,0 0 16,0 0-16,0 0 16,0 0-16,-50 19 0,50-19 15,0 0-15,0 0 16,0 0-16,0 0 0,-82-44 15,82 44-15,0 0 0,-64-43 16,64 43-16,0 0 16,0 0-16,-63-63 0,63 63 15,0 0-15,0 0 0,-57-63 16,57 63-16,0 0 16,0 0-16,-51-56 15,51 56-15,0 0 0,0 0 16,-32-32-16,32 32 0,0 0 15,0 0-15</inkml:trace>
  <inkml:trace contextRef="#ctx0" brushRef="#br0" timeOffset="-190969.69">31869 5414 0,'0'0'0,"0"0"0,0 0 16,0 0-16,0 0 15,0 0-15,0 0 0,0 0 16,0 0-16,0 0 0,-19 63 15,19-63-15,0 0 16,0 0-16,0 0 0,0 0 16,0 0-16,0 0 0,6 62 15,-6-62-15,0 0 16,0 0-16,0 0 16,0 0-16,0 0 0,0 0 15,13 94-15,-13-94 0,0 0 16,0 0-16,6 63 15,-6-63-15,0 0 0,0 0 16,0 0-16,0 0 0,0 0 16,0 0-16,12 88 15,-12-88-15,0 0 0,0 0 16,0 0-16,0 0 0,0 0 16,8 112-16,-8-112 15,0 0-15,0 0 0,6 76 16,-6-76-16,0 0 15,6 94-15,-6-94 0,0 0 16,12 87-16,-12-87 0,0 0 16,0 0-16,26 82 15,-26-82-15,0 0 0,0 0 16,25 94-16,-25-94 16,0 0-16,0 0 0,12 106 15,-12-106-15,0 0 16,0 0-16,8 119 0,-8-119 15,0 0-15,0 0 0,6 113 16,-6-113-16,0 0 16,0 0-16,6 119 0,-6-119 15,6 107-15,-6-107 16,0 0-16,0 0 0,7 113 16,-1-20-16,-6-93 0,0 0 15,0 0-15,0 107 16,0-107-16,0 107 0,0-107 15,12 112-15,-12-112 0,26 94 16,-26-94-16,0 0 16,32 113-16,-32-113 0,25 113 15,-25-113-15,0 0 16,19 112-16,-19-112 0,0 0 16,13 113-16,-1-19 0,-12-94 15,13 82-15,-13-82 16,0 0-16,7 87 0,-7-87 15,6 94-15,-6-94 0,0 0 16,0 0-16,0 107 16,0-107-16,6 94 15,-6-94-15,0 0 0,0 0 16,7 106-16,-7-106 0,12 94 16,-12-94-16,0 0 15,0 0-15,12 94 0,-12-94 16,0 0-16,0 0 0,8 88 15,-8-88-15,0 0 16,0 0-16,6 88 0,-6-88 16,0 0-16,0 0 15,-6 81-15,6-81 0,0 0 16,0 0-16,12 57 16,-12-57-16,0 0 0,0 56 15,0-56-15,0 0 0,0 0 16,-26 44-16,26-44 0,0 0 15,0 0-15,0 0 16,0 0-16,0 0 0,0 0 16,-63 50-16,63-50 15,0 0-15,0 0 0,-44 19 16,44-19-16,0 0 16,0 0-16,-77 12 0,77-12 15,0 0-15,-94 13 0,94-13 16,-102 6-16,102-6 15,0 0-15,-114 6 0,114-6 16,-120 0-16,120 0 16,-108-6-16,108 6 0,-108-6 15,108 6-15,0 0 16,-120-13-16,120 13 0,0 0 16,-127-6-16,127 6 0,0 0 15,-121 0-15,121 0 0,0 0 16,0 0-16,-107 6 15,107-6-15,0 0 16,0 0-16,-102 13 0,102-13 16,0 0-16,-107 31 0,107-31 15,-101 19-15,101-19 16,-108-6-16,108 6 0,-115-25 16,115 25-16,-101-32 0,101 32 15,-101-25-15,101 25 16,0 0-16,-108-18 0,108 18 15,0 0-15,-108 0 16,108 0-16,0 0 0,-88 12 16,88-12-16,0 0 0,-76 25 15,76-25-15,0 0 16,-77 25-16,77-25 0,-88 19 16,88-19-16,-108 13 0,108-13 15,-108 6-15,108-6 16,-114-6-16,114 6 0,0 0 15,-120-13-15,120 13 16,0 0-16,0 0 0,-127-13 16,127 13-16,0 0 15,-101 7-15,101-7 0,0 0 16,-83 25-16,83-25 0,-76 37 16,76-37-16,-82 38 15,82-38-15,-89 19 0,89-19 16,-95 0-16,95 0 15,-101-19-15,101 19 0,-108-31 16,108 31-16,-108-32 0,108 32 16,0 0-16,-101-25 15,101 25-15,0 0 0,-95-6 16,95 6-16,0 0 0,0 0 16,-102 6-16,102-6 15,0 0-15,-121 13 0,121-13 16,0 0-16,-119 6 15,119-6-15,-114 0 0,114 0 16,-109-12-16,109 12 0,-95-19 16,95 19-16,0 0 15,-95-13-15,95 13 0,0 0 16,0 0-16,-101-6 16,101 6-16,-108 6 0,108-6 15,0 0-15,-101 13 0,101-13 16,0 0-16,0 0 15,-89 19-15,89-19 0,0 0 16,0 0-16,-89 18 16,89-18-16,0 0 0,-89 13 15,89-13-15,0 0 0,-95 6 16,95-6-16,0 0 16,-87-6-16,87 6 0,0 0 15,0 0-15,-83-19 16,83 19-16,0 0 0,0 0 15,-51-31-15,51 31 0,0 0 16,0 0-16,-12-50 16,12 50-16,0 0 0,18-70 15,-18 70-15,0 0 0,26-87 16,-26 87-16,0 0 16,13-107-16,-13 107 0,0 0 15,-13-125-15,13 125 16,-26-125-16,26 125 0,-38-113 15,-6 13-15,44 100 16,0 0-16,-31-88 0,31 88 16,-26-101-16,26 101 0,0 0 15,-6-125-15,6 125 16,6-119-16,-6 119 0,0 0 16,19-106-16,-19 106 15,25-101-15,-25 101 0,19-93 16,-19 93-16,7-94 0,-7 94 15,0-107-15,0 107 16,-7-100-16,7 100 0,-12-107 16,12 107-16,-19-100 0,19 100 15,-13-106-15,13 106 16,-7-107-16,7 107 0,0 0 16,0-119-16,0 119 15,0 0-15,20-131 0,-20 131 16,19-119-16,-19 119 0,19-107 15,-19 107-15,13-94 16,-13 94-16,12-94 0,-12 94 16,6-94-16,-6 94 15,0 0-15,0-113 0,0 113 16,-12-112-16,12 112 16,0 0-16,-26-126 0,26 126 15,0 0-15,-19-125 0,19 125 16,-25-132-16,25 132 15,0 0-15,-25-119 0,25 119 16,-19-106-16,19 106 0,0 0 16,0 0-16,-7-100 15,7 100-15,0-95 0,0 95 16,0 0-16,0 0 16,7-87-16,-7 87 0,0 0 15,0 0-15,6-88 16,-6 88-16,0 0 0,0 0 15,0-89-15,0 89 0,0 0 16,0 0-16,13-81 0,-13 81 16,32-56-16,-32 56 15,0 0-15,63-32 0,-63 32 16,95-11-16,-95 11 16,101 6-16,-101-6 0,95 12 15,-95-12-15,0 0 16,108 13-16,-108-13 0,0 0 15,0 0-15,89 0 0,-89 0 16,0 0-16,0 0 16,70-25-16,-70 25 0,0 0 15,51-38-15,-51 38 16,0 0-16,0 0 0,37-50 16,-37 50-16,32-63 0,-32 63 15,63-38-15,13 13 16,-76 25-16,95-6 0,7 6 15,-102 0-15,101 6 0,-101-6 16,127 7-16,-127-7 16,133 6-16,-133-6 15,133 12-15,-133-12 0,127 0 16,-127 0-16,107-12 0,-107 12 16,0 0-16,115-25 15,-115 25-15,0 0 0,139-31 16,-139 31-16,0 0 0,153-25 15,-153 25-15,145-13 16,1 13-16,-146 0 0,126 13 16,-18-8-16,-108-5 15,108 7-15,-108-7 0,108 0 16,-108 0-16,0 0 0,119-12 16,-119 12-16,0 0 15,121-20-15,-121 20 0,114-31 16,-114 31-16,0 0 0,115-18 15,-115 18-15,126-7 16,-126 7-16,146 0 0,-146 0 16,152 7-16,-152-7 15,121 6-15,-121-6 0,113 7 16,-113-7-16,121 5 16,-121-5-16,0 0 0,120 0 15,-120 0-15,0 0 0,127 0 16,-127 0-16,133 0 0,-133 0 15,120 6-15,-120-6 16,115-6-16,-115 6 16,0 0-16,114-5 0,-114 5 15,0 0-15,120-7 0,-120 7 16,102 0-16,-102 0 16,88 7-16,-88-7 0,76 18 15,-76-18-15,0 0 0,77 57 16,-77-57-16,63 62 15,-63-62-15,57 75 0,-57-75 16,50 88-16,-50-88 16,51 68-16,-51-68 0,0 0 15,38 70-15,-38-70 0,0 0 16,13 74-16,-13-74 16,0 0-16,0 0 0,13 64 15,-13-64-15,0 0 0,0 0 16,12 49-16,-12-49 15,0 0-15,0 0 16,7 64-16,-1-2 0,-6-62 16,0 0-16,0 0 0,26 57 15,-26-57-15,0 0 16,25 75-16,-25-75 0,0 0 16,0 0-16,25 81 0,-6 1 15,-19-82-15,-12 87 16,12-87-16,0 0 0,0 0 15,0 70-15,0-70 16,-7 62-16,7-62 0,0 0 16,0 0-16,-13 75 15,13-75-15,0 0 0,0 0 16,-25 76-16,25-76 0,0 0 16,0 0-16,-38 69 0,38-69 15,0 0-15,0 0 16,-25 62-16,25-62 15</inkml:trace>
  <inkml:trace contextRef="#ctx0" brushRef="#br0" timeOffset="-188189.15">31070 8302 0,'0'0'0,"0"0"0,0 0 15,0 0-15,0 0 16,0 0-16,0 0 0,0 0 16,0 0-16,0 0 15,0 0-15,0 0 0,0 0 16,0 0-1,-6 94-15,6-94 16</inkml:trace>
  <inkml:trace contextRef="#ctx0" brushRef="#br0" timeOffset="-186908.2">31007 8252 0,'0'0'0,"0"0"16,0 0-16,0 0 0,0 0 15,0 0-15,0 0 16,0 0-16,0 0 0,0 0 16,0 0-16,0 0 0,0 0 15,0 0-15,32 81 16,-32-81-16,0 0 0,0 0 15,6 101-15,-6-101 16,0 0-16,12 106 0,-12-106 16,0 0-16,0 0 0,0 113 15,0-113-15,0 0 16,-18 88-16,18-88 0,0 0 16,0 0-16,-32 62 0,32-62 15,0 0-15,0 0 16,-57 26-16,57-26 0,0 0 15,0 0-15,-95 6 16,95-6-16,0 0 0,-127 6 16,127-6-16,0 0 0,-126 0 15,126 0-15,0 0 16,-134 0-16,134 0 0,0 0 16,-139 0-16,139 0 15,0 0-15,-134 0 0,134 0 16,0 0-16,-113 13 15,113-13-15,0 0 0,0 0 16,-95 12-16,95-12 0,0 0 16,0 0-16,0 0 15,0 0-15,0 0 0,0 0 16,-63 6-16,63-6 0,0 0 16,0 0-16,0 0 15,0 0-15,0 0 0,-26-75 16,26 75-16,0 0 15,-6-87-15,6 87 0,0 0 16,0 0-16,-13-95 0,13 95 16,0 0-16,0 0 15,-6-87-15,6 87 0,0 0 16,0 0-16,19-75 0,-19 75 16,0 0-16,0 0 15,50-57-15,-50 57 16,0 0-16,89-50 0,-89 50 15,101-31-15,-101 31 0,114-25 16,-114 25-16,0 0 16,127-13-16,-127 13 0,140 0 15,-140 0-15,127 0 0,-127 0 16,120 0-16,-120 0 16,121-6-16,-121 6 0,0 0 15,107-7-15,-107 7 16,0 0-16,0 0 0,82-12 15,-82 12-15,0 0 0,0 0 16,52-6-16,-52 6 16,0 0-16,0 0 0,-33 31 15,33-31-15</inkml:trace>
  <inkml:trace contextRef="#ctx0" brushRef="#br0" timeOffset="-185267.65">31001 8014 0,'0'0'0,"0"0"15,0 0-15,0 0 0,0 0 16,0 0-16,32 50 15,-32-50-15,0 0 0,0 0 16,0 0-16,0 0 16,0 0-16,0 0 0,0 0 15,0 0-15,0 0 16,0 0-16,18 57 0,-18-57 16,0 0-16,0 0 0,0 0 15,0 0-15,0 0 16,0 0-16,0 0 0,0 0 15,0 0-15,0 0 0,0 0 16,32-119-16,-32 119 16,0 0-16,13-126 15,-13 126-15,18-119 0,-18 119 16,0 0-16,20-112 0,-20 112 16,6-88-16,-6 88 0,0 0 15,0 0-15,-6-69 16,6 69-16,0 0 0,0 0 15,0 0-15,0 0 0,0 0 16,0 0-16,-26-38 16,26 38-16,0 0 15,-51 13-15,51-13 0,0 0 16,-88 19-16,88-19 0,-114 25 16,114-25-16,-127 12 15,127-12-15,-114 0 0,13-6 16,101 6-16,-95 6 0,95-6 15,-102 6-15,102-6 16,0 0-16,-107 0 0,107 0 16,0 0-16,-115 0 15,115 0-15,0 0 0,0 0 16,-107 13-16,107-13 0,0 0 16,0 0-16,-89 6 15,89-6-15,0 0 0,0 0 16,-57 13-16,57-13 0,0 0 15,0 0-15,0 0 16,0 0-16,0 0 16,0 0-16,-26 68 0,26-68 15,0 0-15,0 0 0,20 70 16,-20-70-16,0 0 16,0 0-16,18 94 0,-18-94 15,0 0-15,0 0 0,7 100 16,-7-100-16,0 0 15,0 0-15,6 113 0,-6-113 16,0 0-16,0 0 16,7 87-16,-7-87 0,0 0 15,0 0-15,12 82 0,-12-82 16,0 0-16,0 0 16,19 68-16,-19-68 0,0 0 15,0 0-15,20 63 0,-20-63 16,0 0-16,0 0 15,0 0-15,0 0 16,0 0-16,0 0 0,0 0 16,0 0-16,0 0 0,0 0 15,0 0-15,0 0 16,0 0-16</inkml:trace>
  <inkml:trace contextRef="#ctx0" brushRef="#br0" timeOffset="-183064.98">19125 7425 0,'0'0'0,"0"0"15,0 0-15,0 0 0,0 0 16,0 0-16,0 0 16,0 0-16,0 0 0,0 0 15,0 0-15,0 0 0,0 0 16,0 0-16,0 0 15,0 0-15,0 0 0,0 0 16,-52-50-16,52 50 16,0 0-16,0 0 0,-24-75 15,24 75-15,0 0 0,-13-88 16,13 88-16,13-94 16,-13 94-16,32-94 0,-32 94 15,56-94-15,-56 94 0,82-100 16,7 12-16,-89 88 15,101-88-15,-12 13 0,-89 75 16,109-62-16,-109 62 16,126-69-16,-5 0 0,-20 12 15,-101 57-15,120-62 16,7 12-16,-127 50 0,133-50 16,0 0-16,-133 50 0,127-57 15,0 20-15,-127 37 16,132-25-16,-11 6 0,-121 19 15,114-19-15,-114 19 16,121-19-16,5 13 0,-126 6 16,121 0-16,-1 6 0,1 1 15,-26 5-15,-6 1 16,-8 5-16,-81-18 0,102 19 16,12 6-16,-114-25 0,120 38 15,1-7-15,-121-31 16,120 44-16,-120-44 0,121 44 15,-20-1-15,-12 8 16,-89-51-16,89 50 0,-89-50 16,82 50-16,-6 6 15,-76-56-15,69 69 0,-69-69 16,83 75-16,-83-75 0,83 82 16,-14-1-16,-69-81 15,70 75-15,-70-75 0,63 88 16,-12-7-16,-51-81 15,44 82-15,-5 6 0,-39-88 16,38 81-16,-38-81 0,44 101 16,-44-101-16,31 106 15,-31-106-15,26 113 0,-26-113 16,12 106-16,-12-106 0,0 0 16,0 126-16,0-126 15,0 0-15,-6 125 0,6-125 16,0 0-16,-19 119 15,19-119-15,0 0 0,0 0 16,-19 93-16,19-93 0,0 0 16,0 0-16,0 0 15,0 0-15,0 0 0,0 0 16,-12 76-16,12-76 0,0 0 16,0 0-16,0 0 15,0 0-15,0 0 16,0 0-16,0 0 0,0 0 15,0 0-15,0 0 0,0 0 16,0 0-16,44-56 16,-44 56-16,0 0 0,51-95 15,-51 95-15,0 0 0,57-94 16,-57 94-16,0 0 16,63-81-16,-63 81 0,0 0 15,0 0-15,50-50 16,-50 50-16,0 0 0,0 0 15,0 0-15,0 0 16,0 0-16,0 0 0,0 0 16,0 0-16,0 0 0,0 0 15,0 0-15,0 0 0,0 0 16,0 0-16,20 44 16,-20-44-16,0 0 0,0 0 15,-20 87-15,20-87 16,0 0-16,0 0 0,-25 94 15,25-94-15,0 0 16,0 0-16,-38 75 0,38-75 16,0 0-16,-50 38 0,50-38 15,-63-25-15,63 25 16,-71-50-16,-4-19 0,75 69 16,-77-81-16,77 81 15,-76-75-15,76 75 0,0 0 16,-69-75-16,69 75 0,0 0 15,0 0-15,-51-76 16,51 76-16</inkml:trace>
  <inkml:trace contextRef="#ctx0" brushRef="#br0" timeOffset="-181909.17">30956 8202 0,'0'0'0,"0"0"0,0 0 15,0 0-15,0 0 0,0 0 16,0 0-16,0 0 15,0 0-15,0 0 0,38-51 16,-38 51-16,0 0 0,0 0 16,0 0-16,0 0 15,0 0-15,0 0 0,13-81 16,-13 81-16,0 0 0,0 0 16,0 0-16,0 0 15,0 0-15,0 0 16,0 0-16,0 0 0,0 0 15,0 0-15,0-68 0,0 68 16,0 0-16,0 0 16,0 0-16,0 0 0,0 0 15,0 0-15,0 0 0,0 0 16,0 0-16,0 0 16,19 37-16,-19-37 0,0 0 15,0 0-15,0 56 16,0-56-16,0 0 0,0 0 15,-13 44-15,13-44 0,0 0 16,0 0-16,0 0 16,0 0-16,0 0 15</inkml:trace>
  <inkml:trace contextRef="#ctx0" brushRef="#br0" timeOffset="-181440.26">30005 8114 0,'0'0'16,"0"0"-16,0 0 0,0 0 15,0 0-15,0 0 16,0 0-16,0 0 0,0 0 16,0 0-16,0 0 0,0 0 15,0 0-15,0 0 16,-6 88-16,6-88 0,0 0 16,0 0-16,-6 50 15,6-50-15,0 0 0,0 0 16,0 0-16,0 0 15,0 0-15,0 0 0,-13 75 16,13-75-16,0 0 16</inkml:trace>
  <inkml:trace contextRef="#ctx0" brushRef="#br0" timeOffset="-180753.15">30924 8735 0,'0'0'15,"0"0"-15,0 0 0,0 0 16,0 0-16,0 0 0,58 12 16,-58-12-16,0 0 15,37 25-15,-37-25 0,0 0 16,0 0-16,38 57 15,-38-57-15,0 0 0,20 81 16,-20-81-16,0 0 16,0 0-16,-13 100 0,13-100 15,0 0-15,0 0 0,-51 75 16,51-75-16,0 0 16,-89 38-16,89-38 0,-95 0 15,95 0-15,0 0 0,-94-38 16,94 38-16,-77-68 15,77 68-15,0 0 0,-50-88 16,50 88-16,-32-100 16,32 100-16,0 0 0,0 0 15,0-107-15,0 107 0,32-75 16,-32 75-16,0 0 16,0 0-16,69-50 0,-69 50 15,89-19-15,-89 19 0,0 0 16,101 37-16,-101-37 15,0 0-15,77 57 0,-77-57 16,0 0-16,44 81 16,-44-81-16,0 0 0,6 94 15,-6-94-15,-38 75 16,38-75-16,0 0 0,-69 63 16,69-63-16</inkml:trace>
  <inkml:trace contextRef="#ctx0" brushRef="#br0" timeOffset="-180190.76">30234 8822 0,'0'0'0,"0"0"0,0 0 0,0 0 15,0 0-15,0 0 16,0 0-16,0 0 15,0 0-15,0 0 0,82 13 16,-82-13-16,0 0 0,57 25 16,-57-25-16,51 62 15,-51-62-15,0 0 0,0 0 16,18 95-16,-18-95 0,-6 87 16,6-87-16,0 0 15,-37 88-15,37-88 0,0 0 16,-76 63-16,76-63 15,0 0-15,-108 6 0,108-6 16,0 0-16,-127-37 0,127 37 16,-114-70-16,114 70 15,-89-81-15,89 81 0,0 0 16,-70-94-16,70 94 0,-43-88 16,43 88-16,0 0 15,-14-94-15,14 94 0,0 0 16,20-87-16,-20 87 15,57-76-15,-57 76 0,75-56 16,-75 56-16,0 0 16,103-19-16,-103 19 0,101 19 15,-101-19-15,0 0 0,95 44 16,-95-44-16,82 56 16,-82-56-16,56 82 0,-56-82 15,0 0-15,0 0 16,45 94-16,-45-94 0,0 0 15,0 0-15,-13 81 0,13-81 16,0 0 0</inkml:trace>
  <inkml:trace contextRef="#ctx0" brushRef="#br0" timeOffset="-178394.22">29815 6849 0,'0'0'0,"0"0"16,0 0-16,0 0 0,0 0 16,26 69-16,-26-69 15,0 0-15,0 0 0,19 63 16,-19-63-16,0 0 0,0 0 15,19 75-15,-19-75 16,0 0-16,0 0 16,6 93-16,-6-93 0,0 0 15,0 0-15,-12 94 0,12-94 16,0 0-16,-38 95 16,38-95-16,0 0 0,0 0 15,-57 68-15,57-68 0,0 0 16,0 0-16,-77 38 15,77-38-15,0 0 0,0 0 16,-88 0-16,88 0 16,0 0-16,0 0 0,-70-25 15,70 25-15,0 0 16,0 0-16,-38-31 0,38 31 16,0 0-16,0 0 0,0 0 15,0 0-15,0 0 16,0 0-16,19-82 0,-19 82 15,0 0-15,0 0 16,38-50-16,-38 50 0,44-50 16,-44 50-16,0 0 0,45-63 15,-45 63-15,0 0 16,0 0-16,50-69 0,-50 69 16,57-63-16,-57 63 0,0 0 15,0 0-15,51-62 16,-51 62-16,0 0 0,0 0 15,20-69-15,-20 69 16,0 0-16,0 0 0,0 0 16,0 0-16,0 0 0,0 0 15,0 0-15,0 0 16,0 0-16,0 0 0,0 0 16,0 0-16,-65 0 15,65 0-15,0 0 16,0 0-16,-63 38 0,63-38 15,0 0-15,0 0 16,-69 31-16,69-31 0,0 0 16,0 0-16,-64 19 15,64-19-15,0 0 0,0 0 16,-51 18-16,51-18 0,0 0 16,0 0-16,0 0 15,0 0-15,0 0 0,0 0 16,-31 32-16,31-32 0,0 0 15,0 0-15,0 0 16,0 0-16,19 106 0,-19-106 16,0 0-16,0 0 15,-6 69-15,6-69 0,0 0 16,0 0-16,-13 57 16,13-57-16,0 0 0,0 0 15,-25 38-15,25-38 0,0 0 16,0 0-16,0 0 15,0 0-15,0 0 0,0 0 16,-83-7-16,83 7 16,-45-44-16,45 44 0,0 0 15,-37-75-15,37 75 0,0 0 16,-38-88-16,38 88 16,0 0-16,0 0 0,-32-88 15,32 88-15,0 0 0,0 0 16,-6-81-16,6 81 15,0 0-15,0 0 0,0 0 16,0 0-16,0 0 16,38-31-16,-38 31 0,38 56 15,-38-56-15,0 0 16,57 63-16,-57-63 0,69 69 16,-69-69-16,0 0 0,0 0 15,71 81-15,-71-81 0,0 0 16,75 69-16,-75-69 15,0 0-15,0 0 16,64 56-16,-64-56 0,0 0 16,0 0-16,57 32 0,-57-32 15,0 0-15,0 0 16,0 0-16</inkml:trace>
  <inkml:trace contextRef="#ctx0" brushRef="#br0" timeOffset="-175707.04">30094 7607 0,'0'0'0,"0"0"0,0 0 16,0 0-16,0 0 0,0 0 16,0 0-16,0 0 15,0 0-15,0 0 0,0 0 16,0 0-16,0 0 16,0 0-16,0 0 0,0 0 15,-12-88-15,12 88 0,0 0 16,0 0-16,6-75 15,-6 75-15,12-88 0,-12 88 16,14-100-16,-14 100 16,0-88-16,0 7 0,0 81 15,0 0-15,-7-76 0,7 76 16,0 0-16,0 0 16,-25-93-16,25 93 0,-45-107 15,45 107-15,0 0 0,-57-94 16,-13 13-16,70 81 15,-75-57-15,75 57 0,0 0 16,-71-50-16,71 50 16,0 0-16,-81-56 0,81 56 15,0 0-15,-95-38 0,95 38 16,0 0-16,0 0 16,-95-18-16,95 18 0,0 0 15,-89 0-15,89 0 0,0 0 16,0 0-16,-89 12 15,89-12-15,-77 25 16,77-25-16,0 0 0,0 0 16,-69 44-16,69-44 0,0 0 15,0 0-15,-76 44 16,76-44-16,0 0 0,0 0 16,-63 56-16,63-56 0,0 0 15,0 0-15,-51 56 16,51-56-16,0 0 0,0 0 15,-25 57-15,25-57 16,0 0-16,0 0 0,-7 50 16,7-50-16,0 0 15,0 0-15,0 0 0,0 0 16,0 0-16,0 0 0,0 107 16,0-107-16,0 0 15,0 0-15,7 56 0,-7-56 16,0 0-16,0 0 15,6 50-15,-6-50 0,0 0 16,0 0-16,0 0 0,0 0 16,0 0-16,0 0 15,0 100-15,0-100 0,0 0 16,0 0-16,-6 63 0,6-63 16,0 0-16,0 0 15,0 63-15,0-63 0,0 0 16,0 0-16,0 68 15,0-68-15,0 0 0,0 0 16,-7 75-16,7-75 0,0 0 16,0 0-16,7 82 15,-7-82-15,0 0 0,0 0 16,6 100-16,-6-100 0,0 0 16,13 107-16,-13-107 15,0 0-15,0 0 16,12 100-16,-12-100 0,0 0 15,0 0-15,26 100 0,-26-100 16,0 0-16,0 0 16,31 82-16,-31-82 0,0 0 15,38 75-15,-38-75 0,0 0 16,0 0-16,32 69 0,-32-69 16,0 0-16,0 0 15,45 63-15,-45-63 16,0 0-16,44 62 0,-44-62 15,0 0-15,63 44 0,-63-44 16,0 0-16,0 0 16,69 31-16,-69-31 0,0 0 15,0 0-15,77 32 0,-77-32 16,0 0-16,76 37 16,-76-37-16,0 0 15,0 0-15,63 38 0,-63-38 16,0 0-16,0 0 0,64 43 15,-64-43-15,0 0 16,0 0-16,50 32 0,-50-32 16,0 0-16,0 0 0,51 25 15,-51-25-15,0 0 16,0 0-16,0 0 0,0 0 16,0 0-16,0 0 15,44 19-15,-44-19 0,0 0 16,0 0-16,0 0 0,0 0 15,0 0-15,0 0 16,0 0-16,0 0 0,0 0 16,0 0-16,0 0 0,0 0 15,0 0-15,0 0 16,32 25-16,-32-25 16,0 0-16,0 0 0,13 44 15,-13-44-15,0 0 0,0 0 16,12 75-16,-12-75 15,0 0-15,0 0 0,20 75 16,-20-75-16,0 0 0,0 0 16,6 63-16,-6-63 15,0 0-15,0 0 16,-6 56-16,6-56 0,0 0 16,0 0-16,-32 38 0,32-38 15,0 0-15,0 0 16,-70 25-16,70-25 0,0 0 15,-88 12-15,88-12 0,0 0 16,-108 7-16,108-7 16,-101 12-16,101-12 0,0 0 15,-103 26-15,103-26 16,0 0-16,0 0 0,-107 18 16,107-18-16,0 0 0,0 0 15,-101 7-15,101-7 16,0 0-16,0 0 0,-76-20 15,76 20-15,0 0 0,0 0 16,-51-50-16,51 50 16,0 0-16,0 0 0,-25-75 15,25 75-15,0 0 16,6-94-16,-6 94 0,0 0 16,0 0-16,32-106 15,-32 106-15,0 0 0,38-113 16,-38 113-16,0 0 0,51-88 15,-51 88-15,69-75 16,-69 75-16,77-44 0,-77 44 16,0 0-16,81-38 15,-81 38-15,0 0 0,0 0 16,89-25-16,-89 25 0,0 0 16,95-18-16,-95 18 15,0 0-15,0 0 0,108-13 16,-108 13-16,0 0 0,0 0 15,108-6 1,-108 6-16,0 0 0,0 0 0,70 6 16,-70-6-16,0 0 15,0 0-15,32 31 16,-32-31-16,0 0 0,0 0 16,0 63-16,0-63 0,0 0 15,-20 94-15,20-94 16,-25 100-16,25-100 0,-38 101 15,38-101-15,0 0 0,0 0 16,-38 93-16,38-93 16,0 0-16,0 0 0,-45 88 15,45-88-15,0 0 16,0 0-16,-38 63 0,38-63 16,0 0-16,0 0 0,0 0 15,0 0-15,0 0 16,-37-69-16,37 69 0,0 0 15,-14-94-15,14 94 0,0 0 16,-12-113-16,12 113 16,0 0-16,-25-106 15,25 106-15,0 0 0,0 0 16,-13-81-16,13 81 0,0 0 16,0 0-16,0 0 15,0 0-15,0 0 0,0 0 16,0 0-16,0 0 0,-51 62 15,51-62-15,0 0 16,-19 107-16,19-107 0,0 0 16,-25 118-16,25-118 15,0 0-15,0 0 0,-25 101 16,25-101-16,0 0 0,0 0 16,0 0-16,0 0 15,0 0-15,0 0 0,-20 75 16,20-75-16,0 0 15</inkml:trace>
  <inkml:trace contextRef="#ctx0" brushRef="#br0" timeOffset="-175488.33">29226 8358 0,'0'0'0,"0"0"0,0 0 0,0 0 16,0 0-16,0 0 15,6 95-15,-6-95 16,6 100-16,-6-100 0,0 125 16,0-125-16,0 0 0,-12 132 15,12-132-15,0 0 16,-31 106-16,31-106 0,0 0 16,0 0-16,-26 82 0,26-82 15</inkml:trace>
  <inkml:trace contextRef="#ctx0" brushRef="#br0" timeOffset="-173285.81">29651 6372 0,'0'0'0,"0"0"0,0 0 16,0 0-16,0 0 0,0 0 16,0 0-16,0 0 15,0 0-15,0 0 0,0 0 16,0 0-16,0 0 15,0 0-15,44 51 0,-44-51 16,0 0-16,0 0 0,0 0 16,0 0-16,0 0 15,19-44-15,-19 44 0,0 0 16,0 0-16,13-63 16,-13 63-16,0 0 0,0 0 15,0-75-15,0 75 16,0 0-16,0 0 0,-13-56 15,13 56-15,0 0 0,0 0 16,-19-44-16,19 44 16,0 0-16,0 0 0,-44-19 15,44 19-15,0 0 0,-77 0 16,77 0-16,0 0 16,-101 6-16,101-6 0,0 0 15,0 0-15,-89 13 16,89-13-16,0 0 0,0 0 15,-63 31-15,63-31 0,0 0 16,0 0-16,-25 50 16,25-50-16,0 0 0,0 0 15,0 63-15,0-63 0,0 0 16,0 0-16,0 0 16,0 0-16,0 0 0,0 0 15,13 50-15,-13-50 16,0 0-16,0 0 0,0 0 15,0 0-15,44-44 16,-44 44-16,0 0 0,0 0 16,25-63-16,-25 63 15,0 0-15,0 0 0,0 0 16,0 0-16,0 0 0,0 0 16,0 0-16,0 0 15,0 0-15,0 0 0,-6-56 16,6 56-16,0 0 0,0 0 15,0 0-15,0 0 16,0 0-16,0 0 16,-76-12-16,76 12 0,0 0 15,0 0-15,0 0 0,0 0 16,0 0-16,0 0 16,-58-38-16,58 38 0,0 0 15,0 0-15,-6-56 0,6 56 16,0 0-16,0 0 15,14-57-15,-14 57 0,0 0 16,0 0-16,24-63 16,-24 63-16,0 0 0,0 0 15,57-62-15,-57 62 0,83-44 16,-83 44-16,0 0 16,0 0-16,95-12 0,-95 12 15,108 6-15,-108-6 0,0 0 16,0 0-16,88 44 15,-88-44-15,0 0 0,0 0 16,63 50-16,-63-50 16,0 0-16,0 0 0,39 50 15,-39-50-15,0 0 0,0 0 16,12 50-16,-12-50 16,0 0-16,0 0 0,0 0 15,0 0-15,0 0 16,-57 69-16,57-69 0,0 0 15,-75 13-15,75-13 16,0 0-16,-95 0 0,95 0 16,0 0-16,0 0 0,-121 0 15,121 0-15</inkml:trace>
  <inkml:trace contextRef="#ctx0" brushRef="#br0" timeOffset="-169551.99">27699 7826 0,'0'0'0,"0"0"0,0 0 15,0 0-15,0 0 0,0 0 16,0 0-16,0 0 0,0 0 15,0 0-15,57-6 16,-57 6-16,0 0 0,0 0 16,0 0-16,0 0 15,0 0-15,0 0 0,76 6 16,-76-6-16,0 0 16,0 0-16,0 0 0,0 0 15,0 0-15,0 0 0,26 94 16,-26-94-16,0 0 15,-32 88-15,32-88 0,-51 81 16,51-81-16,0 0 16,-63 88-16,63-88 0,0 0 15,-83 62-15,83-62 0,0 0 16,0 0-16,-101 38 16,101-38-16,0 0 0,0 0 15,-127 6-15,127-6 0,0 0 16,0 0-16,-108-19 15,108 19-15,0 0 16,0 0-16,-75-43 0,75 43 16,0 0-16,0 0 0,-38-75 15,38 75-15,0 0 16,0-76-16,0 76 0,44-68 16,-44 68-16,0 0 0,57-70 15,-57 70-15,0 0 16,69-62-16,-69 62 0,0 0 15,89-44-15,-89 44 16,0 0-16,107-25 0,-107 25 16,0 0-16,0 0 0,102-12 15,-102 12-15,0 0 16,0 0-16,76 0 0,-76 0 16,0 0-16,0 0 0,0 0 15,0 0-15,0 0 16,0 0-16,0 0 0,0 0 15,0 0-15,0 0 16,0 0-16,0 0 0,0 0 16,0 0-16,0 0 15,0 0-15,0 0 0,0 0 16,0 0-16,0 0 0,0 0 16,0 0-16,0 0 15,0 0-15,0 0 0,0 0 16,-38 56-16,38-56 15,0 0-15,0 0 0,-31 44 16,31-44-16,0 0 0,-44 25 16,44-25-16,0 0 15,0 0-15,-45-13 0,45 13 16,0 0-16,0 0 0,-38-50 16,38 50-16,0 0 15,0 0-15,-19-69 16,19 69-16,0 0 0,6-81 15,-6 81-15,0 0 0,0 0 16,38-69-16,-38 69 0,0 0 16,0 0-16,64-38 15,-64 38-15,0 0 0,0 0 16,69 0-16,-69 0 0,0 0 16,0 0-16,51 44 15,-51-44-15,0 0 16,0 0-16,25 69 0,-25-69 15,0 0-15,0 0 0,-12 69 16,12-69-16,0 0 16,0 0-16,0 0 0,0 0 15,0 0-15,0 0 0,-32 38 16,32-38-16,0 0 16,0 0-16,0 0 0,0 0 15,0 0-15,-12-119 16,12 119-16,0 0 0,0 0 15,31-82-15,-31 82 0,0 0 16,0 0-16,50-44 16,-50 44-16,0 0 0,77-6 15,-77 6-15,0 0 0,0 0 16,82 25-16,-82-25 16,0 0-16,51 57 15,-51-57-15,0 0 0,0 0 16,12 68-16,-12-68 0,0 0 15,0 0-15,-25 69 16,25-69-16,0 0 0,0 0 16,-51 32-16,51-32 0,0 0 15,-63 0-15,63 0 16,0 0-16,0 0 0,-57-38 16,57 38-16,0 0 15,0 0-15,-32-75 0,32 75 16,0 0-16,0 0 0,-12-63 15,12 63-15,0 0 16,0 0-16,0-56 0,0 56 16,0 0-16,0 0 0,0 0 15,0 0-15,0 0 16,0 0-16,89 6 0,-89-6 16,0 0-16,0 0 15,56 62-15,-56-62 0,0 0 16,0 0-16,32 82 0,-32-82 15,0 0-15,0 0 16,7 88-16,-7-88 0,0 0 16,0 0-16,-20 75 15,20-75-15,0 0 0,0 0 16,-37 62-16,37-62 16,0 0-16,0 0 0,-51 32 15,51-32-15,0 0 0,0 0 16,0 0-16,0 0 15,0 0-15,0 0 0,0 0 16,0 0-16,0 0 0,0 0 16,0 0-16,0 0 15,0 0-15,0 0 0,0 0 16,0 0-16,0 0 16,57-62-16,-57 62 0,0 0 15,95-20-15,-95 20 0,101 0 16,-101 0-16,0 0 15,0 0-15,89 20 0,-89-20 16,0 0-16,0 0 16,37 43-16,-37-43 0,0 0 15,-24 38-15,24-38 16,0 0-16,-77 25 0,77-25 16,0 0-16,-114 6 0,114-6 15,-133 6-15,133-6 16,-114 6-16,114-6 0,0 0 15,0 0-15,-88 19 0,88-19 16,0 0-16,0 0 16,-57 38-16,57-38 0,0 0 15,0 0-15,0 0 16,0 0-16,0 0 0,0 0 16,6 69-16,-6-69 0,0 0 15,0 0-15,38 31 16,-38-31-16,0 0 0,0 0 15,45 25-15,-45-25 0,0 0 16,0 0-16,0 0 16,0 0-16,0 0 15,0 0-15,0 0 0,0 0 16,0 0-16,0 0 0,0 0 16,0 0-16,0 0 15,0 0-15,31 25 0,-31-25 16,0 0-16,0 0 0,0 0 15,0 0-15,0 0 16,0 0-16,0 0 0,0 0 16,0 0-16,0 0 15,0 0-15,0 0 0,0 0 16,0 0-16,0 0 0,0 0 16,0 0-16,0 0 15,0 0-15,0 0 0,0 0 16,0 0-16,0 0 0,0 0 15,0 0-15,0 0 16,0 0-16,0 0 0,0 0 16,0 0-16,-13-50 15,13 50-15,0 0 0,0 0 16,0 0-16,0 0 16,0 0-16,0 0 0,0 0 15,0 0-15,83 31 0,-83-31 16,0 0-16,51 57 15,-51-57-15,56 69 0,-56-69 16,0 0-16,32 88 16,-32-88-16,0 0 0,7 87 15,-7-87-15,0 0 0,-26 100 16,26-100-16,-63 76 16,63-76-16,0 0 0,-77 50 15,77-50-15,0 0 0,-101 12 16,101-12-16,-95-25 15,95 25-15,-89-50 0,89 50 16,0 0-16,-75-69 16,75 69-16,0 0 0,0 0 15,-51-94-15,51 94 16,-12-94-16,12 94 0,0 0 16,0 0-16,12-100 0,-12 100 15,0 0-15,0 0 0,38-82 16,-38 82-16,0 0 15,88-43-15,-88 43 0,0 0 16,102 6-16,-102-6 16,0 0-16,0 0 0</inkml:trace>
  <inkml:trace contextRef="#ctx0" brushRef="#br0" timeOffset="-169255.36">27921 8421 0,'0'0'16,"0"0"-16,0 0 15,0 0-15,0 0 0,0 0 16,-7 75-16,7-75 15,0 0-15,0 0 0,-6 63 16,6-63-16,0 0 0,0 0 16,0 63-16,0-63 15,0 0-15,0 0 0,0 0 16,0 0-16,0 0 0,6 113 16,-6-113-16,0 0 15,13 87-15,-13-87 16,0 0-16,0 0 0,13 94 15,-13-94-15,0 0 0,0 0 16,19 94-16,-19-94 16,0 0-16,0 0 0,0 0 15,0 0-15,0 0 0,0 0 16,0 0-16,0 0 16,0 0-16,0 0 0</inkml:trace>
  <inkml:trace contextRef="#ctx0" brushRef="#br0" timeOffset="-169224.13">27801 8615 0</inkml:trace>
  <inkml:trace contextRef="#ctx0" brushRef="#br0" timeOffset="-168474.3">27655 8565 0,'0'0'0,"0"0"0,0 0 16,0 0-16,0 0 0,0 0 15,-38 38-15,38-38 16,-20 57-16,20-57 0,0 0 16,0 93-16,0-93 0,0 0 15,14 119-15,-14-119 16,0 0-16,18 113 15,-18-113-15,0 0 0,0 0 16,19 100-16,-19-100 0,0 0 16,0 0-16,0 0 15,0 0-15,0 0 0,0 0 16,0 0-16,0 0 0,-6-62 16,6 62-16,-13-126 15,13 126-15,0 0 0,-12-131 16,12 131-16,0 0 15,0 0-15,-20-119 0,20 119 16,0 0-16,0 0 0,-19-100 16,19 100-16,0 0 15,0 0-15,-25-51 0,25 51 16,0 0-16,0 0 0,-44-12 16,44 12-16,0 0 15,0 0-15,-70 19 16,70-19-16,0 0 0,-83 25 15,83-25-15,0 0 0,0 0 16,-81 12-16,81-12 16,0 0-16,0 0 0,0 0 15,0 0-15,0 0 0,0 0 16,0 0-16,44-44 16,-44 44-16,101-25 0,-101 25 15,114-31-15,-114 31 16,0 0-16,114-25 0,-114 25 15,0 0-15,0 0 16,108-19-16,-108 19 0,0 0 16,0 0-16,89-13 0,-89 13 15,0 0-15,0 0 16,63-18-16,-63 18 0,0 0 16,0 0-16,51-19 0,-51 19 15,0 0-15,0 0 16,63-13-16,-63 13 0,0 0 15,89 0-15,-89 0 16,0 0-16,95 25 0,-95-25 16,89 38-16,-89-38 15,0 0-15,0 0 0,69 38 16,-69-38-16,0 0 0,0 0 16,0 0-16,0 0 15,0 0-15,-89-69 0,89 69 16</inkml:trace>
  <inkml:trace contextRef="#ctx0" brushRef="#br0" timeOffset="-166646.3">27407 7181 0,'0'0'16,"0"0"-16,0 0 16,0 0-16,0 0 0,0 0 15,44 62-15,-44-62 0,0 0 16,0 0-16,58 50 15,-58-50-15,0 0 0,0 0 16,0 0-16,0 0 0,0 0 16,0 0-16,44 45 15,-44-45-15,0 0 0,0 0 16,0 0-16,0 0 16,0 0-16,0 0 0,0 0 15,0 0-15,0 0 0,0 0 16,0 0-16,0 0 15,32-70-15,-32 70 0,0 0 16,0-100-16,0 100 0,0 0 16,0-137-16,0 137 15,6-145-15,-6 145 16,13-131-16,6 18 0,-19 113 16,25-100-16,-25 100 0,26-119 15,-26 119-15,32-132 16,-32 132-16,37-138 0,1 13 15,7 18-15,-45 107 0,38-106 16,12 12-16,-50 94 16,57-100-16,6 12 0,-63 88 15,71-88-15,5 0 16,-76 88-16,82-75 0,-82 75 16,101-87-16,-101 87 0,109-82 15,-109 82-15,119-75 16,-119 75-16,121-63 0,-13 12 15,-19 15-15,-89 36 0,75-25 16,8 0-16,-83 25 16,101-27-16,-101 27 15,101-30-15,-101 30 0,114-20 16,-114 20-16,121-6 0,-121 6 16,114 0-16,-114 0 15,114 0-15,-114 0 0,120 0 16,-120 0-16,121 6 0,-121-6 15,114 14-15,-114-14 16,107 18-16,-107-18 0,109 32 16,-14 6-16,-95-38 15,0 0-15,88 36 0,-88-36 16,95 39-16,-6-2 0,-89-37 16,0 0-16,83 50 15,-1 13-15,-82-63 0,76 57 16,-76-57-16,70 56 0,-13 13 15,-57-69-15,0 0 16,57 75-16,6 0 0,-63-75 16,58 88-16,-58-88 15,56 81-15,-5-6 0,-51-75 16,0 0-16,51 76 0,-7 5 16,-44-81-16,0 0 15,38 95-15,-38-95 0,31 100 16,-31-100-16,0 0 0,32 112 15,-13-12-15,-19-100 16,20 94-16,-20-94 16,25 75-16,-6-5 0,-19-70 15,13 81-15,-13-81 0,24 81 16,-24-81-16,20 95 16,-20-95-16,0 0 0,12 100 15,-12-100-15,0 0 0,13 112 16,-13-112-16,13 100 15,-13-100-15,0 0 0,6 101 16,-6-101-16,0 0 16,7 94-16,-7-94 0,0 0 15,0 0-15,0 94 0,0-94 16,0 0-16,0 0 16,6 81-16,-6-81 0,0 0 15,-6 69-15,6-69 0,0 0 16,0 0-16,-13 63 15,13-63-15,0 0 16,0 0-16,0 0 0,0 0 16,0 0-16,0 0 0,0 0 15,0 0-15,0 0 16,0 0-16,0 0 0,0 0 16,0 0-16,0 0 0,0 0 15,0 0-15,0 0 16,0 0-16,0 0 0,0 0 15,0 0-15,0 0 16,0 0-16,0 0 0,0 0 16,0 0-16,0 0 0,0 0 15,0 0-15,0 0 16,94-31-16,-94 31 0,0 0 16,0 0-16,0 0 0,0 0 15,0 0-15,0 0 16,45-13-16,-45 13 0,0 0 15,0 0-15,0 0 16,0 0-16,0 0 0,0 0 16,0 0-16,0 0 15,0 0-15,-6 81 0,6-81 16,0 0-16,0 0 0,-19 45 16,19-45-16,0 0 15,0 0-15,-26 30 0,26-30 16,0 0-16,0 0 15,0 0-15,0 0 0,0 0 16,0 0-16,0 0 0,0 0 16,0 0-16,0 0 15,0 0-15,0 0 0,0 0 16,0 0-16,-69-18 0,69 18 16,0 0-16,-26-50 15,26 50-15,0 0 16,-19-82-16,19 82 0,0 0 15,0 0-15,-32-75 0,32 75 16,0 0-16,0 0 0,0 0 16,0 0-16,0 0 15,0 0-15,-37-50 0,37 50 16</inkml:trace>
  <inkml:trace contextRef="#ctx0" brushRef="#br0" timeOffset="-165881.05">30100 6805 0,'0'0'16,"0"0"-16,0 0 0,0 0 15,0 0-15,0 0 0,0 0 16,0 0-16,0 0 16,0 0-16,0 0 0,0 0 15,0 0-15,0 0 16,0 0-16,0 0 0,0 0 15,0 0-15,64-6 0,-64 6 16,0 0-16,0 0 16,0 0-16,0 0 0,0 0 15,0 0-15,102-7 16,-102 7-16,0 0 0,0 0 16,57 25-16,-57-25 15,0 0-15,50 63 0,-50-63 16,0 0-16,0 0 0,45 101 15,-45-101-15,24 100 16,-24-100-16,0 0 0,0 0 16,8 94-16,-8-94 0,0 0 15,0 0-15,0 81 16,0-81-16,0 0 0,0 0 16,-26 75-16,26-75 15,0 0-15,0 0 0,-25 50 16,25-50-16,0 0 0,0 0 15,-44 32-15,44-32 16,0 0-16,0 0 0,-39 18 16,39-18-16,0 0 0,0 0 15,0 0-15,0 0 16,-50-81-16,50 81 16</inkml:trace>
  <inkml:trace contextRef="#ctx0" brushRef="#br0" timeOffset="-165334.28">30373 6974 0,'0'0'0,"0"0"16,0 0-16,0 0 15,0 0-15,0 0 0,0 0 16,0 0-16,0 0 0,0 0 15,0 0-15,0 0 16,0 0-16,-18 57 0,18-57 16,0 0-16,0 0 15,-26 62-15,26-62 0,-38 69 16,38-69-16,0 0 0,0 0 16,-45 63-16,45-63 15,0 0-15,0 0 0,-44 50 16,44-50-16,0 0 0,0 0 15,-31 25-15,31-25 16,0 0-16,0 0 16,0 0-16,0 0 0,69-19 15,-69 19-15,0 0 0,83-31 16,-83 31-16,0 0 16,0 0-16,82-32 15,-82 32-15,0 0 0,0 0 16,57-18-16,-57 18 0,0 0 15,0 0-15,0 0 0,0 0 16,0 0-16,0 0 16,32-32-16,-32 32 0,0 0 15,-44-37-15,44 37 0,0 0 16,0 0-16,-77-57 16,77 57-16,0 0 15,0 0-15,-95-43 0,95 43 16,0 0-16,0 0 15</inkml:trace>
  <inkml:trace contextRef="#ctx0" brushRef="#br0" timeOffset="-161116.36">31711 8922 0,'0'0'0,"0"0"0,0 0 16,0 0-16,0 0 0,0 0 16,0 0-16,0 0 15,0 0-15,0 0 0,0 0 16,-71 38-16,71-38 16,-89 19-16,89-19 0,-107 19 15,107-19-15,0 0 16,0 0-16,-120 12 0,120-12 15,0 0-15,0 0 0,-107 0 16,107 0-16,0 0 16,0 0-16,-71-18 0,71 18 15,0 0-15,0 0 16,-18-38-16,18 38 0,0 0 16,31-50-1,-31 50-15,0 0 0,0 0 16,101-50-1,-101 50-15,0 0 16,0 0-16,102-25 16,-102 25-16,0 0 15,0 0-15,76 0 0,-76 0 16,50 25-16,-50-25 0,0 0 16,0 0-16,26 50 15,-26-50-15,0 0 16,0 0-16,0 0 0,0 0 15,0 0-15,0 0 0,13 50 16,-13-50-16,0 0 16,0 0-16,0 0 0,0 0 15,0 0-15,0 0 0,0 0 16,0 0-16,0 0 16,0 0-16,0 0 0,0 0 15,-39-25-15,21-57 16,18 82-16,0 0 0,-20-106 15,20 106-15,-18-119 0,18 119 16,-7-132-16,-5 20 16,12 112-16,-13-107 0,-6 25 15,19 82-15,-12-88 0,12 88 16,-14-93-16,14 93 16,0 0-16,-12-113 15,12 113-15,-13-106 0,13 106 16,0 0-16,0 0 0,-12-94 15,12 94-15,0 0 16,0 0-16,0-63 0,0 63 16,0 0-16,0 0 0,0 0 15,0 0-15,0 0 16,0 0-16,0 0 0,0 0 16,0 0-16,0 0 15,0 0-15,0 0 0,0 0 16,0 0-16,0 0 0,0 0 15,0 0-15,0 0 16,0 0-16,0 0 0,0 0 16,0 0-16,51-25 0,-51 25 15,0 0-15,0 0 16,0 0-16,0 0 0,0 0 16,0 0-16,126-25 15,-126 25-15,0 0 0,0 0 16,76-19-16,-76 19 0,0 0 15,0 0-15,0 0 16,0 0-16,0 0 0,0 0 16,57-19-16,-57 19 0,0 0 15,0 0-15,0 0 16,-69-56-16,69 56 16,0 0-16,-95-6 0,95 6 15,0 0-15,0 0 0,-121-7 16,121 7-16,0 0 15,0 0-15,-102 0 0,102 0 16,0 0-16,0 0 0,-69 13 16,69-13-16,0 0 0,0 0 15,0 0-15,0 0 16,19 69-16,-19-69 16,0 0-16,0 0 15</inkml:trace>
  <inkml:trace contextRef="#ctx0" brushRef="#br0" timeOffset="-159413.53">31806 8202 0,'0'0'16,"0"0"-16,0 0 0,0 0 15,0 0-15,0 0 16,0 0-16,0 0 0,0 0 16,0 0-16,-14-56 0,14 56 15,0 0-15,0 0 16,0 0-16,0 0 15,0 0-15,-69-7 0,69 7 16,0 0-16,0 0 0,-51 44 16,51-44-16,0 0 15,0 0-15,-50 69 0,50-69 16,0 0-16,0 0 0,-6 81 16,6-81-16,0 0 15,0 0-15,31 70 0,-31-70 16,0 0-16,0 0 15,51 37-15,-51-37 0,0 0 16,0 0-16,70 6 16,-70-6-16,0 0 0,0 0 15,76-18-15,-76 18 0,0 0 16,63-38-16,-63 38 16,0 0-16,0 0 0,38-57 15,-38 57-15,0 0 16,0 0-16,6-50 0,-6 50 15,0 0-15,0 0 0,0 0 16,0 0-16,0 0 16,0 0-16,-19-37 0,19 37 15,0 0-15,0 0 0,0 0 16,0 0-16,0 0 16,0 0-16,0 0 0,0 0 15,0 0-15,0 0 16,0 0-16,0 0 0,0 0 15,0 0-15,64 18 0,-64-18 16,0 0-16,0 0 16,0 0-16,0 0 0,0 0 15,0 0-15,0 0 0,0 0 16,0 0-16,0 0 16,0 0-16,0 0 15,0 0-15,0 0 0,-89-6 16,89 6-16,0 0 0,0 0 15,0 0-15,0 0 16,0 0-16,0 0 0,0 0 16,0 0-16,0 0 0,0 0 15,-57-19-15</inkml:trace>
  <inkml:trace contextRef="#ctx0" brushRef="#br0" timeOffset="-158116.66">32110 8076 0,'0'0'0,"0"0"0,0 0 16,0 0-16,0 0 0,0 0 15,38 32-15,-38-32 0,0 0 16,0 0-16,0 0 16,0 0-16,0 0 0,0 0 15,0 0-15,0 0 16,0 0-16,0 0 0,0 0 15,0 0-15,0 0 0,0 0 16,0 0-16,0 0 16,0 0-16,0 0 0,-38-38 15,38 38-15,0 0 0,0 0 16,-19-50-16,19 50 16,0 0-16,6-56 15,-6 56-15,0 0 0,0 0 16,38-37-16,-38 37 0,0 0 15,0 0-15,0 0 16,0 0-16,0 0 0,0 0 16,82-20-16,-82 20 0,0 0 15,0 0-15,0 0 16,0 0-16,0 0 0,0 0 16,83 13-16,-83-13 15,0 0-15,0 0 0,0 0 16,0 0-16,0 0 0,0 0 15,0 0-15,0 0 16,0 0-16,0 0 0,44 50 16,-44-50-16,0 0 0,0 0 15,-32 38-15,32-38 16,0 0-16,0 0 16,0 0-16,0 0 0,0 0 15,0 0-15,-69-6 0,69 6 16,0 0-16,0 0 15,-20-38-15,20 38 0,0 0 16,0 0-16,0 0 0,0 0 16,0 0-16,0 0 15,32-57-15,-32 57 16,0 0-16,0 0 0,0 0 16,0 0-16,0 0 0,0 0 15,0 0-15,0 0 0,0 0 16,0 0-16,77-18 15,-77 18-15,0 0 0,0 0 16,63-50 0,-63 50-16,63-69 15,-63 69-15,0 0 0,0 0 16,57-75-16,-57 75 0,0 0 16,0 0-16,26-63 15,-26 63-15,0 0 0,18-50 16,-18 50-16,0 0 15,0 0-15,0 0 0,0 0 16,0 0-16,0 0 0,0 0 16,0 0-16,0 0 15,0 0-15,0 0 0,0 0 16,0 0-16,0 0 16,20-57-16,-20 57 0,0 0 15,0 0-15,0 0 0,0 0 16,0 0-16,0 0 15,57 75-15,-57-75 0,0 0 16,0 0-16,6 50 16,-6-50-16,0 0 0,0 0 15,-25 45-15,25-45 0,0 0 16,0 0-16,-44 12 16,44-12-16,0 0 0,0 0 15,0 0-15,0 0 16,0 0-16,0 0 0,-83 0 15,83 0-15,0 0 0,0 0 16,0 0-16,0 0 16,0 0-16,0 0 0,0 0 15,0 0-15,0 0 0,0 0 16,19 63-16,-19-63 16,0 0-16,0 0 15,0 0-15,0 0 0,0 0 16,-63 12-16,63-12 0,0 0 15,0 0-15,0 0 16,0 0-16,0 0 0,0 0 16,-89-12-16,89 12 0,0 0 15,0 0-15,-39-19 16,39 19-16,0 0 0,0 0 16,-18-56-16,18 56 15,0 0-15</inkml:trace>
  <inkml:trace contextRef="#ctx0" brushRef="#br0" timeOffset="-155883.01">31735 13003 0,'0'0'16,"0"0"-16,0 0 0,0 0 15,0 0-15,0 0 16</inkml:trace>
  <inkml:trace contextRef="#ctx0" brushRef="#br0" timeOffset="-155695.54">32033 13704 0,'0'0'16,"0"0"-16,0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28:45.77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8332 8992 0,'0'0'0,"0"0"0,0 0 16,0 0-16,0 0 0,0 0 15,0 0-15,0 0 0,0 0 16,0 0-16,0 0 16,0 0-16,0 0 0,0 0 15,0 0-15,0 0 16,0 0-16,0 0 0,0 0 15,0 0-15,0 0 0,0 0 16,0 0-16,0 0 16,0 0-16,0 0 0,32 43 15,-32-43-15,0 0 16,0 0-16,0 0 0,0 0 16,0 0-16,0 0 15,-62 38-15,62-38 0,0 0 16,0 0-16,0 0 0,0 0 15,-116-25-15,116 25 16,0 0-16,0 0 0,-63-25 16,63 25-16,0 0 0,0 0 15,-51-25-15,51 25 16,0 0-16,0 0 0,0 0 16,0 0-16,0 0 15,0 0-15,-83 12 0,83-12 16,0 0-16,0 0 0,-63 13 15,63-13-15,0 0 0,0 0 16,-101 6-16,101-6 0,0 0 16,0 0-16,-107 0 15,107 0-15,0 0 0,0 0 16,-109 13-16,109-13 0,0 0 31,0 0-31,-101 25 0,101-25 0,0 0 0,0 0 16,-108 31-16,108-31 0,0 0 31,-101 19-31,101-19 0,-101 6 16,101-6-16,-95-19 15,95 19-15,0 0 0,0 0 0,-88-25 16,88 25-16,0 0 16,0 0-16,-71-12 0,71 12 15,0 0-15,0 0 0,-64 6 16,64-6-16,0 0 15,0 0-15,-62 12 0,62-12 16,-70 7-16,70-7 0,0 0 16,-89-13-16,89 13 15,0 0-15,-107-19 16,107 19-16,0 0 0,0 0 16,-109-6-16,109 6 0,0 0 15,-95 13-15,95-13 0,-89 25 16,89-25-16,0 0 15,-80 31-15,80-31 0,0 0 16,-78 31-16,78-31 0,0 0 16,-94 7-16,94-7 15,0 0-15,-115-7 16,115 7-16,0 0 0,-133-18 16,133 18-16,0 0 0,-119-25 15,119 25-15,0 0 16,-116-7-16,116 7 0,0 0 15,0 0-15,-94 13 0,94-13 0,0 0 16,-95 25-16,95-25 16,0 0-16,0 0 0,-96 31 31,96-31-31,0 0 0,-100 13 16,100-13-16,-109-7 0,109 7 15,0 0-15,-107-25 16,107 25-16,-109-25 0,109 25 15,0 0-15,0 0 16,-94-18-16,94 18 0,0 0 16,0 0-16,-95-7 0,95 7 15,0 0-15,0 0 16,-101 0-16,101 0 0,-96 7 16,96-7-16,0 0 0,-108-7 15,108 7-15,0 0 16,-120-19-16,120 19 0,0 0 15,0 0-15,-132-12 16,132 12-16,0 0 0,-115 0 16,115 0-16,0 0 0,-94 12 15,94-12-15,0 0 16,-82 19-16,82-19 0,0 0 16,0 0-16,-96 19 0,96-19 15,-88 6-15,88-6 16,0 0-16,0 0 0,-84-6 15,84 6-15,-88-19 16,88 19-16,-83-25 0,83 25 16,0 0-16,0 0 0,-95-19 15,95 19-15,0 0 16,-94-6-16,94 6 0,0 0 0,0 0 16,-96 0-16,96 0 0,0 0 15,-107 6-15,107-6 16,-114 7-16,114-7 0,-109-13 15,14-12-15,95 25 0,0 0 16,-101-37-16,101 37 16,0 0-16,0 0 0,-107-32 15,107 32-15,0 0 16,0 0-16,-94-13 0,94 13 16,0 0-16,0 0 0,-103 0 15,103 0-15,-101 7 16,101-7-16,0 0 0,-95-19 15,95 19-15,0 0 0,0 0 16,-89-19-16,89 19 16,0 0-16,0 0 0,-83-6 15,83 6-15,-63 12 16,63-12-16,0 0 0,-56 32 16,56-32-16,0 0 15,0 0-15,-44 44 0,44-44 16,0 0-16,0 0 0,-51 37 15,51-37-15,0 0 0,0 0 16,-58 32-16,58-32 16,0 0-16,-75 31 15,75-31-15,0 0 0,-96 13 16,96-13-16,0 0 0,-95-7 16,95 7-16,0 0 0,0 0 15,-94-6-15,94 6 0,0 0 31,0 0-31,-78-6 0,78 6 16,0 0-16,0 0 16,-68 0-16,68 0 0,0 0 15,0 0-15,-78 0 0,78 0 16,0 0-16,0 0 16,-80-7-16,80 7 0,0 0 15,0 0-15,-64-6 16,64 6-16,0 0 0,0 0 15,0 0-15,0 0 16,0 0-16,0 0 0,-83-19 16,83 19-16,0 0 0,0 0 15,0 0-15,0 0 0,0 0 16,-83 19-16,83-19 0,0 0 16,0 0-16,0 0 15,0 0-15,0 0 16,0 0-16,-101 13 0,101-13 15,0 0-15,0 0 0,0 0 16,0 0-16,0 0 16,0 0-16,-50 6 0,50-6 15,0 0-15,0 0 0,0 0 16,0 0-16,0 0 16,0 0-16,0 0 0,0 0 15,0 0-15,0 0 16,-64 0-16,64 0 0,0 0 15,0 0-15,0 0 0,0 0 16,0 0-16,0 0 16,0 0-16,0 0 0,0 0 15,0 0-15,0 0 0,0 0 16,0 0-16,0 0 16,-64-13-16,64 13 0,0 0 15,0 0-15,0 0 16,0 0-16,0 0 0,0 0 15,0 0-15,0 0 0,0 0 16,0 0-16,0 0 16,0 0-16,0 0 0,0 0 15,0 0-15,0 0 16,0 0-16,0 0 0,0 0 16,0 0-16,0 0 15,0 0-15,0 0 0,0 0 16,0 0-16,0 0 0,0 0 15</inkml:trace>
  <inkml:trace contextRef="#ctx0" brushRef="#br0" timeOffset="1209.58">3053 7463 0,'0'0'16,"0"0"-16,0 0 0,0 0 16,0 0-16,38 50 0,-38-50 15,0 0-15,0 0 16,25 44-16,-25-44 0,0 0 16,0 0-16,13 68 15,-13-68-15,0 0 0,0 0 16,-13 76-16,13-76 0,0 0 15,0 0-15,-44 69 16,44-69-16,0 0 0,0 0 16,-68 37-16,68-37 0,0 0 15,-78 0-15,78 0 16,0 0-16,-75-44 16,75 44-16,0 0 0,0 0 15,-44-81-15,44 81 0,-26-94 16,26 94-16,0 0 15,0 0-15,0-100 0,0 100 16,0 0-16,0 0 0,39-69 16,-39 69-16,0 0 15,0 0-15,68-31 0,-68 31 16,0 0-16,0 0 16,90 0-16,-90 0 0,0 0 15,63 37-15,-63-37 0,0 0 16,0 0-16,38 63 15,-38-63-15,0 0 0,0 0 16,0 62-16,0-62 0,0 0 16,0 0-16,-32 38 15,32-38-15,0 0 16,0 0-16,0 0 0,-69-19 0,69 19 16</inkml:trace>
  <inkml:trace contextRef="#ctx0" brushRef="#br0" timeOffset="1653.85">2807 7181 0,'0'0'0,"0"0"0,0 0 16,0 0-16,0 0 16,0 0-16,0 0 0,0 0 0,0 0 15,0 0-15,0 0 16,0 0-16,0 0 16,0 0-16,0 0 0,0 0 15,0 0-15,0 0 0,-45 12 16,45-12-16,0 0 15,0 0-15,-83 25 0,83-25 16,0 0-16,-63 57 0,63-57 16,0 0-16,0 0 15,-31 81-15,31-81 0,0 0 16,0 0-16,-12 69 16,12-69-16,0 0 0,0 0 31,0 0-31,0 0 0,0 0 15,0 0-15,43 38 0,-43-38 16,0 0 0,0 0-16</inkml:trace>
  <inkml:trace contextRef="#ctx0" brushRef="#br0" timeOffset="2676.1">3338 7381 0,'0'0'0,"0"0"0,0 0 15,0 0-15,0 0 0,0 0 0,0 0 16,0 0-16,0 0 15,0 0-15,0 0 0,0 0 16,0 0-16,0 0 16,20 63-16,-20-63 0,5 69 15,-5-69-15,0 0 16,0 0-16,0 81 0,0-81 16,-17 69-16,17-69 0,0 0 15,0 0-15,-58 50 16,58-50-16,0 0 0,0 0 15,-63 19-15,63-19 16,0 0-16,-71-12 0,71 12 16,0 0-16,0 0 0,-55-44 15,55 44-15,0 0 16,0 0-16,-27-69 0,27 69 16,0 0-16,7-88 0,-7 88 15,37-75-15,-37 75 16,0 0-16,0 0 0,64-50 15,-64 50-15,0 0 16,0 0-16,76-13 0,-76 13 16,0 0-16,82 13 0,-82-13 15,0 0-15,0 0 0,58 31 16,-58-31-16,0 0 0,0 0 16,37 44-16,-37-44 0,0 0 15,0 0-15,0 0 16,0 0-16,0 0 0,0 0 31,-24 31-31,24-31 0,0 0 16,-58-25-16,58 25 0,0 0 15,-76-44 1,76 44-16,0 0 16,0 0-16,-75-62 15,75 62-15,0 0 0,0 0 16,-63-76-16,63 76 0,0 0 0,0 0 15,-33-50-15,33 50 0,0 0 16,0 0-16,0 0 16,0 0-16,0 0 15,0 0-15,0 0 0,0 0 16,0 0-16,0 0 0,7-50 31,-7 50-31,0 0 0,0 0 16,38-18-16,-38 18 0,0 0 15,0 0-15,51-26 0,-51 26 16,0 0-16,0 0 16,68-18-16,-68 18 0,0 0 15,90 0-15,-90 0 0,0 0 16,75 25-16,-75-25 0,0 0 16,0 0-16,70 37 0,-70-37 15,0 0-15,0 0 16,57 63-16,-57-63 0,0 0 15,0 0-15,25 82 16,-25-82-16,0 0 0,0 0 16,-5 62-1,5-62-15</inkml:trace>
  <inkml:trace contextRef="#ctx0" brushRef="#br0" timeOffset="2723.05">3491 7600 0,'0'0'15,"0"0"-15</inkml:trace>
  <inkml:trace contextRef="#ctx0" brushRef="#br0" timeOffset="3544.91">3116 7732 0,'0'0'0,"0"0"0,0 0 15,0 0-15,0 0 0,0 0 16,0 0-16,0 0 16,0 0-16,0 0 0,0 0 15,0 0-15,0 0 0,0 0 16,0 0-16,0 0 16,0 0-16,0 0 0,0 0 15,0 0-15,0 0 0,0 0 16,0 0-16,0 0 15,0 0-15,101-19 16,-101 19-16,0 0 0,0 0 0,66-25 16,-66 25-16,0 0 15,0 0-15,75-25 0,-75 25 16,0 0-16,0 0 0,69-18 16,-69 18-16,0 0 15,0 0 1,0 0-16,0 0 0,0 0 15,95 25-15,-95-25 0,0 0 16,0 0-16,25 50 0,-25-50 16,0 0-16,0 0 15,-12 62-15,12-62 0,0 0 16,0 0-16,-38 50 0,38-50 16,0 0-16,-64 38 0,64-38 15,0 0-15,0 0 0,-95 19 16,95-19-16,0 0 15,-107-13-15,107 13 0,0 0 16,0 0-16,-94-19 16,94 19-16,0 0 0,0 0 15,-51-18-15,51 18 0,0 0 16,0 0-16,0 0 16,0 0-1,0 0-15,0 0 0,0 0 16,0 0-16,0 0 15,0 0-15,0 0 16,0 0-16,0 0 16,0 0-16,0 0 15,0 0-15</inkml:trace>
  <inkml:trace contextRef="#ctx0" brushRef="#br0" timeOffset="4425.46">3283 7857 0,'0'0'0,"0"0"0,0 0 15,0 0-15,0 0 16,0 0-16,0 0 0,0 0 16,0 0-16,0 0 0,0 0 15,0 0-15,0 0 16,0 0-16,0 0 0,0 0 15,0 0-15,-15 63 0,15-63 16,0 0-16,0 0 16,-37 69-16,37-69 0,0 0 0,-57 56 15,57-56-15,0 0 16,0 0-16,-75 56 0,75-56 16,0 0-16,-90 45 15,90-45-15,0 0 0,0 0 16,-89 43-16,89-43 0,0 0 15,0 0-15,-100 19 16,100-19-16,0 0 0,-97-12 16,97 12-16,0 0 0,0 0 15,-82-50-15,82 50 16,0 0-16,0 0 0,-51-63 16,51 63-16,0 0 15,0 0-15,-25-81 0,25 81 16,0 0-16,13-88 0,-13 88 15,0 0-15,45-75 16,-45 75-16,0 0 0,0 0 16,56-76-16,-56 76 0,0 0 15,0 0-15,57-75 16,-57 75-16,0 0 16,0 0-16,59-50 0,-59 50 15,0 0-15,0 0 0,42-18 16,-42 18-16,0 0 15,0 0-15,0 0 0,0 0 16,0 0-16,0 0 0,0 0 16,-30 93-16,30-93 15</inkml:trace>
  <inkml:trace contextRef="#ctx0" brushRef="#br0" timeOffset="5943.92">3212 8020 0,'0'0'0,"0"0"0,0 0 0,0 0 16,0 0-16,0 0 15,0 0-15,0 0 0,0 0 16,0 0-16,19 38 16,-19-38-16,0 0 0,0 0 15,0 0-15,0 0 0,52 50 16,-52-50-16,0 0 16,0 0-16,0 0 0,0 0 15,0 0-15,12 113 0,-12-113 16,-20 69-16,20-69 15,0 0-15,0 0 0,-19 88 0,19-88 16,-31 81-16,31-81 16,0 0-16,-45 62 0,45-62 15,0 0-15,-64 57 16,64-57-16,0 0 0,0 0 16,-81 50-16,81-50 0,0 0 15,0 0-15,-95 19 16,95-19-16,0 0 0,-103-7 15,103 7-15,-80-31 0,80 31 16,0 0-16,0 0 16,-66-62-16,66 62 0,0 0 15,0 0-15,-37-69 16,37 69-16,0 0 0,-6-82 16,6 82-16,0 0 0,0 0 15,19-94-15,-19 94 16,0 0-16,0 0 0,24-81 15,-24 81-15,0 0 0,0 0 16,27-75-16,-27 75 16,0 0-16,0 0 15,31-51-15,-31 51 0,0 0 32,0 0-32,0 0 0,0 0 15,0 0-15,0 0 0,46 19 16,-46-19-16,0 0 15,0 0-15,-9 57 0,9-57 16,0 0-16,0 0 0,0 0 16,0 0-16,0 0 15,0 0-15,-37 50 0,37-50 16,0 0-16,0 0 0,0 0 16,0 0-16,0 0 0,0 0 15,-31 25-15,31-25 16,0 0-16,0 0 0,0 0 15,0 0-15,0 0 0,0 0 16,-51 18-16,51-18 16,-51 13-16,51-13 0,0 0 15,-70 6-15,70-6 16,-88-6-16,88 6 0,-82-19 16,82 19-16,0 0 0,-83-44 15,83 44-15,-83-63 16,83 63-16,-81-56 0,81 56 15,0 0-15,-70-81 16,70 81-16,-51-94 0,51 94 16,-25-88-16,25 88 0,-7-87 15,7 87-15,0 0 0,13-100 16,-13 100-16,0 0 0,0 0 16,45-101-16,-45 101 15,0 0-15,68-88 0,-68 88 16,0 0-16,0 0 15,71-50-15,-71 50 0,0 0 16,0 0-16,63-12 0,-63 12 16,0 0-16,0 0 15,45 12-15,-45-12 0,0 0 16,0 0-16,0 0 0,0 0 16,0 0-16,0 0 15,0 0-15,0 0 0,0 0 16,0 0-16,0 0 15,0 0-15,0 0 0,-58 25 16,58-25-16,0 0 0,0 0 16,0 0-16,0 0 15,0 0-15,0 0 0,-31-43 16,31 43-16,0 0 0,0 0 16,0 0-16,0 0 15,0 0-15,0 0 0,0 0 16,0 0-16,0 0 15,0 0-15,44 56 0,-44-56 16,0 0-16,0 0 16,0 0-16,0 0 0,0 0 15,0 0-15,70 38 16</inkml:trace>
  <inkml:trace contextRef="#ctx0" brushRef="#br0" timeOffset="6845.86">3275 8202 0,'0'0'0,"0"0"0,0 0 0,0 0 16,0 0-16,0 0 15,0 0-15,0 0 16,0 0-16,0 0 0,0 0 16,0 0-16,0 0 0,0 0 15,0 0-15,0 0 0,0 0 16,0 0-16,-32 44 15,32-44-15,0 0 0,0 0 16,0 0-16,0 0 0,0 0 16,0 0-16,83-13 15,-83 13-15,0 0 0,83-19 16,-83 19-16,0 0 16,100-31-16,-100 31 0,0 0 15,101-37-15,-101 37 0,89-45 16,-89 45-16,0 0 15,90-56-15,-90 56 0,0 0 16,63-81-16,-63 81 0,0 0 16,43-100-16,-43 100 15,0 0 1,20-94-16,-20 94 0,0 0 16,0-100-16,0 100 15,0 0-15,0 0 16,-26-76-16,26 76 0,-37-56 15,37 56-15,0 0 0,0 0 16,-44-50-16,44 50 16,0 0-16,0 0 0,0 0 15,0 0-15,0 0 0,0 0 16,-31-32-16,31 32 16,0 0-16,0 0 0,0 0 15,0 0-15,0 0 16,0 0-16,0 0 0,0 0 15,0 0-15,75 69 0,-75-69 16,0 0-16,0 0 16,43 57-16,-43-57 0,0 0 15,0 0-15,20 38 0,-20-38 16,0 0-16,0 0 16,0 0-16,0 0 0,0 0 15,0 0-15,0 0 16,0 0-16,0 0 0,0 0 15,-5-95-15,5 95 0,0 0 16,0 0-16,12-43 0,-12 43 16,0 0-16,0 0 15,0 0-15,0 0 0,0 0 16,0 0-16,0 0 0,0 0 16,0 0-16,44 12 15,-44-12 1</inkml:trace>
  <inkml:trace contextRef="#ctx0" brushRef="#br0" timeOffset="7590.71">3193 8434 0,'0'0'0,"0"0"15,0 0-15,0 0 16,0 0-16,0 0 0,0 0 16,0 0-16,0 0 0,0 0 15,0 0-15,0 0 0,0 0 16,0 0-16,0 0 0,0 0 16,0 0-16,0 0 0,0 0 15,0 0-15,0 0 16,0 0-16,24 37 0,-24-37 15,0 0-15,39 50 0,-39-50 16,0 0-16,0 0 16,32 76-16,-32-76 0,0 0 15,0 0-15,25 93 16,-25-93-16,0 0 0,0 0 16,20 95-16,-20-95 0,0 0 15,0 0-15,0 87 16,0-87-16,0 0 0,0 0 15,-20 63-15,20-63 0,0 0 16,0 0-16,-38 37 16,38-37-1,0 0-15,0 0 16,0 0-16,0 0 0,0 0 16,0 0-16,-58-12 15</inkml:trace>
  <inkml:trace contextRef="#ctx0" brushRef="#br0" timeOffset="8048.92">2781 8509 0,'0'0'0,"0"0"0,0 0 16,0 0-16,0 0 0,0 0 15,0 0-15,0 0 0,0 0 16,0 0-16,0 0 0,0 0 16,0 0-16,0 0 15,0 0-15,0 0 0,-51 31 16,51-31-16,-24 57 15,24-57-15,0 0 0,0 0 16,-39 56-16,39-56 0,-31 69 16,31-69-16,0 0 15,0 0-15,-20 88 0,20-88 16,-5 81-16,5-81 0,0 0 16,0 0-16,12 88 15,-12-88-15,0 0 16,0 0-16,13 75 0,-13-75 15,0 0-15,0 0 0,24 44 16,-24-44-16,0 0 0,0 0 16,0 0-16,0 0 15,0 0-15</inkml:trace>
  <inkml:trace contextRef="#ctx0" brushRef="#br0" timeOffset="10274.03">6602 8214 0,'0'0'0,"0"0"16,0 0-16,0 0 0,0 0 15,0 0-15,0 0 16,-38 38-16,38-38 0,0 0 16,-70 75-16,70-75 0,0 0 15,-82 101-15,82-101 16,0 0-16,-88 93 16,88-93-16,-82 82 0,82-82 15,0 0-15,0 0 0,-90 44 16,90-44-16,0 0 15,0 0-15,-57 13 0,57-13 16,0 0-16</inkml:trace>
  <inkml:trace contextRef="#ctx0" brushRef="#br0" timeOffset="10540.62">6584 8465 0,'0'0'0,"0"0"16,0 0-16,0 0 16,0 0-16,0 0 0,0 0 15,0 0-15,0 0 0,0 0 16,0 0-16,0 0 16,-84 0-16,84 0 15,0 0-15,-74-31 0,74 31 16,-90-44-16,90 44 0,-89-57 15,89 57-15,0 0 0,0 0 16,-95-50-16,95 50 16,0 0-16,0 0 0</inkml:trace>
  <inkml:trace contextRef="#ctx0" brushRef="#br0" timeOffset="10839.59">6000 8302 0,'0'0'0,"0"0"16,0 0-16,0 0 0,0 0 16,0 0-16,0 0 0,-18 88 15,18-88-15,0 0 16,-39 81-16,39-81 0,-51 94 15,51-94-15,0 0 0,-63 88 16,63-88-16,0 0 16,-76 69-16,76-69 15,0 0-15,0 0 0,-57 38 32,57-38-32,0 0 0,0 0 15</inkml:trace>
  <inkml:trace contextRef="#ctx0" brushRef="#br0" timeOffset="11126.69">6083 8528 0,'0'0'0,"0"0"0,0 0 15,0 0-15,0 0 0,0 0 0,0 0 0,0 0 32,0 0-32,0 0 0,0 0 15,-101-13-15,101 13 16,-96-25-16,96 25 0,-100-25 16,100 25-16,-103-31 0,103 31 15,0 0-15,0 0 16,-94-31-16,94 31 0,0 0 15,0 0-15</inkml:trace>
  <inkml:trace contextRef="#ctx0" brushRef="#br0" timeOffset="12212.84">5435 9136 0,'0'0'0,"0"0"0,0 0 16,0 0-16,0 0 16,0 0-16,0 0 0,0 0 15,0 0-15,0 0 16,0 0-16,0 0 0,0 0 15,0 0-15,-63-7 0,63 7 16,0 0-16,-6-62 16,6 62-16,0 0 0,0-107 15,0 107-15,13-113 0,-13 113 16,32-119-16,-32 119 16,33-106-16,9 12 0,-42 94 15,46-82-15,-46 82 16,43-88-16,-43 88 0,57-81 15,-57 81-15,64-81 16,-64 81-16,0 0 0,69-88 16,-69 88-16,89-63 0,-89 63 15,89-43-15,-89 43 0,95-32 16,-95 32-16,0 0 16,101-31-16,-101 31 0,0 0 15,115-19-15,-115 19 16,0 0-16,121-13 0,-121 13 15,0 0-15,119-12 0,-119 12 16,0 0-16,128-13 16,-128 13-16,126 0 0,-18 13 15,-108-13-15,96 19 0,-96-19 16,0 0-16,88 18 16,-88-18-16,96 32 15,-96-32-15,80 31 0,-80-31 16,0 0-16,0 0 0,78 38 15,-78-38-15,0 0 16,0 0-16,75 37 0,-75-37 16,76 38-16,-76-38 0,0 0 15,89 43-15,-89-43 16,0 0-16,0 0 0,63 51 16,-63-51-16,0 0 15,0 0-15,50 44 0,-50-44 16,0 0-16,45 37 0,-45-37 15,0 0-15,45 57 16,-45-57-16,0 0 0,0 0 16,31 68-16,-31-68 0,0 0 15,0 0-15,19 51 16,-19-51-16,0 0 0,0 0 16,0 0-16,0 0 15,0 0-15,0 0 0,0 0 16,0 0-16,0 0 0,0 0 15,26 50-15,-26-50 16,0 0-16,0 0 0,0 0 0,0 0 16,0 0-16,0 0 15,50 56-15,-50-56 0,58 44 16,-58-44-16,56 56 0,-56-56 16,0 0-16,57 76 15,-57-76-15,0 0 0,0 0 16,44 88-16,-44-88 15,0 0-15,0 0 0,7 87 16,-7-87-16,0 0 0,0 0 16,-18 94-16,18-94 15,0 0-15,0 0 0,-39 69 16,39-69-16,0 0 16</inkml:trace>
  <inkml:trace contextRef="#ctx0" brushRef="#br0" timeOffset="12825.18">7216 7363 0,'0'0'0,"0"0"16,0 0-16,0 0 0,0 0 15,0 0-15,0 0 16,0 0-16,0 0 0,0 0 16,-50-13-16,50 13 15,0 0-15,0 0 0,-30-25 16,30 25-16,0 0 16,0 0-16,-27-50 0,27 50 31,0 0-31,0-63 0,0 63 15,0 0-15,0 0 0,0-81 16,0 81-16,0 0 16,-12-95-16,12 95 0,0 0 15,-33-93-15,33 93 0,-37-88 16,37 88-16,-32-81 16,32 81-16,0 0 0,0 0 15,-6-95-15,6 95 16,12-100-16,-12 100 0,14-94 15,-14 94-15,18-93 16,-18 93-16,0 0 0,13-88 16,-13 88-16,0 0 0,0 0 15,0-94-15,0 94 0,0 0 16,0 0-16,0 0 16,0 0-16</inkml:trace>
  <inkml:trace contextRef="#ctx0" brushRef="#br0" timeOffset="13352.23">6659 7149 0,'0'0'0,"0"0"16,0 0-16,0 0 15,0 0-15,0 0 0,0 0 16,0 0-16,0 0 0,0 0 16,-50-50-16,50 50 15,0 0-15,-38-68 16,38 68-16,0 0 0,-33-88 15,33 88-15,0 0 0,0-101 16,0 101-16,0 0 0,0 0 16,26-93-16,-26 93 0,0 0 15,0 0-15,32-101 16,-32 101-16,13-87 0,-13 87 16,0 0-16,-13-94 0,13 94 15,0 0-15,-37-88 0,37 88 16,0 0-16,0 0 15,-39-94-15,39 94 16,0 0-16,-39-100 0,39 100 0,0 0 16,0 0-16,-38-75 15,38 75-15,0 0 0,0 0 16,0 0-16,0 0 0,0 0 16,0 0-16,-25-44 15,25 44-15</inkml:trace>
  <inkml:trace contextRef="#ctx0" brushRef="#br0" timeOffset="13839.8">6266 7074 0,'0'0'0,"0"0"15,0 0-15,0 0 16,0 0-16,-12 82 0,12-82 15,0 0-15,0 0 0,-25 44 16,25-44-16,0 0 16,0 0-16,0 0 0,0 0 15,0 0-15,-77-13 0,77 13 16,-45-69-16,45 69 16,-24-94-16,24 94 0,0 0 15,0 0-15,-7-94 0,7 94 16,0 0-16,19-100 31,-19 100-31,0 0 0,0 0 16,33-88-16,-33 88 0,0 0 0,24-94 0,-24 94 15,0 0-15,-6-94 0,6 94 16,-39-106-16,39 106 16,0 0-16,-62-101 0,62 101 15,0 0-15,-63-100 16,63 100-16,0 0 0,0 0 31,-50-81-31,50 81 0,0 0 16,0 0-16,-33-88 0,33 88 0,0 0 0,-33-87 31,33 87-31,0 0 0,0 0 16,-29-70-16,29 70 0,0 0 0</inkml:trace>
  <inkml:trace contextRef="#ctx0" brushRef="#br0" timeOffset="15232.27">6363 7713 0,'0'0'0,"0"0"0,0 0 16,0 0-16,0 0 0,0 0 31,0 0-31,0 0 0,0 0 16,0 0-16</inkml:trace>
  <inkml:trace contextRef="#ctx0" brushRef="#br0" timeOffset="18732.59">8828 8922 0,'0'0'0,"0"0"0,0 0 16,0 0-16,0 0 0,0 0 15,0 0-15,0 0 16,0 0-16,0 0 0,0 0 16,0 0-16,0 0 0,0 0 15,0 0-15,0 0 16,0 0-16,0 0 0,0 0 15,0 0-15,0 0 16,0 0-16,0 0 0,0 0 16,0 0-16,0 0 15,0 0-15,0 0 0,0 0 16,0 0-16,-33 95 0,33-95 16,0 0-16,0 0 0,0 0 15,0 0-15,0 0 16,0 0-16,45 31 0,-45-31 15,0 0-15,0 0 0,51 12 32,-51-12-32,0 0 0,0 0 15,0 0-15,0 0 0,0 0 16,0 0-16,0 0 0,0 0 16,0 0-16,0 0 15,75 19-15,-75-19 0,0 0 16,58 0-16,-58 0 15,68 13-15,-68-13 0,0 0 0,0 0 16,89 19-16,-89-19 16,0 0-16,89 12 0,-89-12 15,0 0-15,95 6 0,-95-6 16,0 0-16,0 0 16,101-6-16,-101 6 0,0 0 15,114-12-15,-114 12 0,0 0 16,115-19-16,-115 19 0,0 0 15,0 0-15,115-13 16,-115 13-16,0 0 16,113-19-16,-113 19 0,0 0 15,108-18-15,-108 18 0,0 0 16,81-32-16,-81 32 16,0 0-16,0 0 0,90-38 15,-90 38-15,0 0 0,94-18 16,-94 18-16,0 0 0,115 0 15,-115 0-15,0 0 16,120 6-16,-120-6 0,0 0 16,121 0-16,-121 0 15,0 0-15,0 0 0,107-18 32,-107 18-32,0 0 0,0 0 15,95-32-15,-95 32 16,0 0-16,83-38 0,-83 38 15,88-31-15,-88 31 0,89-12 16,-89 12-16,95 0 16,-95 0-16,107 12 0,-107-12 15,0 0-15,103 6 16,-103-6-16,0 0 0,101 0 16,-101 0-16,0 0 0,0 0 15,95-12-15,-95 12 16,108-13-16,-108 13 0,0 0 15,113-12-15,-113 12 0,121 0 16,-121 0-16,120 12 16,-120-12-16,108 13 0,-108-13 15,0 0-15,108 12 16,-108-12-16,0 0 0,108 7 16,-108-7-16,0 0 0,120 6 15,-120-6-15,122 0 16,-10 0-16,-112 0 0,109 6 15,-109-6-15,113 13 16,-113-13-16,0 0 0,108 18 16,-108-18-16,0 0 15,107 7-15,-107-7 0,109-13 16,-109 13-16,107-31 0,-107 31 16,0 0-16,108-31 0,-108 31 15,0 0-15,101-26 0,-101 26 16,0 0-16,0 0 15,95-25-15,-95 25 0,0 0 16,102-18-16,-102 18 0,0 0 0,101-19 16,-101 19-16,115-6 15,-115 6-15,0 0 0,133 0 16,-133 0-16,0 0 0,126 0 16,-126 0-16,0 0 15,115-7-15,-115 7 0,0 0 16,113-6-16,1-6 15,-114 12-15,101-13 0,-101 13 16,102 0-16,-102 0 0,108 13 16,-108-13-16,120 12 15,-120-12-15,0 0 0,115 13 16,-115-13-16,0 0 0,120 6 16,-120-6-16,0 0 15,133 0-15,-133 0 0,126 0 16,-126 0-16,121 6 15,-121-6-15,0 0 0,120 19 16,-120-19-16,0 0 0,0 0 16,121 12-16,-121-12 15,0 0-15,0 0 0,114-6 16,-114 6-16,0 0 0,114-12 16,-114 12-16,114 6 15,-114-6-15,0 0 16,101 19-16,-101-19 0,0 0 15,0 0-15,83 25 0,-83-25 16,0 0-16,0 0 16,69 6-16,-69-6 0,0 0 15,70 6-15,-70-6 0,0 0 16,0 0-16,82 13 0,-82-13 16,0 0-16,0 0 15,0 0-15,0 0 16,0 0-16,0 0 0,70 12 15,-70-12-15,0 0 0,0 0 16,63 13-16,-63-13 16,0 0-16,0 0 0,71 12 15,-71-12-15,0 0 0,0 0 16,0 0-16,0 0 16,0 0-1,0 0-15,57 19 16,-57-19-16,0 0 0</inkml:trace>
  <inkml:trace contextRef="#ctx0" brushRef="#br0" timeOffset="20037.96">11456 7106 0,'0'0'15,"0"0"-15,0 0 0,0 0 16,0 0-16,0 0 0,0 0 16,0 0-16,0 0 0,0 0 15,58 37-15,-58-37 16,0 0-16,0 0 0,43 25 15,-43-25-15,0 0 16,39 44-16,-39-44 0,0 0 16,0 0-16,19 81 0,-19-81 15,0 0-15,0 0 16,-13 82-16,13-82 0,0 0 16,0 0-16,-57 44 0,57-44 15,0 0-15,-83 6 16,83-6-16,0 0 15,0 0-15,-81-25 0,81 25 16,0 0-16,0 0 0,-57-57 16,57 57-16,0 0 0,0 0 15,-26-81-15,26 81 0,0 0 16,0 0-16,6-69 0,-6 69 16,0 0-16,0 0 15,44-44-15,-44 44 0,0 0 16,64-6-16,-64 6 0,0 0 15,0 0-15,65 13 16,-65-13-16,0 0 0,0 0 16,0 0-16,0 0 15</inkml:trace>
  <inkml:trace contextRef="#ctx0" brushRef="#br0" timeOffset="20367.55">11330 6924 0,'0'0'16,"0"0"-16,0 0 0,0 0 15,0 0-15,0 0 0,0 0 16,0 0-16,0 0 16,0 0-16,0 0 0,0 0 15,0 0-15,0 0 16,38 31-16</inkml:trace>
  <inkml:trace contextRef="#ctx0" brushRef="#br0" timeOffset="20872.72">11273 6842 0,'0'0'16,"0"0"-16,0 0 0,0 0 15,0 0-15,0 0 16,0 0-16,0 0 0,0 0 16,0 0-16,0 0 0,0 0 31,0 0-31,0 0 16,51 44-16,-51-44 0,0 0 15,0 0-15,32 44 0,-32-44 0,0 0 0,0 0 31,31 38-31,-31-38 0,0 0 0,0 0 0,18 63 16,-18-63 0,0 0-16,0 0 15,-6 93-15,6-93 0,0 0 16,-31 94-16,31-94 16,0 0-16,-58 88 0,58-88 15,0 0-15,-89 69 0,89-69 16,0 0-16,0 0 15,-75 19-15,75-19 0</inkml:trace>
  <inkml:trace contextRef="#ctx0" brushRef="#br0" timeOffset="21424.39">11869 7212 0,'0'0'0,"0"0"0,0 0 16,0 0-16,0 0 0,0 0 16,-7 76-16,7-76 15,0 0-15,0 0 0,-38 68 16,38-68-16,0 0 16,0 0-16,-69 32 0,69-32 15,0 0-15,-82-13 0,82 13 16,0 0-16,0 0 0,-77-62 15,77 62-15,0 0 0,0 0 16,-39-70-16,39 70 16,0 0-16,0 0 0,-6-62 15,6 62-15,0 0 16,0 0-16,51-38 0,-51 38 16,0 0-16,0 0 15,71-12-15,-71 12 0,0 0 16,0 0-16,56 6 0,-56-6 15,0 0-15,0 0 16,0 0-16,0 0 0,0 0 16,0 0-16,0 0 0,0 0 15,0 0-15,0 0 16</inkml:trace>
  <inkml:trace contextRef="#ctx0" brushRef="#br0" timeOffset="21810.98">11723 6968 0,'0'0'16,"0"0"-16,0 0 0,0 0 15,0 0-15,0 0 16,38 31-16,-38-31 0,0 0 16,0 0-16,37 19 15,-37-19-15,0 0 0,0 0 0,32 31 16,-32-31-16,0 0 15,0 0-15,0 0 0,0 0 16,0 0-16,0 0 0,-38 38 31,38-38-31,0 0 0,-63-25 16,63 25-16,0 0 0,-68-51 16,68 51-16,0 0 15,0 0-15,-72-62 0,72 62 16,0 0-16,0 0 0,-38-69 15,38 69-15,0 0 16,0 0-16,0 0 0,0 0 16,0 0-16,0 0 15,0 0-15,0 0 0,0 0 16,0 0-16</inkml:trace>
  <inkml:trace contextRef="#ctx0" brushRef="#br0" timeOffset="23216.17">11697 7394 0,'0'0'0,"0"0"0,0 0 16,0 0-16,0 0 0,0 0 15,0 0-15,0 0 0,0 0 16,0 0-16,0 0 0,0 0 15,0 0-15,0 0 16,0 0-16,0 0 16,0 0-16,0 0 0,0 0 15,0 0-15,0 0 0,0 0 16,0 0-16,0 0 16,0 0-16,0 0 0,0 0 15,0 0-15,0 0 0,0 0 16,0 0-16,0 0 0,0 0 15,0 0-15,0 0 16,0 0-16,0 0 0,0 0 16,0 0-16,0 0 15,0 0-15,0 0 0,0 0 16,0 0-16,0 0 0,0 0 16,0 0-16,0 0 0,0 0 15,0 0-15,0 0 0,0 0 16,0 0-16,0 0 15,0 0-15,0 0 0,0 0 16,0 0-16,0 0 0,0 0 16,0 0-16,0 0 15,44 19-15,-44-19 0,0 0 16,0 0-16,45 43 16,-45-43-16,0 0 0,0 0 15,57 63-15,-57-63 0,0 0 16,57 69-16,-57-69 0,0 0 15,44 82-15,-44-82 16,0 0-16,0 0 0,26 81 16,-26-81-16,0 0 0,0 0 15,6 63-15,-6-63 16,0 0-16,0 0 0,0 0 16,0 0-16,0 0 15,0 0-15,0 0 0,0 0 16,0 0-16,0 0 15,0 0-15,0 0 0,0 0 16,0 0-16,0 0 0,0 0 31,0 0-31,0 0 0,-19 50 16,19-50-16,0 0 0,0 0 16,0 0-16,0 0 15,0 0-15,0 0 0,0 0 16,0 0-16,0 0 15,0 0-15,-50 6 0,50-6 16,0 0-16,0 0 0,0 0 16,0 0-16,0 0 15,0 0-15,0 0 0,0 0 16,0 0-16,0 0 0,0 0 16,0 0-16,0 0 0,-7-69 15,7 69-15,0 0 0,-13-75 16,13 75-16,0 0 15,0 0-15,-25-81 0,25 81 16,0 0-16,-44-76 16,44 76-16,0 0 0,0 0 15,-57-69-15,57 69 0,0 0 0,0 0 16,-58-50-16,58 50 16,0 0-16,0 0 0,-51-31 31,51 31-31,0 0 0,0 0 0,0 0 0,0 0 15,0 0-15,0 0 0,0 0 16,0 0-16,0 0 0,0 0 16,0 0-16,0 0 15,0 0-15,0 0 16,0 0-16,0 0 0,0 0 16,0 0-16,0 0 0,0 0 15,0 0-15,0 0 31,0 0-31,0 0 0,0 0 16,0 0-16,-56 37 0,56-37 0,0 0 0,0 0 16,0 0-16,0 0 0,0 0 15,0 0-15,0 0 32,0 0-32,0 0 0,0 0 15,0 0-15</inkml:trace>
  <inkml:trace contextRef="#ctx0" brushRef="#br0" timeOffset="24000.12">11747 7575 0,'0'0'0,"0"0"0,0 0 16,0 0-16,0 0 15,0 0-15,0 0 0,0 0 16,0 0-16,0 0 0,0 0 0,0 0 16,0 0-16,0 0 15,0 0-15,0 0 0,0 0 16,0 0-16,0 0 0,0 0 16,0 0-16,0 0 15,0 0-15,0 0 0,0 0 16,0 0-1,0 0-15,0 0 0,-18 50 16,18-50-16,0 0 16,0 0-16,-38 38 0,38-38 15,0 0-15,-63 38 0,63-38 16,-77 31-16,77-31 0,0 0 16,-82 31-16,82-31 15,0 0-15,-88 19 0,88-19 0,-101-6 16,101 6-16,-102-25 15,102 25-15,-89-50 16,89 50-16,0 0 0,0 0 16,-83-44-16,83 44 0,0 0 15,0 0-15,-56-50 16,56 50-16,0 0 0,0 0 16,-33-63-16,33 63 0,0 0 0,7-69 15,-7 69-15,0 0 16,32-62-16,-32 62 0,0 0 15,57-50-15,-57 50 0,0 0 16,0 0-16,82-25 16,-82 25-16,0 0 15,0 0 1,95 0-16,-95 0 0,0 0 16,102 25-16,-102-25 15,0 0-15,0 0 0,76 43 16,-76-43-16,0 0 0,0 0 15,57 57-15</inkml:trace>
  <inkml:trace contextRef="#ctx0" brushRef="#br0" timeOffset="24962.06">11532 7688 0,'0'0'0,"0"0"0,0 0 0,0 0 16,0 0-16,0 0 0,0 0 15,0 0-15,0 0 0,0 0 16,45 57-16,-45-57 16,0 0-16,0 0 0,0 0 15,0 0-15,0 0 16,51 69-16,-51-69 0,0 0 16,0 0-16,24 75 0,-24-75 15,0 0-15,0 0 16,9 106-16,-9-106 0,0 0 15,-9 100-15,9-100 0,0 0 16,0 0-16,-18 101 16,18-101-16,0 0 0,0 0 15,-51 81-15,51-81 16,0 0-16,0 0 0,-76 56 16,76-56-16,0 0 15,-95 7-15,95-7 0,0 0 16,-96-38-16,96 38 0,-75-63 15,75 63-15,0 0 0,-69-75 16,69 75-16,0 0 16,0 0-16,-32-94 0,32 94 15,0 0-15,0 0 0,-13-93 16,13 93-16,7-101 16,-7 101-16,0 0 0,38-75 15,-38 75-15,0 0 0,0 0 16,57-50-16,-57 50 15,0 0-15,0 0 0,75-31 16,-75 31-16,0 0 0,0 0 16,70 12-16,-70-12 15,0 0-15,0 0 16,45 50-16,-45-50 0,0 0 16,0 0-16,25 63 0,-25-63 15</inkml:trace>
  <inkml:trace contextRef="#ctx0" brushRef="#br0" timeOffset="25820.74">11381 8277 0,'0'0'0,"0"0"16,0 0-16,0 0 0,0 0 15,0 0-15,0 0 16,0 0-16,0 0 0,0 0 15,-45-44-15,45 44 16,0 0-16,0 0 0,0 0 16,0 0-16,0 0 0,0 0 15,0 0-15,0 0 16,0 0-16,0 0 0,0 0 16,0 0-16,0 0 0,0 0 31,0 0-31,0 0 0,0 0 15,0 0-15,0 0 0,0 0 16,0 0-16,0 0 16,63 6-16,-63-6 0,0 0 15,0 0-15,20 51 16,-20-51-16,0 0 0,0 0 16,6 88-16,-6-88 0,0 0 15,0 0-15,6 106 16,-6-106-16,0 0 0,0 0 15,0 113-15,0-113 0,0 0 16,0 0-16,-19 100 16,19-100-16,0 0 0,0 0 15,-31 75-15,31-75 0,0 0 16,0 0-16,-45 50 16,45-50-16,0 0 0,0 0 15,0 0-15,0 0 0,0 0 16,0 0-16,-56-12 15,56 12-15,0 0 0,0-69 16,0 69-16,0 0 0,0 0 16,12-101-16,-12 101 0,0 0 15,32-106-15,-32 106 16,0 0-16</inkml:trace>
  <inkml:trace contextRef="#ctx0" brushRef="#br0" timeOffset="26217.84">11462 8321 0,'0'0'16,"0"0"-16,0 0 15,0 0-15,58-19 16,-58 19-16,0 0 0,0 0 16,37-25-16,-37 25 0,0 0 15,0 0-15,0 0 16,0 0-16,0 0 0,0 0 16,39-25-16,-39 25 15,0 0-15,0 0 0,0 0 16,0 0-16,0 0 0,0 0 15,0 0-15,0 0 16,0 0-16,0 0 0,-13 88 16,13-88-16,0 0 0,-12 106 15,12-106-15,0 0 0,0 107 16,0-107-16,0 0 16,0 0-16,12 119 15,-12-119-15,0 0 0,0 0 16,25 100-16,-25-100 0,0 0 15,0 0-15,32 82 0,-32-82 32,0 0-32,0 0 0,0 0 15,0 0-15,0 0 16,0 0-16,0 0 0,0 0 16,0 0-16,0 0 0,0 0 15,0 0 1</inkml:trace>
  <inkml:trace contextRef="#ctx0" brushRef="#br0" timeOffset="26988.06">11172 8089 0,'0'0'0,"0"0"0,0 0 15,0 0-15,0 0 0,0 0 16,-32-25-16,32 25 16,0 0-16,0 0 0,0 0 15,0 0-15,0 0 16,0 0-16,0 0 0,0 0 16,0 0-16,0 0 0,-6-50 15,6 50-15,0 0 16,0 0-16,0 0 0,0 0 15,0 0-15,0 0 0,0 0 16,0 0-16,0 0 16,0 0-16,44-25 0,-44 25 15,0 0-15,0 0 0,0 0 16,0 0-16,0 0 16,0 0-16,0 0 0,0 0 15,0 0-15,0 0 0,0 0 16,0 0-16,0 0 0,0 0 15,31-50-15,-31 50 16,0 0 0,0 0-16,0 0 0,0 0 15,0 0-15,0 0 0,0 0 16,0 0-16,0 0 16,0 0-16,0 0 0,0 0 15,0 0-15,0 0 0,0 0 16,0 0-16,0 0 15,0 0-15,0 0 0,0 0 16,0 0-16,0 0 16,71-19-16,-71 19 0,0 0 15,0 0-15,30-25 16,-30 25-16,0 0 0,0 0 16,51-13-16,-51 13 0,0 0 15,0 0-15,70 7 16,-70-7-16,0 0 0,76 25 15,-76-25-15,0 0 16,64 50-16,-64-50 0,0 0 16,0 0-16,44 62 0,-44-62 15,0 0-15,0 0 16,19 63-16,-19-63 0,0 0 16,0 0-16,18 62 0,-18-62 15,0 0-15,0 0 16,0 0-16</inkml:trace>
  <inkml:trace contextRef="#ctx0" brushRef="#br0" timeOffset="27323">11691 7839 0,'0'0'0,"0"0"0,0 0 0,0 0 16,0 0-16,0 0 16,0 0-16,0 0 0,0 0 15,0 0-15,0 0 16,0 0-16,0 0 0,0 0 16,50 6-16,-50-6 0,0 0 15,0 0-15,0 0 0,83 50 16,-83-50-16,45 50 15,-45-50-15,0 0 0,0 0 16,44 69-16,-44-69 0,0 0 16,38 69-16,-38-69 0,0 0 15,0 0-15,31 63 16,-31-63-16,0 0 0,0 0 16</inkml:trace>
  <inkml:trace contextRef="#ctx0" brushRef="#br0" timeOffset="29360.72">15956 8660 0,'0'0'0,"0"0"16,0 0-16,0 0 0,0 0 15,0 0-15,0 0 0,0 0 31,0 0-31,0 0 0,0 0 16,0 0-16,-26-45 0,26 45 16,0 0-16,-31-68 15,31 68-15,-50-82 0,50 82 16,-71-100-16,71 100 0,-69-88 16,69 88-16,-64-81 0,64 81 15,-63-75-15,63 75 0,-69-63 16,69 63-16,0 0 15,-77-56-15,77 56 0,-95-57 16,95 57-16,-95-38 16,95 38-16,-101-31 0,101 31 15,-102-25-15,102 25 0,-120-19 16,120 19 0,0 0-16,-120-6 0,120 6 15,0 0-15,-127 6 16,127-6-16,0 0 0,-140 19 15,140-19-15,-114 25 0,114-25 16,-101 38-16,101-38 16,-83 50-16,83-50 0,-75 44 15,75-44-15,0 0 0,-83 56 16,83-56-16,0 0 0,-82 75 16,82-75-16,-70 82 15,70-82-15,-58 75 16,58-75-16,0 0 0,-43 87 15,43-87-15,0 0 0,-44 88 16,44-88-16,0 0 0,-39 88 16,39-88-16,0 0 15,0 0-15,-38 88 0,38-88 16,0 0-16,0 0 0,0 0 16,0 0-16,0 0 15,0 0-15,-19 56 16,19-56-16,0 0 0,0 0 15</inkml:trace>
  <inkml:trace contextRef="#ctx0" brushRef="#br0" timeOffset="29808.15">15094 8083 0,'0'0'0,"0"0"15,0 0-15,0 0 0,0 0 16,0 0-16,0 0 15,0 0-15,0 0 0,0 0 16,0 0-16,0 0 0,0 0 16,0 0-16,-32 43 15,32-43-15,0 0 0,-44 45 16,44-45-16,0 0 16,0 0-16,-57 50 0,57-50 15,0 0-15,-57 62 0,57-62 16,0 0-16,0 0 0,-57 57 15,57-57-15,0 0 0,0 0 16,-57 50-16,57-50 16,0 0-16,0 0 0,0 0 15,0 0-15,0 0 0</inkml:trace>
  <inkml:trace contextRef="#ctx0" brushRef="#br0" timeOffset="30120.69">15094 8340 0,'0'0'0,"0"0"0,0 0 16,0 0-16,0 0 0,0 0 16,0 0-16,0 0 15,0 0-15,0 0 0,0 0 16,0 0-16,0 0 0,0 0 15,0 0-15,0 0 16,0 0-16,-63-7 0,63 7 16,0 0-16,-83-37 15,83 37-15,0 0 0,0 0 16,-89-50-16,89 50 0,0 0 16,0 0-16,-82-44 15,82 44-15,0 0 0,0 0 16,-69-51-16,69 51 15</inkml:trace>
  <inkml:trace contextRef="#ctx0" brushRef="#br0" timeOffset="30545.83">14517 8058 0,'0'0'0,"0"0"0,0 0 16,0 0-16,0 0 0,0 0 15,0 0-15,0 0 0,0 0 16,0 0-16,-38 50 15,38-50-15,0 0 0,-32 56 32,32-56-32,0 0 0,-43 63 15,43-63-15,0 0 16,-39 75-16,39-75 0,0 0 16,0 0-16,-44 81 15,44-81-15,0 0 0,0 0 16,-44 57-16,44-57 0,0 0 15,0 0-15,-32 25 16,32-25-16,0 0 0,0 0 16,0 0-16,0 0 15,0 0-15,0 0 0</inkml:trace>
  <inkml:trace contextRef="#ctx0" brushRef="#br0" timeOffset="30789.5">14492 8296 0,'0'0'0,"0"0"0,0 0 16,0 0-16,0 0 16,0 0-16,0 0 0,0 0 15,0 0-15,0 0 0,0 0 16,0 0-16,-96-13 15,96 13-15,0 0 0,-87-31 0,87 31 16,0 0-16,-103-38 0,103 38 16,0 0-16</inkml:trace>
  <inkml:trace contextRef="#ctx0" brushRef="#br0" timeOffset="31885.96">15252 7625 0,'0'0'0,"0"0"15,0 0 1,0 0-16,0 0 0,0 0 16,0 0-16,0 0 0,0 0 15,0 0-15,-32-25 0,32 25 16,0 0-16,0 0 0,0 0 15,0 0-15,0 0 16,0 0-16,-6-56 0,6 56 16,0 0-16,0 0 15,20-50-15,-20 50 0,0 0 16,12-75-16,-12 75 0,-6-81 16,6 81-16,0 0 0,-26-101 15,26 101-15,-44-88 16,44 88-16,0 0 0,0 0 15,-51-93-15,51 93 0,0 0 32,0 0-32,-45-82 0,45 82 0,0 0 0,0 0 15,-18-69-15,18 69 0,0 0 16,0 0-16,6-63 16,-6 63-16,0 0 0,0 0 15,26-31-15,-26 31 0,0 0 16,0 0-16,0 0 15,0 0-15,0 0 0,0 0 16</inkml:trace>
  <inkml:trace contextRef="#ctx0" brushRef="#br0" timeOffset="32381.07">14866 7475 0,'0'0'0,"0"0"0,0 0 31,0 0-31,0 0 0,0 0 16,0 0-16,0 0 0,0 0 15,0 0-15,0 0 0,0 0 16,0 0-16,0 0 15,0 0-15,0 0 0,-32-44 16,32 44-16,-38-81 16,38 81-16,-50-94 0,50 94 15,0 0-15,-51-94 0,51 94 16,0 0-16,0 0 0,-44-81 16,44 81-16,0 0 15,0 0-15,-14-50 0,14 50 16,0 0-16,0 0 0,0 0 15,0 0-15,0 0 16,0 0-16,0 0 16,0 0-16,0 0 0,0 0 15,39-63-15,-39 63 16,0 0-16,0 0 0,0 0 16,0 0-16,-19-107 0,19 107 15,0 0-15,-51-56 0,51 56 16,0 0-16,0 0 15,-70-38-15,70 38 0</inkml:trace>
  <inkml:trace contextRef="#ctx0" brushRef="#br0" timeOffset="32764.94">14410 7582 0,'0'0'0,"0"0"0,0 0 16,0 0 0,0 0-16,0 0 0,0 0 15,0 0-15,0 0 0,0 0 16,0 0-16,0 0 0,0 0 15,-83-57-15,83 57 16,0 0-16,-57-56 16,57 56-16,0 0 0,0 0 0,-44-75 15,44 75-15,0 0 0,0 0 16,-32-81-16,32 81 0,0 0 16,0 0-16,-19-70 15,19 70-15,0 0 0,0 0 16,-12-56-16,12 56 0,0 0 15,0 0-15,0 0 16,0 0 0</inkml:trace>
  <inkml:trace contextRef="#ctx0" brushRef="#br0" timeOffset="36249.4">14131 5257 0,'0'0'0,"0"0"0,0 0 16,0 0-16,0 0 0,0 0 16,0 0-16,0 0 0,0 0 15,0 0-15,0 0 16,0 0-16,0 0 15,0 0-15,0 0 0</inkml:trace>
  <inkml:trace contextRef="#ctx0" brushRef="#br0" timeOffset="37382.36">14125 5107 0,'0'0'0,"0"0"0,0 0 0,0 0 16,0 0-16,0 0 16,0 0-16,0 0 0,0 0 15,0 0-15,0 0 16,0 0-16,0 0 0,0 0 16,0 0-16,0 0 0,0 0 15,0 0-15,0 0 16,0 0-16,0 0 0,0 0 15,0 0-15,0 0 16,0 0-16,0 0 0,0 0 16,0 0-16,0 0 15,0 0-15,0 0 0,0 0 16,0 0-16,0 0 0,-7 56 16,7-56-16,0 0 0,0 0 15,0 0-15,0 0 16,0 0-16,25 82 15,-25-82-15,0 0 0,45 75 16,-45-75-16,0 0 0,0 0 16,38 75-16,-38-75 0,0 0 15,0 0-15,38 75 0,-38-75 16,0 0-16,0 0 0,25 50 16,-25-50-16,0 0 15,0 0-15,0 0 0,0 0 16,0 0-16,0 0 0,0 0 15,0 0-15,0 0 0,0 0 16,0 0-16,0 0 16,0 0-16,0 0 15,20 38-15,-20-38 0,0 0 16,0 0-16,0 0 0,0 0 16,0 0-16,-83 31 15,83-31-15,0 0 0,0 0 16,-101 19-16,101-19 0,0 0 15,0 0-15,-95 19 16,95-19-16,0 0 0,-96 6 16,96-6-16,0 0 15,0 0-15,-82 13 0,82-13 16,0 0-16,0 0 0,0 0 16,0 0-16,0 0 15,0 0-15,0 0 0,0 0 16,0 0-16,0 0 0,-32-38 15</inkml:trace>
  <inkml:trace contextRef="#ctx0" brushRef="#br0" timeOffset="38348.15">13725 5402 0,'0'0'0,"0"0"0,0 0 16,0 0-16,0 0 0,0 0 15,0 0-15,0 0 16,0 0-16,0 0 0,0 0 15,0 0-15,0 0 0,0 0 16,0 0-16,0 0 0,0 0 16,0 0-16,58 62 31,-58-62-31,0 0 0,0 0 16,37 44-16,-37-44 0,0 0 15,0 0-15,0 0 0,0 0 16,0 0-16,0 0 0,32 38 15,-32-38-15,0 0 16,0 0-16,0 0 0,0 0 16,0 0-16,0 0 15,-32 62-15,32-62 0,0 0 16,-70 25-16,70-25 0,0 0 16,-107 38-16,107-38 0,-115 31 15,115-31-15,0 0 16,-126 25-16,126-25 0,0 0 15,-133 38-15,133-38 0,0 0 16,-121 50-16,121-50 16,0 0-16,-101 50 0,101-50 15,0 0-15,0 0 16,-88 38-16,88-38 0,0 0 0,0 0 16,0 0-16,0 0 0,0 0 15,0 0-15,-71 25 16,71-25-16,0 0 0,0 0 15,0 0-15,0 0 16,0 0-16,0 0 0,0 0 16,0 0-16,0 0 0,0 0 15,0 0-15,0 0 16,0 0-16,0 0 0,-56-38 16,56 38-16,0 0 15,0 0-15,0 0 0,0 0 16,0 0-16,0 0 0,18-62 15,-18 62-15,0 0 16,0 0-16,32-44 0,-32 44 16,57-50-16,-57 50 0,0 0 15,77-45-15,-77 45 16,101-30-16,-101 30 0,0 0 16,120-38-16,1 13 15,-121 25 1,0 0-16,107-25 0,-107 25 15,0 0-15,108-32 0,-108 32 16,0 0-16,0 0 16,95-25-16,-95 25 0,0 0 15,0 0-15,82-19 0,-82 19 16,0 0-16,0 0 16,45-25-16,-45 25 0,0 0 15,0 0-15,0 0 0</inkml:trace>
  <inkml:trace contextRef="#ctx0" brushRef="#br0" timeOffset="39170.11">13953 4705 0,'0'0'0,"0"0"16,0 0-16,0 0 0,0 0 15,0 0-15,0 0 16,0 0-16,0 0 0,0 0 16,26 70-16,-26-70 15,0 0-15,31 50 0,-31-50 16,0 0-16,0 0 16,44 69-16,-44-69 0,0 0 15,0 0-15,45 81 0,-45-81 16,0 0-16,38 100 15,-38-100-15,0 0 0,0 0 16,19 95-16,-19-95 16,0 0-16,-25 87 0,25-87 15,0 0-15,-45 63 0,45-63 16,0 0-16,-82 37 16,82-37-16,0 0 0,-95 25 15,95-25-15,0 0 0,0 0 16,-89 7-16,89-7 15,0 0-15,0 0 0,-76 0 16,76 0-16,0 0 16,0 0-16,0 0 0,0 0 15,0 0-15,0 0 0,0 0 16,0 0-16,0 0 16,0 0-16,0 0 0,0 0 15,0 0-15,0 0 0,13-50 16,-13 50-16,0 0 15,57-45-15,-57 45 0,0 0 16,0 0-16,76-56 16,-76 56-16,0 0 0,57-81 15,-57 81-15,0 0 0,38-94 16,-38 94-16,0 0 16,0 0-16,6-107 0,-6 107 15,0 0-15,0 0 0,-12-88 16,12 88-16,0 0 0,0 0 15,-32-57-15,32 57 0,0 0 32,0 0-32,0 0 0,0 0 15,0 0-15,0 0 16</inkml:trace>
  <inkml:trace contextRef="#ctx0" brushRef="#br0" timeOffset="40191.89">13579 4975 0,'0'0'0,"0"0"16,0 0-16,0 0 15,0 0-15,0 0 0,13 63 16,-13-63-16,0 0 0,0 0 16,19 44-16,-19-44 15,0 0-15,32 56 0,-32-56 16,0 0-16,0 0 15,31 63-15,-31-63 0,0 0 0,0 0 16,20 81-16,-20-81 0,0 0 16,0 0-16,0 82 15,0-82-15,0 0 0,0 0 16,-20 81-16,20-81 16,0 0-16,0 0 0,-37 63 15,37-63-15,0 0 0,-64 31 16,64-31-16,0 0 0,0 0 15,-76 0-15,76 0 16,-82-37-16,82 37 16,0 0-16,-77-57 0,77 57 15,0 0-15,0 0 0,-82-81 16,82 81-16,0 0 0,0 0 16,-56-94-16,56 94 15,0 0-15,0 0 0,-26-100 16,26 100-16,0 0 0,0 0 15,0-88-15,0 88 16,0 0-16,0 0 0,12-63 16,-12 63-16,0 0 0,0 0 15,0 0-15,0 0 16,0 0-16,0 0 0,0 0 16,0 0-16,0 0 15,0 0-15,0 0 0,0 0 16,0 0-16,0 0 0,20-50 31,-20 50-31,0 0 0,0 0 16,0 0-16,0 0 0,0 0 15,0 0-15,0 0 16,0 0-16,0 0 0,0 0 16,0 0-16,0 0 15,0 0-15,0 0 0,0 0 16,0 0-16,0 0 0,0 0 15,0 0-15,0 0 16,0 0-16,0 0 0,0 0 0,0 0 16,0 0-16,0 0 15,0 0-15,0 0 0,0 0 16,44 81-16,-44-81 0,37 57 16,-37-57-16,58 63 0,-58-63 15,63 56-15,-63-56 16,0 0-16,76 50 0,-76-50 15,0 0-15,89 31 16,-89-31-16,0 0 0,0 0 16,89 13-16,-89-13 15,0 0-15,82-19 0,-82 19 16,0 0-16,0 0 0</inkml:trace>
  <inkml:trace contextRef="#ctx0" brushRef="#br0" timeOffset="42154.78">14206 5627 0,'0'0'15,"0"0"-15,0 0 0,0 0 16,0 0-16,0 0 0,71-19 15,-71 19-15,0 0 0,56-31 16,-56 31-16,0 0 16,0 0-16,63-38 0,-63 38 15,0 0-15,0 0 0,51-44 16,-51 44-16,0 0 16,0 0-16,0 0 0,0 0 15,0 0 1,0 0-16,26-43 0,-26 43 15,0 0-15,0 0 0,0 0 16,0 0-16,0 0 16,0 0-16,-38-45 0,38 45 15,0 0-15,0 0 16,0 0-16,0 0 0,0 0 16,0 0-16,0 0 0,0 0 15,0 0-15,0 0 0,0 0 16,0 0-16,0 0 15,0 0 1,-70-5-16,70 5 0,0 0 0,0 0 0,0 0 16,0 0-16,0 0 0,0 0 15,0 0-15,0 0 16,0 0-16,0 0 0,0 0 16,0 0-16,0 0 15,0 0 1,0 0-16,0 0 0,0 0 15,0 0-15,0 0 16,0 0-16,0 0 0,0 0 16,0 0-16,0 0 15,0 0-15,0 0 0,39 25 16,-39-25-16,0 0 0,0 0 16,0 0-16,0 0 0,0 0 15,0 0-15,37 68 16,-37-68-16,0 0 15,0 0-15,0 0 0,0 0 16,0 0-16,0 0 0,0 0 16,0 0-16,0 0 0,0 0 15,51 44-15,-51-44 16,0 0-16,0 0 0,57 38 16,-57-38-16,0 0 0,0 0 15,70 25-15,-70-25 0,0 0 16,0 0-16,57 12 15,-57-12-15,0 0 0,0 0 16,70 13-16,-70-13 16,0 0-16,75 25 0,-75-25 15,0 0-15,0 0 0,71 25 16,-71-25-16,0 0 0,0 0 16,0 0-16,0 0 0,0 0 15,0 0-15,50 25 16,-50-25-16,0 0 0,0 0 15,57 19-15,-57-19 0,0 0 16,0 0-16,69 13 16,-69-13-16,0 0 0,0 0 15,77 6-15,-77-6 16,0 0-16,0 0 0,89 0 16,-89 0-16,0 0 0,89 0 15,-89 0-15,0 0 16,101 19-16,-101-19 0,0 0 15,95 50-15,-95-50 0,0 0 16,82 69-16,-82-69 16,0 0-16,0 0 0,76 68 15,-76-68-15,0 0 16,0 0-16,57 63 0,-57-63 16,0 0-16,0 0 0,32 57 15,-32-57-15,0 0 16,0 0-16,0 0 0,0 0 31,0 0-31,0 0 0,0 0 16,0 0-16,0 0 0,0 0 15,19 50-15,-19-50 0,0 0 16,0 0-16,0 0 16,0 0-16,0 0 0,101 6 15,-101-6-15,0 0 0,0 0 16,89 6-16,-89-6 0,0 0 15,0 0-15,95 7 0,-95-7 0,0 0 16,82 12-16,-82-12 16,0 0-16,83 31 0,-83-31 15,0 0-15,0 0 16,69 44-16,-69-44 0,0 0 31,0 0-31,51 57 0,-51-57 16,0 0-16,0 0 0,32 50 15,-32-50-15,0 0 16,0 0-16,19 38 0,-19-38 16,0 0-16</inkml:trace>
  <inkml:trace contextRef="#ctx0" brushRef="#br0" timeOffset="44509.39">16298 6285 0,'0'0'0,"0"0"16,0 0-16,0 0 15,0 0-15,0 0 0,0 0 16,0 0-16,0 0 0,0 0 16,0 0-16,0 0 0,0 0 15,0 0-15,38 37 16,-38-37-16,0 0 0,0 0 16,38 70-16,-38-70 0,0 0 15,0 0-15,26 93 16,-26-93-16,0 0 0,0 0 15,6 88-15,-6-88 0,0 0 16,-25 75-16,25-75 0,0 0 16,0 0-16,-58 63 15,58-63-15,0 0 16,-69 44-16,69-44 0,0 0 16,-77 44-16,77-44 0,0 0 15,0 0-15,-50 50 16,50-50-16,0 0 0,-25 75 15,25-75-15,0 0 0,0 0 16,0 82-16,0-82 16,0 0-16,0 0 0,12 75 15,-12-75-15,0 0 16,0 0-16,-12 75 0,12-75 16,0 0-16,0 0 0,-45 50 15,45-50-15,0 0 16,0 0-16,-63 31 0,63-31 15,0 0-15,0 0 0,-70 31 16,70-31-16,0 0 0,0 0 16,-51 25-16,51-25 15,0 0-15,0 0 16,-50 38-16,50-38 0,0 0 16,0 0-16,-51 19 0,51-19 15,0 0 1,0 0-16,-44 13 0,44-13 15,0 0-15,0 0 16,-57 6-16,57-6 0,0 0 16,0 0-16,-63-13 15,63 13-15,0 0 0,0 0 16,-77-18-16,77 18 0,0 0 16,0 0-16,-63-7 15,63 7-15,0 0 0,0 0 16,-58 7-16,58-7 15,0 0-15,0 0 0,-56 18 16,56-18-16,0 0 0,0 0 16,-39 25-16,39-25 15,0 0-15,0 0 0,-50 25 16,50-25-16,0 0 0,-63 13 16,63-13-16,0 0 0,-83-13 15,83 13-15,0 0 16,0 0-16,-88-12 0,88 12 15,0 0-15,0 0 16,-89-6-16,89 6 0,0 0 16,0 0-16,-57 12 15,57-12-15,0 0 0,0 0 16,-32 25-16,32-25 0,0 0 16,0 0-16,0 0 0,0 0 15,0 0-15,0 0 0,-38 57 16,38-57-16,0 0 15,0 0-15,-57 18 0,57-18 16,0 0-16,-89 19 16,89-19-16,0 0 0,-101 25 15,101-25-15,0 0 0,0 0 16,-114 19-16,114-19 0,0 0 16,0 0-16,-95 31 15,95-31-15,0 0 0,0 0 16,-76 44-1,76-44-15,0 0 0,-77 44 16,77-44-16,0 0 0,-81 31 16,81-31-16,0 0 0,-83 19 15,83-19-15,0 0 16,0 0-16,-83 19 0,83-19 16,0 0-16,0 0 15,-75 12-15,75-12 0,0 0 16,0 0-16,-57 13 15,57-13-15,0 0 0,0 0 16,-58 6-16,58-6 0,-63-12 16,63 12-16,0 0 15,0 0-15,-57-38 0,57 38 16,0 0-16,0 0 0,-44-37 16,44 37-1,0 0-15,0 0 0,-26-45 16,26 45-16,0 0 0,0 0 15,7-56-15,-7 56 0,0 0 16,0 0-16,31-69 16,-31 69-16,0 0 0,38-69 15,-38 69-15,0 0 0,39-81 16,-39 81-16,0 0 16,31-94-16,-31 94 0,0 0 15,32-100-15,-32 100 16,0 0-16,12-100 0,-12 100 15,0 0-15,0-88 16,0 88-16,0 0 0,-31-88 16,31 88-16,0 0 0,-57-94 15,57 94-15,0 0 0,-70-81 16,70 81-16,0 0 0,0 0 16,-69-76-16,69 76 0,0 0 15,-77-68-15,77 68 0,0 0 16,0 0-16,-50-69 15,50 69-15,0 0 16,-13-75 0,13 75-16,0 0 0,38-63 15,-38 63-15,0 0 16,76-57-16,-76 57 0,89-56 0,-89 56 16,0 0-16,0 0 0,82-50 15,-82 50-15,0 0 16,0 0-16,63-63 0,-63 63 15,0 0-15,0 0 16,19-68-16,-19 68 0,0 0 16,0 0-16,0-76 0,0 76 15,-19-75-15,19 75 0,0 0 16,0 0-16,-25-69 16,25 69-16,0 0 0,0 0 15,0-69-15,0 69 16,0 0-16,0 0 0,19-56 15,-19 56-15,0 0 16,0 0-16,19-44 0,-19 44 16,0 0-16,0 0 0,32-44 15,-32 44-15,0 0 0,0 0 16,38-31-16,-38 31 16,0 0-16,0 0 0,0 0 15,0 0-15,0 0 0,0 0 16,89 0-16,-89 0 15,0 0-15,0 0 0</inkml:trace>
  <inkml:trace contextRef="#ctx0" brushRef="#br0" timeOffset="45409.92">14245 5709 0,'0'0'16,"0"0"-16,0 0 0,0 0 15,0 0-15,0 0 0,0 0 16,0 0-16,0 0 0,0 0 31,0 0-31,0 0 0,0 0 0,0 0 0,12 50 16,-12-50-16,0 0 0,0 0 15,0 0-15,0 0 16,0 0-16,0 0 0,0 0 31,0 0-31,0 0 0,0 0 0,0 0 0,0 0 32,0 0-32,0 0 0,-31 31 0,31-31 0,0 0 15,0 0-15,0 0 0,0 0 31,0 0-31,0 0 0,0 0 0,0 0 0,0 0 16,0 0 0,-32-38-16,32 38 0,0 0 15</inkml:trace>
  <inkml:trace contextRef="#ctx0" brushRef="#br0" timeOffset="46372.34">14536 5502 0,'0'0'15,"0"0"-15,0 0 0,0 0 16,0 0-16,0 0 15,0 0-15,0 0 16,0 0-16,0 0 0,13 75 16,-13-75-16,0 0 0,0 0 15,-19 50-15,19-50 16,0 0-16,-38 62 0,38-62 0,0 0 16,-63 63-16,63-63 15,-77 63-15,77-63 0,-82 63 16,82-63-16,0 0 0,-95 43 15,95-43-15,0 0 0,-114 32 16,114-32-16,0 0 16,0 0-16,-114 31 0,114-31 31,0 0-31,0 0 0,-120 13 16,120-13-16,0 0 0,0 0 15,-102-6-15,102 6 16,0 0-16,0 0 0,-57-19 15,57 19-15,0 0 16,0 0-16,0 0 0,0 0 16,0 0-16,0 0 0,19-44 15,-19 44-15,0 0 0,0 0 16,88-7-16,-88 7 0,0 0 16,0 0-16,109 0 15,-109 0-15,0 0 0,0 0 16,101 7-16,-101-7 15,0 0-15,0 0 0,76 6 16,-76-6-16,0 0 0,0 0 0,50 7 31,-50-7-31,0 0 0,0 0 16,0 0-16,0 0 16,0 0-16,0 0 0,0 0 15,0 0-15,0 0 0,0 0 0,0 0 0,0 0 31,0 0-31,0 0 0,0 0 16,0 0-16,0 0 0,0 0 16,26 31-16,-26-31 15,0 0-15,26 81 0,-26-81 0,37 113 0,-37-113 16,0 0-16,45 119 0,-45-119 16,38 119-16,-38-119 15,32 119-15,-32-119 0,25 100 16,-25-100-16,0 0 0,25 107 15,-25-107-15,0 0 16,25 106-16,-25-106 0,20 107 16,-20-107-16,0 0 15,0 0-15,19 93 0,-19-93 16,0 0-16,0 0 0,6 70 31,-6-70-31,0 0 0,0 0 0,0 0 0,0 0 31,0 0-31,0 0 0,0 0 16</inkml:trace>
  <inkml:trace contextRef="#ctx0" brushRef="#br0" timeOffset="47208.2">13979 6003 0,'0'0'0,"0"0"0,0 0 0,0 0 0,0 0 32,0 0-32,0 0 0,0 0 15,25 100-15,-25-100 0,0 0 16,32 69-16,-32-69 0,0 0 16,32 88-16,-32-88 0,0 0 15,31 112-15,-31-112 16,26 120-16,-26-120 0,44 100 15,-44-100-15,45 94 0,-45-94 16,50 100-16,-50-100 0,0 0 31,51 88-31,-51-88 0,0 0 0,57 87 0,-57-87 16,0 0-16,0 0 0,38 82 31,-38-82-31,0 0 16,0 0-16,25 63 0,-25-63 0,0 0 0,0 0 0,0 0 15,0 0-15,0 0 16,0 0 0,0 0-16,0 0 15,0 0-15,0 0 0,0 0 0,0 0 16,0 0-16,0 0 16,0 0-16,0 0 0,0 0 15,0 0-15,0 0 16,0 0-16,0 0 0,0 0 15,0 0-15,0 0 0,0 0 16,0 0-16,0 0 16,0 0-16,0 0 0,0 0 15,44-19-15,-44 19 0,0 0 16,0 0-16,0 0 16,0 0-16,0 0 0,0 0 15,0 0-15,0 0 16,0 0-16,0 0 0,57 50 15,-57-50-15,0 0 0,0 0 16,44 19-16,-44-19 16,0 0-16,0 0 0,0 0 15,0 0-15,0 0 0,0 0 16,57-25-16,-57 25 16,0 0-16,0 0 0,0 0 15</inkml:trace>
  <inkml:trace contextRef="#ctx0" brushRef="#br0" timeOffset="64460.44">24866 8797 0,'0'0'0,"0"0"16,0 0-16,0 0 0,0 0 15,0 0-15,0 0 0,0 0 16,0 0-16,0 0 0,0 0 16,0 0-16,0 0 15,0 0-15,0 0 0,0 0 16,0 0-16,0 0 0,0 0 15,0 0-15,0 0 16,0 0 0,0 0-16,0 0 15,0 0-15,0 0 0,0 0 16,0 0-16,0 0 0,0 0 16,-32 57-16,32-57 0,0 0 15,0 0-15,-24 37 16,24-37-16,0 0 0,0 0 15,-26 31-15,26-31 0,0 0 16,-45 20-16,45-20 0,0 0 16,-63-7-16,63 7 0,-76-25 15,76 25-15,0 0 16,0 0-16,-95-31 0,95 31 16,0 0-16,0 0 0,-83-19 15,83 19-15,0 0 16,0 0-16,-75-6 0,75 6 15,0 0-15,-83 12 0,83-12 16,0 0-16,-89 6 0,89-6 16,0 0-16,-120 7 0,120-7 15,0 0-15,-127-7 16,127 7-16,0 0 0,-120 0 16,120 0-16,0 0 0,-101 19 15,101-19-15,0 0 16,0 0-16,-83 38 0,83-38 15,0 0-15,-83 43 16,83-43-16,0 0 0,-95 38 31,95-38-31,-101 7 0,101-7 16,-114-25-16,114 25 0,0 0 16,-95-32-16,95 32 15,0 0-15,0 0 0,-107-18 16,107 18-16,0 0 0,-109-7 15,109 7-15,0 0 16,-113 12-16,113-12 0,-108 7 16,19-14-16,89 7 15,-89-18-15,-6-7 0,95 25 16,-89-38-16,89 38 0,-95-31 16,95 31-16,-107-25 15,107 25-15,0 0 0,-120-13 16,120 13-16,0 0 0,-133 0 15,133 0-15,-128 19 16,128-19-16,-120 19 0,120-19 16,-114 12-16,114-12 15,-114 7-15,114-7 0,-127-7 0,127 7 16,-140-12-16,140 12 16,-126-19-16,126 19 0,-127-13 15,127 13-15,-127 0 0,127 0 16,-101 19-16,101-19 15,-82 32-15,82-32 0,-83 37 16,83-37-16,-82 38 0,82-38 16,-108 31-16,108-31 0,-121 12 31,8-17-31,113 5 0,-120-13 16,120 13-16,0 0 0,-127-19 15,127 19-15,-121-6 16,121 6-16,-114 0 0,114 0 15,-114 13-15,114-13 16,-89 18-16,89-18 0,-88 25 16,88-25-16,0 0 15,-102 38-15,102-38 0,-121 25 16,121-25-16,-120 12 0,120-12 16,-120-6-16,120 6 0,0 0 15,-139-12-15,139 12 16,-121-13-16,121 13 0,0 0 15,-114 0-15,114 0 16,0 0-16,0 0 0,-101 13 16,101-13-16,0 0 15,0 0-15,-108 25 0,108-25 16,0 0-16,-102 18 0,102-18 16,-101 7-16,101-7 0,0 0 15,0 0-15,-95-19 16,95 19-16,0 0 15,0 0-15,-95-19 0,95 19 16,0 0-16,0 0 0,-83-6 16,83 6-16,0 0 15,-94-6-15,94 6 0,0 0 16,-102-13-16,102 13 0,0 0 16,0 0-16,-95-12 15,95 12-15,0 0 0,0 0 16,-82-19-16,82 19 15,0 0-15,0 0 0,-83 0 16,83 0-16,0 0 0,0 0 16,-82 19-16,82-19 15,0 0-15,0 0 0,-82 6 16,82-6-16,0 0 0,0 0 16,-70 6-16,70-6 15,0 0-15,0 0 0,0 0 16,0 0-16,0 0 15,0 0-15,-102-6 0,102 6 16,0 0-16,0 0 16,0 0-16,0 0 0,0 0 15,0 0-15,0 0 0,0 0 16,0 0-16,0 0 16,-56-25-16,56 25 0,0 0 0,0 0 15,0 0-15</inkml:trace>
  <inkml:trace contextRef="#ctx0" brushRef="#br0" timeOffset="67735.53">23738 5520 0,'0'0'0,"0"0"0,0 0 16,0 0-16,0 0 16,0 0-1,0 0-15,0 0 0,0 0 16,0 0-16,0 0 0,0 0 15,0 0-15,0 0 16,57 7-16,-57-7 0,0 0 16,0 0-16,0 0 15,0 0-15,0 0 0,44 100 16,-44-100-16,0 0 0,38 88 16,-38-88-16,0 0 0,57 88 15,-57-88-15,0 0 16,64 81-16,-64-81 0,0 0 15,76 62-15,-76-62 0,76 63 16,-76-63-16,0 0 16,57 63-16,-57-63 0,0 0 15,0 0-15,51 56 16,-51-56-16,0 0 0,0 0 0,38 63 16,-38-63-16,0 0 0,0 0 15,12 63-15,-12-63 16,0 0-16,7 68 0,-7-68 15,19 70-15,-19-70 16,45 68-16,-45-68 0,63 75 16,-63-75-1,0 0-15,69 69 0,-69-69 16,0 0-16,0 0 16,70 70-16,-70-70 0,0 0 15,0 0-15,31 75 0,-31-75 16,0 0-16,0 0 15,-6 62-15,6-62 0,0 0 16,-44 69-16,44-69 0,0 0 0,0 0 16,-57 75-16,57-75 15,0 0-15,0 0 0,-57 69 16,57-69-16,0 0 16,0 0-16,-63 63 0,63-63 15,0 0-15,-83 56 16,83-56-16,0 0 0,-95 25 15,95-25-15,0 0 0,-114 13 16,114-13-16,0 0 16,0 0-16,-108 0 0,108 0 15,0 0-15,-101 6 16,101-6-16,0 0 0,0 0 16,-82 19-16,82-19 0,0 0 15,0 0-15,-64 31 16,64-31-16,0 0 0,0 0 15,-76 44-15,76-44 0,-70 44 16,70-44-16,0 0 16,-95 18-16,95-18 0,0 0 15,-108 0-15,108 0 16,0 0-16,-113-5 0,113 5 16,0 0-16,0 0 0,-95 12 15,95-12-15,0 0 16,0 0-16,-71 31 0,71-31 15,0 0-15,0 0 0,-56 38 16,56-38-16,0 0 0,-63 31 16,63-31-16,0 0 15,0 0-15,-83 19 0,83-19 16,0 0-16,-101 0 16,101 0-16,-96-19 0,96 19 15,0 0-15,-88-31 16,88 31-16,0 0 0,-76-38 15,76 38-15,0 0 0,0 0 16,0 0-16,0 0 16,0 0-16,0 0 0,-51-31 15,51 31-15,0 0 0,0 0 16,0 0-16,0 0 16,0 0-16,0 0 0,0-100 15,0 100-15,0 0 0,13-69 31,-13 69-31,-6-82 0,6 82 16,0 0-16,0 0 16,-32-81-16,32 81 0,-45-82 15,45 82-15,0 0 0,0 0 16,-44-81-16,44 81 0,0 0 16,0 0-16,-38-81 15,38 81-15,0 0 0,-38-75 16,38 75-16,0 0 15,0 0-15,-26-82 0,26 82 16,0 0-16,0 0 0,-6-82 16,6 82-16,0 0 15,0 0-15,0-93 0,0 93 16,0 0-16,0 0 0,19-88 16,-19 88-16,0 0 15,6-88-15,-6 88 16,0 0-16,0 0 0,-6-81 15,6 81-15,0 0 0,0 0 16,-13-75-16,13 75 16,0 0-16,0 0 0,-12-82 15,12 82-15,0 0 0,0 0 16,25-62-16,-25 62 16,57-57-16,-57 57 0,0 0 15,64-50-15,-64 50 16,0 0-16,0 0 0,69-50 15,-69 50-15,0 0 0,57-50 16,-57 50-16,0 0 0,51-57 16,-51 57-16,0 0 15,51-50-15,-51 50 0,69-50 16,-69 50-16,83-31 0,-83 31 16,0 0-16,0 0 15,114-25-15,-114 25 0,0 0 16,0 0-16,121-19 15,-121 19-15,0 0 0,0 0 16,113-25-16,-113 25 16,0 0-16,0 0 0,89-32 15,-89 32-15,0 0 0,0 0 16,82-43-16,-82 43 0,0 0 16,0 0-16,83-25 15,-83 25-15,0 0 16,0 0-16,89-7 0,-89 7 15,0 0-15,88 7 0,-88-7 16,0 0-16,0 0 16,83 25-16,-83-25 0,0 0 15,0 0-15,57 25 0,-57-25 16,0 0-16,0 0 0,0 0 16,0 0-16,0 0 0,0 0 15,44 18-15,-44-18 0,0 0 16,0 0-16,0 0 15,0 0-15,0 0 0,0 0 16,0 0-16,0 0 16,0 0-16,0 0 0,0 0 15,0 0-15,0 0 16,0 0-16,0 0 0,0 0 16,0 0-16,0 0 0,0 0 15,0 0-15,0 0 16,0 0-16,0 0 0,0 0 15,0 0-15,0 0 16,0 0-16,0 0 0,0 0 16,0 0-16,31 44 0,-31-44 15,0 0-15,0 0 16,14 44-16,-14-44 0,0 0 16,0 0-16,0 0 0,0 0 31,0 0-31,0 0 0,0 0 15</inkml:trace>
  <inkml:trace contextRef="#ctx0" brushRef="#br0" timeOffset="68394.5">23554 5370 0,'0'0'0,"0"0"0,0 0 16,0 0-16,0 0 16,0 0-16,0 0 0,0 0 15,0 0-15,0 0 16,0 0-16,0 0 0,0 0 16,0 0-16,51 19 0,-51-19 15,0 0-15,0 0 16,0 0-16,0 0 0,0 0 15,0 0-15,0 0 16,0 0-16,0 0 0,0 0 16,-25 100-16,25-100 0,0 0 15,-57 50-15,57-50 16,0 0-16,0 0 0,-77 57 16,77-57-16,-89 56 0,89-56 15,0 0-15,-95 44 16,95-44-16,-88 38 0,88-38 15,0 0-15,-95 31 16,95-31-16,0 0 0,-95 12 16,95-12-16,0 0 15,-89-18-15,89 18 0,0 0 16,0 0-16,-82-25 0,82 25 16,0 0-16,0 0 15,0 0-15,0 0 0,0 0 16,0 0-16,-45-25 0,45 25 15,0 0-15,0 0 16,0 0-16,0 0 0,0 0 16,0 0-16,0 0 0,0 0 15,0 0-15,0 0 16,0 0-16,0 0 0,0 0 16,0 0-16,0 0 0,0 0 15,0 0-15,0 0 16,57 25-16,-57-25 0,0 0 15,0 0-15,0 0 16,0 0-16,0 0 0</inkml:trace>
  <inkml:trace contextRef="#ctx0" brushRef="#br0" timeOffset="69052.75">22971 5771 0,'0'0'0,"0"0"0,0 0 15,0 0-15,0 0 16,0 0-16,0 0 15,0 0-15,0 0 0,0 0 16,32 25-16,-32-25 0,0 0 16,0 0-16,0 0 15,0 0-15,0 0 0,0 0 16,0 0-16,0 0 0,0 0 16,26 38-16,-26-38 15,0 0-15,18 69 0,-18-69 16,0 0-16,0 0 0,25 88 15,-25-88-15,0 0 0,0 0 16,20 94-16,-20-94 0,0 0 16,0 0-16,18 81 15,-18-81-15,0 0 0,0 0 16,0 62-16,0-62 0,0 0 16,0 0-1,-18 51-15,18-51 0,0 0 16,0 0-16,0 0 15,0 0-15,0 0 0,0 0 16,-63 25-16,63-25 16,0 0-16,0 0 0,0 0 15,0 0-15,0 0 0,0 0 16,-83-38-16,83 38 0,0 0 16,-38-50-16,38 50 15,0 0-15,-57-75 0,57 75 16,-51-100-16,51 100 15,0 0-15,-44-100 0,44 100 16,0 0-16,0 0 16,-32-107-16,32 107 0,0 0 15,0 0-15,-19-94 0,19 94 16,0 0-16,0 0 0,-6-81 16,6 81-16,0 0 15,0 0-15,0 0 0,0 0 16,0 0-16,0 0 15,6-57-15,-6 57 0,0 0 16,0 0-16,0 0 16,0 0-16,0 0 0,57 12 15,-57-12-15,0 0 0</inkml:trace>
  <inkml:trace contextRef="#ctx0" brushRef="#br0" timeOffset="73699.65">22813 5734 0,'0'0'16,"0"0"-16,0 0 0,0 0 16,0 0-16,0 0 15,0 0-15,0 0 0,0 0 16,0 0-16,0 0 0,0 0 16,0 0-16,0 0 15,0 0-15,0 0 0,0 0 16,0 0-16,-95-13 15,95 13-15,0 0 0,0 0 16,0 0-16,0 0 0,0 0 16,0 0-16,0 0 0,0 0 15,0 0-15,0 0 16,-63-6-16,63 6 0,0 0 16,0 0-16,0 0 0,0 0 15,0 0-15,0 0 16,-57 0-16,57 0 0,0 0 15,0 0-15,0 0 16,0 0-16,0 0 0,0 0 16,0 0-16,0 0 0,0 0 15,0 0-15,0 0 0,0 0 16,0 0-16,0 0 16,-64-19-16</inkml:trace>
  <inkml:trace contextRef="#ctx0" brushRef="#br0" timeOffset="76294.89">22839 5151 0,'0'0'0,"0"0"0,0 0 16,0 0-16,0 0 0,0 0 15,0 0-15,0 0 16,0 0-16,0 0 0,24 81 15,-24-81-15,0 0 16,0 0-16,39 32 0,-39-32 16,0 0-16,0 0 0,38 43 31,-38-43-31,0 0 0,37 50 16,-37-50-16,0 0 0,0 0 15,38 50-15,-38-50 16,0 0-16,0 0 0,26 51 15,-26-51-15,0 0 0,0 0 16,0 0-16,0 0 16,0 0-16,0 0 0,-44 56 15,44-56-15,0 0 16,0 0-16,-57 19 16,57-19-16,0 0 0,-83 25 15,83-25-15,0 0 0,0 0 16,-95 25-16,95-25 0,0 0 15,0 0-15,-101 19 16,101-19-16,0 0 0,0 0 16,-108 12-16,108-12 15,0 0-15,0 0 0,-114 7 16,114-7-16,0 0 0,0 0 16,-102-7-16,102 7 15,0 0-15,0 0 0,-95-18 16,95 18-16,0 0 0,0 0 15,-89-32-15,89 32 16,0 0-16,0 0 0,-75-44 16,75 44-16,0 0 15,0 0-15,0 0 0,0 0 16,0 0-16,0 0 0,-57-43 16,57 43-16,0 0 0,0 0 15,0 0-15,0 0 16,0 0-16,0 0 0,-26-32 15,26 32-15,0 0 0,0 0 16,0 0-16,0 0 16,0 0-16,0 0 0,0 0 15,0 0-15,0 0 16,0 0-16,-18-43 0,18 43 16,0 0-16,0 0 15,0 0-15,0 0 0,0 0 16,0 0-16,0 0 0,0 0 15,0 0-15,0 0 16,0 0-16,0 0 0,0 0 16,0 0-16,0 0 0,0 0 0,0 0 15,0 0-15,0 0 16,0 0-16,0 0 0,0 0 16,0 0-16,0 0 15,0 0-15,0 0 0,0 0 16,0 0-16,0 0 15,0 0-15,0 0 0,0 0 16,0 0-16,0 0 0,0 0 16,0 0-16,0 0 0,0 0 15,0 0-15,0 0 16,0 0-16,0 0 0,0 0 16,0 0-16,0 0 15,0 0-15,0 0 0,0 0 16,0 0-16,0 0 0,0 0 15,0 0-15,0 0 16,0 0-16,0 0 0,0 0 16,0 0-16,0 0 0,0 0 15,0 0-15,0 0 16,0 0-16,0 0 0,0 0 16,0 0-16,0 0 15,0 0-15,0 0 0,0 0 31,0 0-31,0 0 0,0 0 16,0 0-16,0 0 0,0 0 16,0 0-16,0 0 15,0 0-15,0 0 0,0 0 16,0 0-16,0 0 0,0 0 16,0 0-16,0 0 0,0 0 15,0 0-15,0 0 16,0 0-16,0 0 0,0 0 15,0 0-15,0 0 0,0 0 16,0 0-16,0 0 16,0 0-16,0 0 0,0 0 15,0 0-15,0 0 0,0 0 16,0 0-16,0 0 16,0 0-16,0 0 0,0 0 15,0 0-15,0 0 0,0 0 16,0 0-16,0 0 15,0 0-15,0 0 0,0 0 16,0 0-16,0 0 16,0 0-16,0 0 0,0 0 15,0 0-15,0 0 0,0 0 16,0 0-16,0 0 16,0 0-16,0 0 0,0 0 15,0 0-15,0 0 0,0 0 16,0 0-16,0 0 15,0 0-15,0 0 0,0 0 16,0 0-16,0 0 16,0 0-16,0 0 0,0 0 15,0 0-15,0 0 0,0 0 16,0 0-16,0 0 0,0 0 16,0 0-16,0 0 15,0 0-15,44 12 0,-44-12 16,0 0-16,0 0 0,0 0 31,0 0-31,0 0 0,0 0 0,0 0 0,0 0 16,0 0-16,0 0 0,0 0 15,0 0-15,0 0 16,0 0-16,0 0 0,0 0 16,0 0-16,0 0 0,0 0 15,0 0-15,0 0 16,0 0-16,0 0 0,0 0 15,0 0-15,0 0 0,0 0 16,0 0-16,0 0 16,0 0-16,0 0 0,0 0 15,0 0-15,0 0 16,0 0-16,0 0 0,0 0 16,0 0-16,0 0 15,0 0-15,0 0 0,0 0 16,0 0-16,0 0 0,0 0 15,0 0-15,0 0 16,0 0-16,0 0 0,0 0 16,0 0-16,0 0 15,0 0-15,0 0 0,0 0 16,0 0-16,0 0 0,0 0 16,63 0-16,-63 0 15,0 0-15,0 0 0,0 0 16,0 0-16,0 0 0,127-12 15,-127 12-15,0 0 16,108-7-16,-108 7 0,0 0 16,133 0-16,-133 0 15,146 0-15,-146 0 0,0 0 16,126-6-16,-126 6 16,0 0-16,0 0 0,127 0 15,-127 0-15,0 0 0,0 0 16,120 0-16,-120 0 15,0 0-15,0 0 0,0 0 16,0 0-16,0 0 16,0 0-16,76 0 0,-76 0 15,0 0-15,0 0 0,0 0 16,0 0-16,0 0 16,0 0-16,0 0 0,0 0 15,0 0-15,0 0 0,0 0 16,0 0-16,0 0 15,0 0-15,0 0 0,0 0 16,0 0-16,0 0 16,0 0-16</inkml:trace>
  <inkml:trace contextRef="#ctx0" brushRef="#br0" timeOffset="77127.83">23453 5395 0,'0'0'0,"0"0"0,0 0 15,0 0-15,0 0 0,0 0 16,0 0-16,0 0 15,0 0-15,0 0 0,0 0 16,0 0-16,0 0 0,0 0 16,-31-69-16,31 69 15,0 0-15,-20-56 0,20 56 16,0 0-16,0 0 16,-31-75-16,31 75 0,0 0 15,0 0-15,-38-75 0,38 75 31,0 0-31,0 0 0,-51-57 16,51 57-16,0 0 16,0 0-16,-44-31 0,44 31 15,0 0-15,0 0 0,-71-13 16,71 13-16,0 0 16,-88 0-16,88 0 0,0 0 15,-95 13-15,95-13 16,-101 12-16,101-12 0,0 0 15,0 0-15,-102 13 0,102-13 16,0 0-16,0 0 16,-95 11-16,95-11 0,0 0 15,0 0-15,-76 14 0,76-14 16,0 0-16,0 0 16,-50 13-16,50-13 0,0 0 15,0 0-15,0 0 16,0 0-16,0 0 0,0 0 15,-45 30-15,45-30 16,0 0-16,0 0 0,0 0 16,0 0-16,0 0 0,0 0 15,38 51-15,-38-51 16,0 0-16,0 0 0,38 56 16,-38-56-16,0 0 15,0 0-15,38 57 0,-38-57 16,0 0-16,0 0 0,44 56 15,-44-56-15,0 0 16,0 0-16,0 0 0,0 0 16,0 0-16,0 0 0,32 37 15,-32-37-15,0 0 16,0 0-16,0 0 0,0 0 16,0 0-16,0 0 0,0 0 15,0 0-15,0 0 16,0 0-16,38-62 0,-38 62 15,0 0-15,0 0 16</inkml:trace>
  <inkml:trace contextRef="#ctx0" brushRef="#br0" timeOffset="78059.03">22883 5157 0,'0'0'0,"0"0"0,0 0 0,0 0 16,63-32-16,-63 32 0,0 0 16,0 0-16,45-43 0,-45 43 15,0 0-15,0 0 16,44-50-16,-44 50 0,0 0 15,0 0-15,37-45 16,-37 45-16,0 0 0,0 0 16,0 0-16,0 0 15,0 0-15,0 0 0,0 0 16,0 0-16,0 0 0,0 0 16,0 0-16,0 0 0,0 0 15,0 0-15,52-12 16,-52 12-16,0 0 0,0 0 15,0 0-15,0 0 16,0 0-16,0 0 0,31 57 16,-31-57-16,0 0 15,0 0-15,12 50 0,-12-50 16,0 0-16,0 0 0,14 50 16,-14-50-16,0 0 15,0 0-15,12 56 0,-12-56 16,0 0-16,0 0 15,6 63-15,-6-63 0,0 0 16,0 0-16,-12 56 0,12-56 16,0 0-16,0 0 15,-45 50-15,45-50 0,0 0 16,0 0-16,-63 25 0,63-25 16,0 0-16,0 0 15,-70 7-15,70-7 0,0 0 16,0 0-16,0 0 15,0 0-15,0 0 0,0 0 16,-57 0-16,57 0 16,0 0-16,0 0 0,0 0 15,0 0-15,0 0 0,0 0 16,0 0-16,0 0 16,0 0-16,0 0 0,-38-50 15,38 50-15,0 0 0,0 0 16,0 0-16,0 0 15,0 0-15,0 0 0,0 0 16,0 0-16,0 0 16,0 0-16,0 0 0,0 0 15,0 0-15,0 0 0,0 0 16,0 0-16,0 0 16,0 0-16,0 0 0,0 0 15,0 0-15,0 0 16,0 0-16,0 0 0,0 0 15,0 0-15,26-32 0,-26 32 16,0 0-16,25-50 16,-25 50-16,0 0 0,0 0 15,32-87-15,-32 87 0,0 0 16,0 0-16,38-95 16,-38 95-16,0 0 0,0 0 15,37-93-15,-37 93 16,0 0-16,0 0 0,32-63 15,-32 63-15,0 0 0,0 0 16,20-38-16,-20 38 16,0 0-16,0 0 0,0 0 15,0 0-15,0 0 0,0 0 16</inkml:trace>
  <inkml:trace contextRef="#ctx0" brushRef="#br0" timeOffset="78819.59">22718 4982 0,'0'0'0,"0"0"16,0 0-16,0 0 0,0 0 15,0 0-15,0 0 0,0 0 16,0 0-16,0 0 15,0 0-15,0 0 0,0 0 16,0 0-16,6 81 16,-6-81-16,0 0 0,0 0 15,19 37-15,-19-37 0,0 0 16,0 0-16,38 51 16,-38-51-16,0 0 0,0 0 15,38 56-15,-38-56 0,0 0 31,0 0-31,44 63 0,-44-63 16,0 0-16,0 0 0,39 50 16,-39-50-16,0 0 15,0 0-15,6 50 0,-6-50 16,0 0-16,0 0 16,-38 32-16,38-32 0,0 0 15,0 0-15,-63 12 0,63-12 16,0 0-16,-83-19 15,83 19-15,0 0 0,0 0 16,-101-38-16,101 38 0,-89-63 16,89 63-16,-76-68 15,76 68-15,0 0 0,0 0 16,-57-81-16,57 81 16,0 0-16,0 0 0,-38-88 15,38 88-15,0 0 16,0 0-16,-19-75 0,19 75 15,0 0-15,13-44 0,-13 44 16,0 0-16,0 0 0,44-25 16,-44 25-16,0 0 15,0 0-15,63-7 16,-63 7-16,0 0 0,83 25 16,-83-25-16,0 0 0,82 44 15,-82-44-15,0 0 16,82 63-16,-82-63 0,0 0 15,0 0-15,70 57 0,-70-57 16,0 0-16,0 0 0,50 56 16,-50-56-16,0 0 15,0 0-15,32 37 16,-32-37-16,0 0 0</inkml:trace>
  <inkml:trace contextRef="#ctx0" brushRef="#br0" timeOffset="80617.6">22452 5834 0,'0'0'16,"0"0"-16,0 0 0,0 0 16,0 0-16,0 0 15,19 44-15,-19-44 0,0 0 16,0 0-16,0 0 0,0 0 15,0 0-15,0 0 16,0 0-16,0 0 0,0 0 16,0 0-16,-45 18 15,45-18-15,-63-12 0,63 12 16,0 0-16,-95-19 16,95 19-16,0 0 0,-115-31 15,115 31-15,0 0 0,-113-31 16,113 31-16,0 0 0,-95-26 15,95 26-15,0 0 16,0 0-16,-89-25 0,89 25 16,0 0-16,0 0 15,-76-18-15,76 18 0,0 0 16,0 0-16,0 0 16,0 0-16,0 0 0,0 0 15,-44-13-15,44 13 0,0 0 16,0 0-16,0 0 0,0 0 15,63 25-15,-63-25 0,0 0 16,89 38-16,-89-38 16,95 50-16,-95-50 0,0 0 15,95 62-15,-95-62 16,0 0-16,83 63 0,-83-63 16,69 57-16,-69-57 0,0 0 15,63 56-15,-63-56 16,0 0-16,57 50 0,-57-50 15,0 0-15,0 0 0,51 50 16,-51-50-16,0 0 16,0 0-16,38 44 15,-38-44-15,0 0 0,0 0 16,13 44-16,-13-44 0,0 0 16,0 0-16,0 0 15,0 0-15,0 0 0,0 0 16,0 0-16,0 0 0,0 0 15,0 0-15,-13 56 16,13-56-16,0 0 0,0 0 31,0 0-31,0 0 0,0 0 16,0 0-16,-89-12 16,89 12-16,0 0 0,-82-44 15,82 44-15,0 0 0,-95-50 16,95 50-16,-108-50 15,108 50-15,0 0 0,-114-50 16,114 50-16,-102-57 0,102 57 16,-88-44-16,88 44 15,0 0-15,-89-37 0,89 37 0,0 0 16,0 0-16,-82-31 0,82 31 16,0 0-16,0 0 15,0 0-15,0 0 0,0 0 16,0 0-16,-51-25 15,51 25-15,0 0 0,0 0 16,0 0-16,0 0 16,0 0-16,0 0 0,0 0 15,0 0-15,0 0 0,0 0 16,0 0-16,0 0 16,0 0-16,0 0 0,-25-38 15,25 38-15,0 0 16,0 0-16,0 0 0,0 0 15,0 0-15,0 0 0,0 0 16,0 0-16,0 0 0,0 0 16,0 0-16,0 0 15,0 0-15,0 0 0,25-38 16,-25 38-16,0 0 0,0 0 16,0 0-16,0 0 15,0 0-15,0 0 0,57-56 16,-57 56-16,0 0 15,0 0-15,57-32 0,-57 32 16,0 0-16,0 0 16,63-31-16,-63 31 0,0 0 15,0 0-15,64-32 0,-64 32 16,0 0-16,0 0 16,51-18-16,-51 18 0,0 0 15,0 0-15,0 0 16,0 0-16,0 0 0</inkml:trace>
  <inkml:trace contextRef="#ctx0" brushRef="#br0" timeOffset="81571.73">21418 5502 0,'0'0'0,"0"0"15,0 0-15,0 0 0,0 0 16,0 0-16,0 0 15,0 0-15,0 0 0,0 0 16,0 0-16,0 0 0,0 0 16,0 0-16,0 0 15,0 0-15,0 0 0,0 0 16,0 0-16,0 0 0,0 0 16,0 0-16,0 0 15,0 0-15,0 0 0,0 0 16,26-44-16,-26 44 15,0 0-15,0 0 0,0 0 16,0 0-16,0 0 16,38 25-16,-38-25 0,0 0 15,44 50-15,-44-50 0,0 0 16,0 0-16,58 63 16,-58-63-16,0 0 0,0 0 15,43 68-15,-43-68 16,0 0-16,0 0 0,0 0 15,0 0-15,0 0 0,0 0 16,32 51-16,-32-51 16,0 0-16,-6 50 0,6-50 15,0 0-15,-51 63 0,51-63 16,0 0-16,-63 56 16,63-56-16,0 0 0,0 0 15,-76 37-15,76-37 16,0 0-16,0 0 0,-83 25 15,83-25-15,0 0 16,0 0-16,-69 13 0,69-13 16,0 0-16,-57-6 0,57 6 15,-64-25-15,64 25 16,0 0-16,-57-50 0,57 50 16,-50-69-16,50 69 15,0 0-15,-51-69 0,51 69 16,0 0-16,0 0 0,-38-56 15,38 56-15,0 0 16,0 0-16,-13-57 0,13 57 16,0 0-16,6-50 0,-6 50 15,0 0-15,0 0 16,39-50-16,-39 50 0,0 0 16,69-38-16,-69 38 15,89-31-15,-89 31 0,0 0 16,0 0-16,101-19 0,-101 19 15,0 0-15,0 0 16,95-19-16,-95 19 0,0 0 16,0 0-16,77 0 0,-77 0 15,0 0-15,0 0 16,0 0-16</inkml:trace>
  <inkml:trace contextRef="#ctx0" brushRef="#br0" timeOffset="82015.23">21412 5602 0,'0'0'0,"0"0"0,0 0 16,0 0-16,0 0 15,0 0-15,0 0 0,0 0 16,0 0-16,0 0 16,45 19-16,-45-19 0,0 0 15,0 0-15,32 31 16,-32-31-16,0 0 0,0 0 15,0 0-15,0 0 0,0 0 16,0 0-16,12 57 16,-12-57-16,0 0 0,0 0 15,0 0-15,0 0 16,0 0-16,0 0 0,-89-20 16,89 20-16,0 0 0,0 0 15,-44-37-15,44 37 16,0 0-16,0 0 0,-25-50 15,25 50-15,0 0 16,0 0-16,0 0 0,0 0 16,0 0-16,0 0 15,31-69-15,-31 69 0,0 0 16,0 0-16,0 0 0,0 0 16,0 0-16,0 0 15,0 0-15,0 0 0,0 0 16,0 0-16,57 6 0,-57-6 15,0 0-15,0 0 0</inkml:trace>
  <inkml:trace contextRef="#ctx0" brushRef="#br0" timeOffset="82895.92">21203 5389 0,'0'0'0,"0"0"0,0 0 16,0 0-16,0 0 0,0 0 16,0 0-16,0 0 0,0 0 15,0 0-15,0 0 16,0 0-16,0 0 0,0 0 15,19 69-15,-19-69 16,0 0-16,0 0 0,0 0 16,0 0-16,0 0 0,0 0 15,0 0-15,0 0 16,-38-56-16,38 56 0,0 0 16,-45-70-16,45 70 0,0 0 15,-56-75-15,56 75 0,0 0 16,0 0-16,-57-76 0,57 76 15,0 0-15,0 0 16,-45-43-16,45 43 0,0 0 16,0 0-16,0 0 15,0 0-15,0 0 0,0 0 16,0 0-16,0 0 0,0 0 16,0 0-16,0 0 15,0 0-15,0 0 0,0 0 16,0 0-16,0 0 0,0 0 15,0 0-15,0 0 16,0 0-16,0 0 0,0 0 16,0 0-16,0 0 15,0 0-15,0 0 0,0 0 16,0 0-16,0 0 0,0 0 16,0 0-16,0 0 15,0 0-15,0 0 0,0 0 16,0 0-16,0 0 0,0 0 15,0 0-15,0 0 16,0 0-16,0 0 0,0 0 16,0 0-16,0 0 0,0 0 15,-25-31-15,25 31 16,0 0-16,0 0 0,0 0 16,0 0-16,0 0 0,0 0 15,0 0-15,0 0 16,0 0-16,0 0 0,0 0 15,0 0-15,0 0 0,0 0 32,0 0-32,0 0 0,0 0 15,0 0-15,-32-50 0,32 50 16,0 0-16,0 0 16,0 0-16,0 0 0,0 0 15,0 0-15,0 0 16,0 0-16,0 0 0,0 0 15,0 0-15,0 0 0,0 0 16,0 0-16,0 0 0,0 0 16</inkml:trace>
  <inkml:trace contextRef="#ctx0" brushRef="#br0" timeOffset="84677.03">19644 7369 0,'0'0'0,"0"0"16,0 0-16,0 0 16,0 0-16,0 0 0,0 0 15,0 0-15,0 0 0,0 0 16,0 0-16,0 0 16,0 0-16,0 0 15,32 69-15,-32-69 0,0 0 16,0 56-16,0-56 0,0 0 15,0 0-15,-32 56 16,32-56-16,0 0 0,0 0 16,-57 32-16,57-32 0,0 0 15,0 0-15,-89-7 16,89 7-16,0 0 0,0 0 16,-75-37-16,75 37 15,0 0-15,0 0 0,-51-69 16,51 69-16,0 0 0,0 0 15,-26-69-15,26 69 16,0 0-16,0-62 0,0 62 16,0 0-16,0 0 15,38-50-15,-38 50 0,0 0 16,0 0-16,57-20 16,-57 20-16,0 0 0,0 0 15,63 7-15,-63-7 0,0 0 16,0 0-16,71 31 15,-71-31-15,0 0 0,0 0 16,50 63-16,-50-63 0,0 0 16,0 0-16,13 50 15,-13-50-15,0 0 0,0 0 16</inkml:trace>
  <inkml:trace contextRef="#ctx0" brushRef="#br0" timeOffset="85069.55">19328 7149 0,'0'0'0,"0"0"15,0 0-15,0 0 0,0 0 16,0 0-16,0 0 15,0 0-15,0 0 0,0 0 16,0 0-16,0 0 16,0 0-16,0 0 0,0 0 15,0 0-15,0 0 0,0 0 16,6 69-16,-6-69 16,0 0-16,0 0 0,12 57 15,-12-57-15,0 0 0,0 0 16,-6 68-16,6-68 15,0 0-15,0 0 0,-26 51 16,26-51-16,0 0 16,0 0-16,-43 37 0,43-37 15,0 0-15,0 0 16,0 0-16,0 0 0,0 0 16,0 0-16</inkml:trace>
  <inkml:trace contextRef="#ctx0" brushRef="#br0" timeOffset="85622.59">19650 7181 0,'0'0'0,"0"0"0,0 0 15,0 0 1,0 0-16,0 0 0,0 0 0,0 0 0,0 0 15,0 0-15,89 0 0,-89 0 16,0 0-16,0 0 0,0 0 16,0 0-16,0 0 31,0 0-31,76 19 0,-76-19 16,0 0-16,0 0 0,32 56 15,-32-56-15,0 0 0,0 0 16,19 69-16,-19-69 15,0 0-15,-6 56 0,6-56 16,0 0-16,0 0 0,-45 38 16,45-38-16,0 0 0,-70 0 15,70 0-15,0 0 0,0 0 16,-75-25-16,75 25 16,0 0-16,-71-44 0,71 44 15,0 0-15,0 0 0,-56-69 16,56 69-16,0 0 15,0 0-15,-19-69 0,19 69 16,0 0-16,0 0 0,19-56 16,-19 56-16,0 0 15,0 0-15,50-38 0,-50 38 16,0 0-16,0 0 0,57-19 16,-57 19-16,0 0 15,0 0-15,51-12 0,-51 12 16,0 0-16</inkml:trace>
  <inkml:trace contextRef="#ctx0" brushRef="#br0" timeOffset="85982.2">19739 7006 0,'0'0'0,"0"0"0,0 0 16,0 0-16,0 0 0,0 0 16,32 50-16,-32-50 15,0 0-15,0 0 0,0 0 16,0 0-16,0 0 0,0 0 15,0 0-15,0 0 16,0 0-16,0 0 0,-6 50 16,6-50-16,0 0 15,0 0-15,0 0 0,0 0 16,0 0-16,0 0 16,-77 12-16,77-12 0,0 0 15,0 0-15,-63-37 0,63 37 16,0 0-16,0 0 15,-50-50-15,50 50 0,0 0 16,0 0-16,0 0 16,0 0-16,0 0 0,0 0 15,-39-45-15,39 45 0,0 0 16,0 0-16,0 0 16,0 0-16,0 0 0,0 0 15,63 20-15</inkml:trace>
  <inkml:trace contextRef="#ctx0" brushRef="#br0" timeOffset="86903.04">19790 7425 0,'0'0'0,"0"0"0,0 0 16,0 0-16,0 0 15,0 0-15,0 0 0,0 0 16,0 0-16,0 0 16,0 0-16,0 0 0,0 0 15,0 0-15,0 0 0,0 0 16,0 0-16,0 0 16,0 0-16,0 0 0,0 0 15,0 0-15,44 25 0,-44-25 16,51 32-16,-51-32 15,0 0-15,0 0 0,57 56 16,-57-56-16,0 0 16,0 0-16,64 62 0,-64-62 15,0 0-15,0 0 0,56 70 16,-56-70-16,0 0 16,0 0-16,32 62 0,-32-62 15,0 0-15,0 0 16,13 57-16,-13-57 0,0 0 15,0 0-15,0 0 16,0 0-16,0 0 0,0 0 16,-32 50-16,32-50 0,0 0 15,0 0-15,0 0 16,0 0-16,0 0 0,0 0 16,0 0-16,0 0 0,0 0 15,0 0-15,0 0 16,0 0-16,0 0 0,0 0 15,-51 12-15,51-12 16,0 0-16,0 0 0,0 0 16,0 0-1,0 0-15,-31-62 0,31 62 0,0 0 16,0 0-16,-38-76 0,38 76 16,0 0-16,0 0 15,-57-75-15,57 75 0,0 0 16,0 0-16,-70-69 15,70 69-15,0 0 0,0 0 16,-63-56-16,63 56 0,0 0 16,0 0-16,0 0 15,0 0-15,0 0 0,0 0 16,-45-31-16,45 31 0,0 0 16,0 0-16,0 0 15,0 0-15,0 0 0,0 0 16,19 37-16,-19-37 15,0 0-15,0 0 0,32 56 16,-32-56-16,0 0 16,0 0-16</inkml:trace>
  <inkml:trace contextRef="#ctx0" brushRef="#br0" timeOffset="87533.28">19878 7650 0,'0'0'0,"0"0"0,0 0 15,0 0-15,0 0 16,0 0-1,0 0-15,0 0 0,0 0 16,0 0-16,0 0 16,0 0-16,0 0 0,0 0 15,-44 20-15,44-20 16,0 0-16,0 0 0,0 0 16,0 0-16,0 0 0,0 0 15,0 0-15,0 0 16,0 0-16,0 0 0,0 0 15,0 0-15,0 0 16,0 0-16,0 0 0,0 0 16,0 0-16,0 0 0,-51 31 15,51-31-15,0 0 16,0 0-16,0 0 0,0 0 16,0 0-16,0 0 0,-101 12 15,101-12-15,0 0 16,0 0-16,-75 13 0,75-13 15,0 0-15,0 0 16,-89 19-16,89-19 0,0 0 16,0 0-16,-71 6 15,71-6-15,0 0 0,0 0 16,0 0-16,0 0 0,0 0 16,0 0-16,-81-25 15,81 25-15,0 0 0,0 0 16,-14-44-16,14 44 15,0 0-15,0 0 0,-12-57 16,12 57-16,0 0 0,0 0 16,-19-56-16,19 56 15,0 0-15,0 0 0,0 0 16,0 0-16,0 0 0,0 0 16,13-100-16,-13 100 15,0 0-15,0 0 0,0 0 16,0 0-16,0 0 15,0 0-15,0 0 0,0 0 16,0 0-16,0 0 16,57-31-16,-57 31 0,0 0 15</inkml:trace>
  <inkml:trace contextRef="#ctx0" brushRef="#br0" timeOffset="88437.93">19790 7650 0,'0'0'0,"0"0"16,0 0-16,0 0 0,0 0 15,0 0-15,0 0 0,0 0 0,0 0 16,0 0-16,0 0 16,0 0-16,0 0 0,0 0 15,0 0-15,0 0 0,0 0 16,0 0-16,0 0 0,0 0 15,0 0-15,0 0 0,0 0 16,0 0-16,0 0 16,0 0-16,0 0 0,0 0 15,0 0-15,0 0 16,32 32-16,-32-32 0,0 0 16,0 0-16,44 50 15,-44-50 1,0 0-16,0 0 0,51 75 15,-51-75-15,0 0 0,0 0 16,38 82-16,-38-82 16,0 0-16,0 0 0,19 94 15,-19-94-15,0 0 0,0 87 16,0-87-16,0 0 16,-25 81-16,25-81 0,0 0 15,-51 70-15,51-70 16,0 0-16,-76 43 0,76-43 15,0 0-15,-95 32 0,95-32 16,0 0-16,-102 6 0,102-6 16,-101-19-16,101 19 15,0 0-15,-83-31 0,83 31 16,-69-50-16,69 50 0,0 0 16,-58-76-16,58 76 15,0 0-15,0 0 0,-37-75 16,37 75-16,0 0 15,-14-87-15,14 87 0,0 0 16,0 0-16,20-88 0,-20 88 16,0 0-16,0 0 15,38-81-15,-38 81 0,0 0 16,0 0-16,51-69 0,-51 69 16,0 0-16,0 0 0,57-44 15,-57 44-15,0 0 0,0 0 16,44-12-16,-44 12 15,0 0-15,0 0 0,0 0 16,0 0-16,0 0 16,0 0-1,57 37-15,-57-37 16,0 0-16,0 0 0,0 0 16</inkml:trace>
  <inkml:trace contextRef="#ctx0" brushRef="#br0" timeOffset="89400.11">19486 7870 0,'0'0'0,"0"0"0,0 0 16,0 0-16,0 0 15,0 0-15,0 0 0,0 0 16,0 0-16,0 0 16,0 0-16,0 0 0,0 0 15,0 0-15,0 0 16,0 0-16,0 0 0,0 0 15,0 0-15,0 0 0,0 0 16,0 0-16,0 0 16,0 0-16,0 0 0,0 0 15,0 0-15,0 0 16,0 0-16,0 0 0,0 0 16,0 0-16,0 0 0,0 0 15,0 0-15,0 0 0,0 0 16,0 0-16,0 0 15,0 0-15,0 0 0,0 0 16,0 0-16,0 0 0,0 0 16,0 0-16,0 0 15,0 0-15,0 0 0,0 0 16,26 50-16,-26-50 16,0 0-16,0 0 0,18 44 15,-18-44-15,0 0 0,0 0 16,25 38-16,-25-38 15,0 0-15,0 0 0,38 31 16,-38-31-16,0 0 0,0 0 16,0 0-16,0 0 15,0 0-15,0 0 0,0 0 16,0 0-16,0 0 16,0 0-16,51-7 0,-51 7 15,0 0-15,0 0 16,32-43-16,-32 43 0,0 0 15,0 0-15,25-51 0,-25 51 16,0 0-16,0 0 16,0 0-16,0 0 0,0 0 15,0 0-15,44-31 16,-44 31-16,0 0 0,0 0 16,0 0-16,0 0 0,0 0 15,0 0-15,0 0 0,0 0 16,0 0-16,0 0 0,32 38 15,-32-38-15,0 0 16,0 0-16,0 0 0</inkml:trace>
  <inkml:trace contextRef="#ctx0" brushRef="#br0" timeOffset="89965.34">19993 7901 0,'0'0'15,"0"0"-15,0 0 0,0 0 16,0 0-16,0 0 16,0 0-16,0 0 0,0 0 15,0 0-15,0 0 16,0 0-16,0 0 0,0 0 15,0 0-15,0 0 16,0 0-16,0 0 0,0 0 16,0 0-16,0 0 0,0 0 15,0 0-15,0 0 16,0 0-16,0 0 0,0 0 16,0 0-16,0 0 15,0 0-15,0 0 0,0 0 16,0 0-16,0 0 0,69-12 15,-69 12-15,0 0 16,0 0-16,0 0 0,0 0 16,0 0-16,0 0 0,77-7 15,-77 7-15,0 0 16,0 0-16,0 0 0,0 0 16,0 0-16,0 0 0,63 38 15,-63-38-15,0 0 16,0 0-16,0 0 0,0 0 15,0 0-15,0 0 0,6 63 16,-6-63-16,0 0 16,0 0-16,0 0 0,0 0 15,0 0-15,0 0 0,0 0 16,0 0-16,0 0 16,0 0-16,0 0 0</inkml:trace>
  <inkml:trace contextRef="#ctx0" brushRef="#br0" timeOffset="90412.15">19961 8033 0,'0'0'0,"0"0"0,0 0 16,0 0-16,0 0 16,0 0-16,0 0 0,0 0 15,0 0-15,0 0 16,0 0-16,0 0 0,0 0 15,0 0-15,-19 56 16,19-56-16,0 0 0,0 0 31,0 0-31,0 0 0,0 0 16,0 0-16,-7 88 0,7-88 16,0 0-16,0 0 15,20 50-15,-20-50 0,0 0 16,0 0-16,19 63 0,-19-63 15,0 0-15,0 0 16,12 62-16,-12-62 0,0 0 16,0 0-16,7 76 0,-7-76 15,0 0-15,0 0 0,6 75 16,-6-75-16,0 0 16,0 0-16,0 62 0,0-62 15,0 0-15,0 0 0,-6 57 16,6-57-16,0 0 15,0 0-15,0 0 0,0 0 16,0 0-16,0 0 16,-32 56-16,32-56 0,0 0 15</inkml:trace>
  <inkml:trace contextRef="#ctx0" brushRef="#br0" timeOffset="90884.52">19549 8227 0,'0'0'0,"0"0"0,0 0 16,0 0-16,0 0 0,0 0 16,0 0-16,0 0 0,0 0 15,0 0-15,0 0 0,0 0 16,0 0-16,6 94 16,-6-94-16,0 0 15,0 0-15,-6 87 0,6-87 16,0 0-16,6 101 0,-6-101 15,0 0-15,0 0 16,0 106-16,0-106 0,0 0 16,0 0-16,0 95 0,0-95 15,0 0-15,0 0 16,0 75-16,0-75 0,0 0 16,0 0-16,0 0 0,0 0 15,0 0-15,0 0 16,0 0-16,0 0 0,0 0 15,0 0-15,0 0 0</inkml:trace>
  <inkml:trace contextRef="#ctx0" brushRef="#br0" timeOffset="91787.01">21501 8741 0,'0'0'0,"0"0"0,0 0 16,0 0-16,0 0 16,0 0-16,-32 37 0,32-37 15,0 0-15,0 0 0,-51 25 16,51-25-16,0 0 15,0 0-15,0 0 0,0 0 16,0 0-16,0 0 0,0 0 16,0 0-16,0 0 15,0 0-15,-69-6 16,69 6-16,0 0 0,0 0 16,0 0-16,0 0 0,0 0 0,13-107 15,-13 107-15,32-75 16,-32 75-16,0 0 0,44-87 15,-44 87-15,0 0 16,69-82-16,-69 82 0,0 0 16,89-88-16,-89 88 0,0 0 15,102-81-15,-102 81 16,88-69 0,-88 69-16,82-57 15,-82 57-15,89-30 0,-89 30 16,95-26-16,-95 26 15,0 0-15,109-19 0,-109 19 16,113 0-16,-113 0 16,120 7-16,-120-7 0,0 0 15,133 6-15,-133-6 0,128 19 16,-128-19-16,0 0 16,133 25-16,-133-25 0,132 31 15,-132-31-15,115 25 16,-115-25-16,95 32 0,-95-32 15,88 37-15,-88-37 0,83 44 16,-83-44-16,0 0 16,0 0-16,82 56 0,-82-56 15,70 76-15,-70-76 0,70 69 16,-70-69-16,0 0 0,50 75 16,-50-75-16,0 0 0,39 87 15,-39-87-15,0 0 16,0 0-16,18 82 0,-18-82 15,0 0-15,0 0 0,0 63 16,0-63-16,0 0 16,0 0-16,0 0 0</inkml:trace>
  <inkml:trace contextRef="#ctx0" brushRef="#br0" timeOffset="92083.62">23117 8434 0,'0'0'0,"0"0"0,0 0 15,0 0-15,0 0 16,0 0-16,0 0 0,0 0 16,-38 19-16,38-19 0,0 0 15,-50 18-15,50-18 16,-71 38-16,71-38 0,-88 44 15,88-44-15,-76 62 16,76-62-16,0 0 0,-76 57 16,76-57-16,0 0 0,0 0 15,-70 38-15,70-38 16,0 0-16,0 0 0,-50 6 16,50-6-16</inkml:trace>
  <inkml:trace contextRef="#ctx0" brushRef="#br0" timeOffset="92352.59">23149 8603 0,'0'0'0,"0"0"0,0 0 15,0 0-15,0 0 0,0 0 16,0 0-16,0 0 15,0 0-15,0 0 0,-89-69 16,89 69-16,-89-50 16,-19 0-16,108 50 0,-95-44 15,95 44-15,-89-44 0,89 44 16,0 0-16,-95-38 16,95 38-16,0 0 0,0 0 15,-81-44-15,81 44 0</inkml:trace>
  <inkml:trace contextRef="#ctx0" brushRef="#br0" timeOffset="92602.38">22192 8214 0,'0'0'0,"0"0"0,0 0 15,0 0-15,0 0 0,-25 57 16,25-57-16,-38 50 15,38-50-15,0 0 0,-45 82 16,45-82-16,-57 75 0,57-75 16,0 0-16,-64 69 15,64-69-15,0 0 0,0 0 16,-63 62-16,63-62 0,0 0 16,0 0-16,-57 31 15,57-31-15,0 0 0</inkml:trace>
  <inkml:trace contextRef="#ctx0" brushRef="#br0" timeOffset="92854.32">22224 8515 0,'0'0'0,"0"0"15,0 0-15,0 0 16,0 0-16,0 0 0,0 0 15,0 0-15,0 0 16,0 0-16,0 0 0,-128-44 16,128 44-16,-119-43 0,119 43 15,-102-50-15,102 50 16,0 0-16,0 0 0,-82-70 16,82 70-16,0 0 0,0 0 15,-51-50-15</inkml:trace>
  <inkml:trace contextRef="#ctx0" brushRef="#br0" timeOffset="93389.08">22001 8076 0,'0'0'0,"0"0"0,0 0 16,0 0-16,0 0 0,0 0 16,0 0-16,0 0 0,0 0 15,0 0-15,0 0 16,0 0-16,0 0 0,0 0 16,0 0-16,0 0 15,0 0-15,-18-87 0,18 87 16,0 0-16,-26-94 15,26 94-15,0 0 0,0 0 16,-31-94-16,31 94 0,0 0 16,0 0-16,-38-94 15,38 94-15,0 0 0,0 0 16,-39-69-16,39 69 16,0 0-16,0 0 0,-24-44 15,24 44-15,0 0 0,0 0 16,0 0-16,0 0 15,0 0-15,0 0 0,31-75 16,-31 75-16,0 0 16,0 0-16,44-31 0,-44 31 15,0 0-15,0 0 0,32-38 16,-32 38-16,0 0 0,0 0 16,13-44-16,-13 44 15,0 0-15,0 0 0,0 0 16,0 0-16,0 0 0,0 0 15,38-56-15,-38 56 16</inkml:trace>
  <inkml:trace contextRef="#ctx0" brushRef="#br0" timeOffset="93815.38">22661 7870 0,'0'0'0,"0"0"16,0 0-16,0 0 0,0 0 16,12 62-16,-12-62 0,0 0 15,0 0-15,0 0 16,0 0-16,0 0 0,0 0 16,0 0-16,0 0 0,0 0 15,0 0-15,-38 32 16,38-32-16,0 0 0,0 0 15,0 0-15,0 0 16,0 0-16,-31-63 0,31 63 16,0 0-16,0 0 0,-20-62 15,20 62-15,0 0 0,0 0 16,-24-69-16,24 69 16,0 0-16,0 0 0,-20-63 15,20 63-15,0 0 0,0 0 16,0 0-16,0 0 15,0 0-15,26-82 0,-26 82 16,0 0-16,0 0 16,69-18-16,-69 18 0,0 0 15,95 0-15,-95 0 16,0 0-16,0 0 0</inkml:trace>
  <inkml:trace contextRef="#ctx0" brushRef="#br0" timeOffset="94227.69">23365 8039 0,'0'0'0,"0"0"0,0 0 15,0 0-15,0 0 0,0 0 16,0 0-16,0 0 15,0 0-15,0 0 0,0 0 16,0 0-16,0 0 16,0 0-16,0 0 0,-115-50 15,115 50-15,0 0 0,0 0 16,-45-75-16,45 75 16,0 0-16,0 0 0,-12-69 15,12 69-15,0 0 16,19-63-16,-19 63 0,0 0 15,0 0-15,44-62 16,-44 62-16,0 0 0,0 0 16,45-44-16,-45 44 0,0 0 15,0 0-15,38-44 16,-38 44-16,0 0 0,0 0 16,32-32-16,-32 32 0,0 0 0,0 0 15,37-18-15,-37 18 16</inkml:trace>
  <inkml:trace contextRef="#ctx0" brushRef="#br0" timeOffset="100280.85">20164 4461 0,'0'0'0,"0"0"0,0 0 16,0 0-16,0 0 15,0 0-15,0 0 0,0 0 16,0 0-16,0 0 16,0 0-16,0 0 0,0 0 15,0 0-15,0 0 16,0 0-16,0 0 0,57-13 15,-57 13-15,0 0 0,82-12 16,-82 12-16,102 7 16,-102-7-16,0 0 0,88 25 15,-88-25-15,77 43 16,-77-43-16,0 0 0,0 0 16,43 63-16,-43-63 0,0 0 15,0 0-15,0 68 31,0-68-31,0 0 0,0 0 16,-43 51-16,43-51 0,0 0 16,0 0-16,-58 25 15,58-25-15,0 0 0,0 0 16,0 0-16,0 0 16,0 0-16,0 0 0,0 0 15,0 0-15,0 0 0,-44 32 16,44-32-16,57 43 15,-57-43-15,0 0 0,0 0 16,64 70-16,-64-70 0,0 0 16,0 0-16,18 68 15,-18-68-15,-37 63 0,37-63 16,0 0-16,-95 44 16,95-44-16,-133 12 0,133-12 15,-140-6-15,140 6 16,-127-19-16,127 19 0,-114-31 15,114 31-15,0 0 0,0 0 16,-63-44-16,63 44 16,0 0-16,0 0 0,0 0 15</inkml:trace>
  <inkml:trace contextRef="#ctx0" brushRef="#br0" timeOffset="100749.75">20931 4838 0,'0'0'0,"0"0"16,0 0-16,0 0 0,0 0 16,0 0-16,0 0 15,0 0-15,0 0 0,0 0 16,0 0-16,0 0 16,0 0-16,0 0 0,0 0 15,0 0-15,0 0 0,0 0 16,0 0-16,0 0 15,0 0-15</inkml:trace>
  <inkml:trace contextRef="#ctx0" brushRef="#br0" timeOffset="100984.2">20949 4612 0,'0'0'0,"0"0"15,0 0-15,0 0 0,0 0 16,0 0-16,0 0 0,0 0 16,0 0-16,0 0 15,0 0-15,0 0 0,0 0 16,0 0-16</inkml:trace>
  <inkml:trace contextRef="#ctx0" brushRef="#br0" timeOffset="101512.13">21463 4486 0,'0'0'0,"0"0"0,0 0 16,0 0-16,0 0 0,44 70 16,-44-70-16,0 0 0,45 86 15,-45-86-15,38 94 16,-38-94-16,0 0 0,0 0 15,25 107-15,-25-107 16,0 0-16,-13 95 0,13-95 16,0 0-16,0 0 0,-56 62 15,56-62-15,0 0 0,-95 25 16,95-25-16,0 0 0,-96-31 16,96 31-16,0 0 15,-88-63-15,88 63 0,0 0 16,0 0-16,-70-88 15,70 88-15,-19-107 0,19 107 16,0 0-16,19-94 0,-19 94 16,0 0-16,51-81 0,-51 81 15,0 0-15,0 0 16,82-50-16,-82 50 0,0 0 16,95-6-16,-95 6 0,0 0 15,0 0-15,89 19 0,-89-19 16,0 0-16,0 0 15,70 19-15</inkml:trace>
  <inkml:trace contextRef="#ctx0" brushRef="#br0" timeOffset="101986.55">21868 4499 0,'0'0'0,"0"0"0,0 0 15,0 0-15,45 62 0,-45-62 16,0 0-16,50 63 16,-50-63-16,0 0 0,52 75 15,-52-75-15,0 0 0,31 87 16,-31-87-16,0 0 16,0 0-16,6 102 0,-6-102 15,0 0-15,0 0 0,-37 75 16,37-75-16,0 0 15,-77 31-15,77-31 16,0 0-16,-95-12 0,95 12 16,-89-58-16,89 58 0,-75-68 15,75 68-15,-58-88 16,58 88-16,0 0 0,-31-81 16,31 81-16,0 0 0,0 0 15,-6-88-15,6 88 16,0 0-16,0 0 0,31-81 15,-31 81-15,0 0 16,76-38-16,-76 38 0,95 6 16,-95-6-16,0 0 0,96 57 15,-96-57-15,75 94 16,-75-94-16,58 93 0,-58-93 16,0 0-16,37 101 0,-37-101 31</inkml:trace>
  <inkml:trace contextRef="#ctx0" brushRef="#br0" timeOffset="103970.68">19834 9693 0,'0'0'0,"0"0"16,0 0-16,0 0 0,0 0 16,0 0-16,0 0 15,0 0-15,0 0 0,0 0 16,-57 63-16,57-63 0,0 0 16,0 0-16,-63 44 15,63-44-15,0 0 16,0 0-16,-64 31 0,64-31 15,0 0-15,0 0 0,-57 19 16,57-19-16,0 0 16,-44-25-16,44 25 0,0 0 15,0 0-15,-45-57 0,45 57 16,0 0-16,0 0 16,-31-81-16,31 81 0,0 0 15,0 0-15,-32-81 16,32 81-16,0 0 0,0 0 15,0-63-15,0 63 0,0 0 16,0 0-16,39-57 16,-39 57-16,0 0 0,0 0 15,75-43-15,-75 43 0,0 0 16,0 0-16,102-32 16,-102 32-16,0 0 0,0 0 15,82-6-15,-82 6 16</inkml:trace>
  <inkml:trace contextRef="#ctx0" brushRef="#br0" timeOffset="104239.02">19467 9543 0,'0'0'0,"0"0"0,0 0 15,0 0-15,0 0 0,0 0 16,13 50-16,-13-50 0,0 0 16,0 0-16,0 0 0,0 0 15,0 0-15,95 6 16,-95-6-16,75-18 0,-75 18 16,0 0-16,0 0 15,83-13-15,-83 13 0,0 0 16</inkml:trace>
  <inkml:trace contextRef="#ctx0" brushRef="#br0" timeOffset="104703.06">20151 9386 0,'0'0'0,"0"0"0,0 0 16,0 0-16,0 0 15,0 0-15,0 0 0,0 0 16,0 0-16,0 0 0,-57 50 16,57-50-16,0 0 15,0 0-15,-44 25 16,44-25-16,0 0 0,0 0 15,-26 32-15,26-32 0,0 0 16,0 0-16,0 0 16,0 0-16,0 0 0,70 69 15,-70-69-15,0 0 0,0 0 16,70 44-16,-70-44 0,0 0 16,0 0-16,50 56 0,-50-56 15,0 0-15,0 0 16,13 56-16,-13-56 0,0 0 15,-31 57-15,31-57 16,0 0-16,0 0 0,-71 44 16,71-44-16,0 0 0,-81 12 15,81-12-15,0 0 0,0 0 32,-58-19-32,58 19 0</inkml:trace>
  <inkml:trace contextRef="#ctx0" brushRef="#br0" timeOffset="105078.09">20671 9468 0,'0'0'0,"0"0"15,0 0-15,0 0 16,0 0-16,0 0 0,0 0 15,0 0-15,0 0 0,0 0 16,0 0-16,0 0 16,0 0-16,0 0 15,0 0-15,0 0 0,0 0 16,0 0-16,-76 88 0,76-88 16,0 0-16,-63 68 15,63-68-15,0 0 0,0 0 16,-26 94-16,26-94 0,0 0 15,0 0-15,12 75 16,-12-75-16,0 0 0,0 0 16,64 57-16,-64-57 15,0 0-15,0 0 0,82 19 16,-82-19-16,0 0 16,0 0-16,89-13 0,-89 13 15,0 0-15</inkml:trace>
  <inkml:trace contextRef="#ctx0" brushRef="#br0" timeOffset="105491.7">20892 9831 0,'0'0'15,"0"0"-15,0 0 0,0 0 16,0 0-16,0 0 16,0 0-16,0 0 0,0 0 15,0 0-15,0 0 0,0 0 16,0 0-16,0 0 15,0 0-15,0 0 0,0 0 16,20-106-16,-20 106 0,0 0 16,19-101-16,-19 101 0,0 0 15,0 0-15,25-93 16,-25 93-16,0 0 0,0 0 16,0 0-16,0 0 15,0 0-15,0 0 0,13-76 16,-13 76-16,0 0 0,0 0 15,75 31-15,-75-31 16,45 76-16,-45-76 0,0 0 16,0 0-16,44 100 15,-44-100-15,0 0 0,0 0 16,32 88-16,-32-88 0,0 0 16,0 0-16,0 0 15,0 0-15,0 0 0,0 0 16,25 50-16,-25-50 0</inkml:trace>
  <inkml:trace contextRef="#ctx0" brushRef="#br0" timeOffset="105668.43">21127 9624 0,'0'0'15,"0"0"-15,0 0 0,0 0 16,0 0-16,0 0 16,0 0-16,0 0 0,0 0 15,0 0-15,-89-12 0,89 12 16,0 0-16,0 0 0,-63-6 15,63 6-15,0 0 16,0 0-16,-51-7 0,51 7 16,0 0-16</inkml:trace>
  <inkml:trace contextRef="#ctx0" brushRef="#br0" timeOffset="106141.15">21463 9825 0,'0'0'0,"0"0"0,0 0 16,0 0-16,0 0 0,0 0 16,0 0-16,0 0 15,0 0-15,0 0 0,0 0 16,0 0-16,-19-69 15,19 69-15,0 0 0,-26-88 16,26 88-16,0 0 0,0 0 16,-18-100-16,18 100 15,0 0-15,0 0 0,-14-82 16,14 82-16,0 0 0,8-68 16,-8 68-16,0 0 15,0 0-15,37-25 16,-37 25-16,0 0 0,0 0 15,51 6-15,-51-6 0,0 0 16,0 0-16,38 44 16,-38-44-16,0 0 0,0 0 15,0 56-15,0-56 0,0 0 16,0 0-16,-31 50 16,31-50-16,0 0 0,0 0 15,-58 32-15,58-32 16,0 0-16,0 0 0,0 0 31,0 0-31</inkml:trace>
  <inkml:trace contextRef="#ctx0" brushRef="#br0" timeOffset="106586.4">22015 9718 0,'0'0'0,"0"0"0,0 0 16,0 0-16,0 0 15,0 0-15,0 0 0,0 0 16,0 0-16,0 0 16,-52 44-16,52-44 0,0 0 15,0 0-15,-57 6 16,57-6-16,0 0 0,0 0 15,-69-12-15,69 12 0,0 0 16,-57-44-16,57 44 16,0 0-16,-50-62 0,50 62 15,0 0-15,0 0 16,-45-88-16,45 88 0,0 0 16,0 0-16,-20-81 0,20 81 15,0 0-15,0 0 16,14-82-16,-14 82 0,0 0 15,0 0-15,31-63 0,-31 63 16,0 0-16,0 0 16,70-44-16,-70 44 0,0 0 15,0 0-15,76-12 0,-76 12 16,0 0-16,0 0 0,0 0 16,0 0-16</inkml:trace>
  <inkml:trace contextRef="#ctx0" brushRef="#br0" timeOffset="106809.08">21730 9486 0,'0'0'0,"0"0"0,0 0 15,0 0-15,0 0 0,0 0 16,0 0-16,0 0 0,0 0 16,0 0-16,0 0 15,0 0-15,0 0 0,44 20 16,-44-20-16,0 0 0,94 5 15,-94-5-15,109 0 16,-109 0-16,0 0 0,107-18 16,-107 18-16,0 0 15,89-32-15,-89 32 0,0 0 16</inkml:trace>
  <inkml:trace contextRef="#ctx0" brushRef="#br0" timeOffset="107003.15">22293 9154 0,'0'0'0,"0"0"16,0 0-16,0 0 16,0 0-16,0 0 0,0 0 15,0 0-15,0 0 16,0 0-16,-19 88 0,19-88 16,0 0-16,0 88 15,0-88-15,0 0 0,6 106 16,-6-106-1,0 0-15,0 0 0,26 95 16</inkml:trace>
  <inkml:trace contextRef="#ctx0" brushRef="#br0" timeOffset="107190.66">22452 9831 0,'0'0'0,"0"0"0,0 0 16,0 0-16,0 0 15,0 0-15,0 0 0,0 0 16,0 0-16,0 0 16</inkml:trace>
  <inkml:trace contextRef="#ctx0" brushRef="#br0" timeOffset="114562.36">33340 9361 0,'0'0'0,"0"0"0,0 0 0,0 0 15,0 0-15,0 0 16,0 0-16,0 0 0,0 0 16,0 0-16,-45 25 15,45-25-15,0 0 0,0 0 16,0 0-16,0 0 16,0 0-16,0 0 0,0 0 15,0 0-15,0 0 0,0 0 16,0 0-16,0 0 0,0 0 15,0 0-15,-44 63 16,44-63-16,0 0 16,0 0-16,0 0 0,0 0 15,0 0-15,0 0 0,0 0 16,0 0-16,0 0 16,0 0-16,0 0 0,0 0 15,0 0-15,0 0 0,-20 69 16,20-69-16,0 0 15,0 0-15,0 0 0,0 0 16,0 0-16,0 0 0,-107-19 16,107 19-16,0 0 15,0 0-15,-64-25 0,64 25 16,0 0-16,0 0 0,0 0 16,0 0-16,0 0 15,0 0-15,-44-25 0,44 25 16,0 0-16,0 0 0,0 0 15,0 0-15,0 0 16,0 0-16,-38-19 0,38 19 16,0 0-16,0 0 15,0 0-15,0 0 0,0 0 16,0 0-16,-57-12 0,57 12 16,0 0-16,0 0 15,0 0-15,0 0 0,0 0 16,0 0-16,-77 0 0,77 0 15,0 0-15,0 0 16,0 0-16,0 0 0,0 0 31,0 0-31,-63 25 0,63-25 16,-44-13-16,44 13 16,0 0-16,0 0 0,-57-25 15,57 25-15,0 0 0,0 0 16,-51-6-16,51 6 15,0 0-15,0 0 0,0 0 16,0 0-16,0 0 0,0 0 16,-88 0-16,88 0 0,0 0 15,0 0-15,-63-6 0,63 6 16,0 0-16,-96-25 16,96 25-16,0 0 0,0 0 15,-95-26-15,95 26 16,0 0-16,0 0 0,-88-18 15,88 18-15,0 0 0,-71 6 16,71-6-16,0 0 16,0 0-16,-63 25 0,63-25 15,-75 13-15,75-13 0,-71-7 16,71 7-16,0 0 16,-75-25-16,75 25 0,0 0 15,-95-25-15,95 25 16,0 0-16,0 0 0,-95-19 15,95 19-15,0 0 16,-103 7-16,103-7 0,0 0 16,-87 12-16,87-12 0,0 0 15,-102 6-15,102-6 16,0 0-16,-108-6 0,108 6 0,0 0 16,0 0-16,-114-12 15,114 12-15,0 0 0,0 0 16,-107-13-16,107 13 15,0 0-15,-115-6 0,115 6 16,0 0-16,-132-6 0,132 6 16,0 0-16,-115-7 15,115 7-15,0 0 0,0 0 16,-101-6-16,101 6 0,0 0 16,0 0-16,-76 0 15,76 0 1,0 0-16,0 0 0,-76 13 15,76-13-15,0 0 16,-95 6-16,95-6 0,0 0 16,-102-6-16,102 6 15,0 0-15,-107-7 0,107 7 16,0 0-16,0 0 0,-95-6 16,95 6-16,0 0 0,0 0 15,-95 0-15,95 0 16,0 0-16,-95 0 0,95 0 15,-102-6-15,102 6 0,0 0 16,-108-19-16,108 19 16,0 0-16,-108-32 15,108 32-15,0 0 0,0 0 16,-101-18-16,101 18 0,0 0 16,-101-13-16,101 13 0,-102-6 15,102 6-15,0 0 0,-121-13 16,121 13-16,0 0 15,-113-25-15,113 25 0,0 0 16,0 0-16,-102-12 16,102 12-16,0 0 0,0 0 15,-95 0-15,95 0 16,0 0-16,-114 6 0,114-6 16,0 0-16,-114 0 0,114 0 15,0 0-15,-114-6 16,114 6-16,0 0 0,0 0 15,-107-6-15,107 6 0,0 0 16,0 0-16,-103 0 16,103 0-16,0 0 0,-95 0 15,95 0-15,-87-7 16,87 7-16,0 0 0,0 0 16,-89-6-16,89 6 0,0 0 15,0 0-15,-89-6 16,89 6-16,0 0 0,-83 0 15,83 0-15,0 0 16,-89 12-16,89-12 0,0 0 16,-101 7-16,101-7 0,0 0 15,-108 6-15,108-6 16,0 0-16,0 0 0,-107 0 16,107 0-16,0 0 0,0 0 15,-101 6-15,101-6 16,-95 19-16,95-19 0,0 0 15,-96 31-15,96-31 0,0 0 16,-107 31-16,107-31 16,0 0-16,-109 25 0,109-25 15,0 0-15,0 0 16,-95 7-16,95-7 0,0 0 16,-89 0-16,89 0 0,0 0 15,0 0-15,-101 0 16,101 0-16,-95-7 0,95 7 15,0 0-15,-101-25 0,101 25 16,0 0-16,0 0 16,-76-12-16,76 12 0,0 0 15,0 0-15,-50-6 16,50 6-16,0 0 0,0 0 16,0 0-16,0 0 0,0 0 15,-102 0-15,102 0 16,0 0-16,0 0 0,-70 0 15,70 0-15,0 0 16,0 0-16,-69-7 0,69 7 16,0 0-16,0 0 15,-64-6-15,64 6 0,0 0 16,0 0-16,-76-19 0,76 19 16,0 0-16,0 0 15,-82-12-15,82 12 0,0 0 16,0 0-16,0 0 0,0 0 15,0 0-15,0 0 16,-57-13-16,57 13 0,0 0 16,0 0-16,0 0 15,0 0-15,0 0 0,0 0 16,-89-6-16,89 6 0,0 0 16,0 0-16,0 0 15,0 0-15,0 0 0,0 0 16,0 0-16,0 0 0,0 0 15,0 0-15,-69-6 16,69 6-16,0 0 16,0 0-16,0 0 0,0 0 15,0 0-15,0 0 0,0 0 0,0 0 16,0 0-16,0 0 16,-89-6-16,89 6 0,0 0 31,0 0-31,0 0 0,0 0 0,0 0 0,0 0 15,-77 0-15,77 0 0,0 0 16,0 0-16,0 0 0,0 0 16,0 0-16,0 0 15,0 0-15,0 0 0,0 0 16,0 0-16,0 0 16,0 0-16,0 0 0,0 0 15,0 0-15,0 0 0,0 0 16,0 0-16,0 0 15,0 0-15,0 0 0,0 0 16,-32 37-16,32-37 0,0 0 16,0 0-16,0 0 15,0 0-15,0 0 0,0 0 16</inkml:trace>
  <inkml:trace contextRef="#ctx0" brushRef="#br0" timeOffset="133953.51">28453 4392 0,'0'0'15,"0"0"-15,0 0 0,0 0 16,0 0-16,0 0 15,0 0-15,0 0 0,0 0 32,0 0-32,-19 69 0,19-69 15,0 0-15,0 0 0,-32 50 16,32-50-16,0 0 16,-38 63-16,38-63 0,0 0 15,0 0-15,-19 94 0,19-94 16,0 0-16,0 93 0,0-93 15,0 0-15,0 0 0,-6 89 16,6-89-16,0 0 16,0 0-16,0 0 0,0 0 15,0 0-15,0 0 0,0 0 16,0 0-16</inkml:trace>
  <inkml:trace contextRef="#ctx0" brushRef="#br0" timeOffset="134204.62">28954 4781 0,'0'0'0,"0"0"16,0 0-16,0 0 15,0 0-15,0 0 0,0 0 16,0 0-16,0 0 0,0 0 16,0 0-16,0 0 15,0 0-15,0 0 0,0 0 16,0 0-16</inkml:trace>
  <inkml:trace contextRef="#ctx0" brushRef="#br0" timeOffset="134407.72">28979 4556 0,'0'0'16,"0"0"-16,0 0 0,0 0 16,0 0-16,0 0 15,0 0-15,0 0 0,0 0 16,0 0-16,0 0 0,0 0 15,0 0-15,0 0 16,57 18-16,-57-18 16</inkml:trace>
  <inkml:trace contextRef="#ctx0" brushRef="#br0" timeOffset="135068.16">29588 4480 0,'0'0'0,"0"0"0,0 0 15,0 0-15,0 0 16,-20 63-16,20-63 0,-31 74 15,31-74-15,0 0 0,-26 95 16,26-95-16,0 0 16,0 0-16,-18 106 0,18-106 15,-26 88-15,26-88 16,0 0-16,0 0 0,0 0 16,0 0-16,0 0 15,0 0-15,-31 57 0,31-57 16,0 0-16,0 0 0,0 0 15,0 0-15,12-82 16,-12 82-16,0 0 0,0 0 16,38-63-16,-38 63 0,0 0 15,0 0-15,0 0 16,0 0-16,0 0 0,0 0 16,31-50-16,-31 50 15,0 0-15,0 0 0,0 0 16,0 0-16,0 0 0,0 0 15,-38-25-15,38 25 16,0 0-16,0 0 0,-75-13 16,75 13-16,0 0 0,-89-25 15,89 25-15,0 0 16,0 0-16,-63-37 0,63 37 16,0 0-16,0 0 15,-32-37-15,32 37 0,0 0 16,0 0-16,0 0 15,0 0-15,0 0 0,0 0 16,38-82-16,-38 82 0,0 0 16,69-25-16,-69 25 0,0 0 15,95-13-15,-95 13 0,0 0 16,0 0-16</inkml:trace>
  <inkml:trace contextRef="#ctx0" brushRef="#br0" timeOffset="135612.12">29974 4448 0,'0'0'0,"0"0"16,0 0-16,0 0 0,0 0 15,0 0-15,57 7 0,-57-7 16,0 0-16,0 0 16,45 13-16,-45-13 0,0 0 15,0 0-15,18 37 16,-18-37-16,0 0 0,0 0 15,-18 56-15,18-56 16,0 0-16,0 0 0,-45 45 16,45-45-16,0 0 0,-70 0 15,70 0-15,0 0 0,0 0 16,-57-45-16,57 45 16,0 0-16,0 0 15,-19-62-15,19 62 0,0 0 16,0 0-16,19-63 0,-19 63 15,0 0-15,0 0 0,44-38 16,-44 38-16,0 0 0,71 13 16,-71-13-16,0 0 0,0 0 15,57 57-15,-57-57 16,0 0-16,44 88 0,-32 12 16,-12-100-16,0 0 0,-6 94 15,6-94-15,0 0 16,-12 93-16,12-93 0,0 0 31,-20 88-31,20-88 0,0 0 16,0 0-16,-25 88 15,25-88-15,0 0 0,0 0 16,-32 76-16,32-76 0,0 0 16,0 0-16,-6 56 15,6-56-15,0 0 0,0 0 16</inkml:trace>
  <inkml:trace contextRef="#ctx0" brushRef="#br0" timeOffset="137254.23">28345 9787 0,'0'0'0,"0"0"16,0 0-16,0 0 0,0 0 16,0 0-16,0 0 0,0 0 15,0 0-15,0 0 16,-63 44-16,63-44 0,0 0 16,0 0-16,-64 31 0,64-31 15,0 0-15,0 0 16,-75 7-16,75-7 0,0 0 15,0 0-15,-77-19 16,77 19-16,0 0 0,-75-57 16,75 57-16,0 0 0,-70-68 15,70 68-15,-70-75 16,70 75-16,0 0 0,0 0 16,-44-88-16,44 88 0,0 0 15,0 0-15,-26-69 16,26 69-16,0 0 15,0 0-15,-6-57 0,6 57 0,0 0 16,0 0-16,32-43 16,-32 43-16,0 0 0,75-32 15,-75 32-15,0 0 0,0 0 16,102-12-16,-102 12 16,0 0-16,0 0 0,89 12 15,-89-12-15,0 0 0,0 0 16,38 25-16,-38-25 15,0 0-15,0 0 0,-19 44 16,19-44-16,0 0 16,-64 31-16,64-31 15,0 0-15,0 0 0,-75 38 16,75-38 0,0 0-16,0 0 0,0 0 0,0 0 0,0 0 15,0 0-15,-51 32 0,51-32 16,0 0-16,0 0 15,0 0-15,0 0 0,89 31 16,-89-31-16,0 0 0,107 0 16,-107 0-16,0 0 15,120-13-15,-120 13 0,0 0 32,0 0-32,134-18 0,-134 18 15,0 0-15,121-25 16,-121 25-16,0 0 15,0 0-15,101-38 0,-101 38 16,0 0-16,0 0 16,75-32-16,-75 32 0,0 0 15,0 0-15,0 0 16,0 0-16,0 0 0,0 0 16,45-18-16,-45 18 0,0 0 15,0 0-15,0 0 16,0 0-16,0 0 0,0 0 15,-57 50-15,57-50 0,0 0 16,0 0-16,-63 38 16,63-38-16,0 0 0,0 0 15,0 0-15,0 0 16,0 0-16,0 0 0,-32 37 16,32-37-16,0 0 0,18 44 15,-18-44-15,64 56 16,-64-56-16,0 0 0,76 44 15,-76-44-15,0 0 0,0 0 16,76 50-16,-76-50 16,0 0-16,25 56 15,-25-56-15,0 0 0,-37 57 16,37-57-16,0 0 0,-89 37 16,89-37-16,0 0 15,-115 19-15,115-19 0,0 0 16,0 0-16,-107 0 0,107 0 15</inkml:trace>
  <inkml:trace contextRef="#ctx0" brushRef="#br0" timeOffset="138098.66">29151 9299 0,'0'0'0,"0"0"16,0 0-16,0 0 0,0 0 16,0 0-16,0 0 15,0 0-15,0 0 0,0 0 0,0 0 16,0 0-16,0 0 0,0 0 15,0 0-15,-45 69 16,45-69-16,0 0 0,-51 68 16,51-68-16,0 0 0,0 0 15,-57 75-15,57-75 0,0 0 16,0 0-16,-38 82 16,38-82-16,0 82 0,0-82 15,0 0-15,0 0 16,45 68-16,-45-68 0,0 0 15,0 0-15,75 44 0,-75-44 32,0 0-32,0 0 0,89 13 15,-89-13-15,0 0 0,0 0 16,77-19-16,-77 19 0,0 0 16,0 0-1</inkml:trace>
  <inkml:trace contextRef="#ctx0" brushRef="#br0" timeOffset="138582.94">29302 9881 0,'0'0'0,"0"0"0,0 0 15,0 0-15,0 0 0,0 0 16,39 19-16,-39-19 16,0 0-16,0 0 0,0 0 15,0 0-15,0 0 16,0 0-16,0 0 0,0 0 15,0 0-15,37-19 0,-37 19 16,0 0-16,0 0 16,-6-94-16,6 94 0,0 0 15,-6-119-15,6 119 0,0 0 16,0 0-16,0-119 16,0 119-16,0 0 0,0 0 15,12-81-15,-12 81 16,0 0-16,0 0 0,26-57 15,-26 57-15,0 0 16,0 0-16,0 0 0,0 0 16,89 50-16,-89-50 0,0 0 15,50 88-15,-50-88 0,51 107 16,-51-107-16,0 0 16,44 94-16,-44-94 15,0 0-15,0 0 0,31 69 16,-31-69-16,0 0 0,0 0 15,0 0-15,0 0 16,0 0-16,0 0 0,0 0 16,0 0-16,0 0 0,0 0 15,26-57-15,-26 57 16,0 0-16,0 0 0,-18-62 16,18 62-16,0 0 15</inkml:trace>
  <inkml:trace contextRef="#ctx0" brushRef="#br0" timeOffset="139069.84">29663 9568 0,'0'0'16,"0"0"-16,0 0 0,0 0 16,0 0-16,0 0 0,0 0 15,0 0-15,0 0 16,0 0-16,0 0 0,0 0 16,0 0-16,0 0 15,14 56-15,-14-56 0,0 0 16,0 0-16,0 0 15,0 0-15,0 0 0,0 0 16,0 0-16,0 0 0,0 0 16,0 0-16,0 0 15,0 0-15,0 0 0,0 0 16,0 0-16,0 0 0,0 0 16,0 0-16,0 0 15,0 0-15,0 0 0,0 0 16,-14-62-16,14 62 0,0 0 15,0 0-15,-31-38 16,31 38-16,0 0 0,0 0 16,0 0-16,0 0 0,0 0 15,0 0-15,-44-18 16,44 18-16,0 0 16,0 0-16,-57-7 0,57 7 15,-70 19-15,70-19 0,-77 31 16,77-31-16,-94 25 15,94-25-15,-95 7 0,95-7 16,0 0-16,-95-7 0,95 7 16,0 0-16,0 0 15,-64-18-15,64 18 16</inkml:trace>
  <inkml:trace contextRef="#ctx0" brushRef="#br0" timeOffset="139757.77">30050 9850 0,'0'0'0,"0"0"0,0 0 15,0 0-15,0 0 0,0 0 16,0 0-16,0 0 16,0 0-16,0 0 0,0 0 15,0 0-15,0 0 0,0 0 16,0 0-16,0 0 16,0 0-16,-63-44 0,63 44 15,-45-81-15,45 81 16,-38-101-16,38 101 0,0 0 15,0 0-15,-31-100 16,31 100-16,0 0 0,0 0 16,-13-106-16,13 106 0,0 0 15,0 0-15,6-69 16,-6 69-16,0 0 0,38-19 16,-38 19-16,0 0 0,57 19 15,-57-19-15,0 0 16,0 0-16,64 50 15,-64-50-15,0 0 0,0 0 16,19 69-16,-19-69 0,0 0 16,0 0-16,-25 63 0,25-63 15,0 0-15,0 0 16,-77 43-16,77-43 0,0 0 16,0 0-16,0 0 15,0 0-15,0 0 0,0 0 16,-57 19-16,57-19 15,0 0-15</inkml:trace>
  <inkml:trace contextRef="#ctx0" brushRef="#br0" timeOffset="140165.49">30665 9662 0,'0'0'0,"0"0"0,0 0 16,0 0-16,0 0 0,0 0 16,-19 44-16,19-44 15,0 0-15,0 0 16,-38 44-16,38-44 0,0 0 16,0 0-16,-63 18 0,63-18 15,0 0-15,0 0 16,-77-25-16,77 25 0,-76-56 15,76 56-15,0 0 0,-63-81 16,63 81-16,0 0 0,0 0 16,-25-75-16,25 75 15,0 0-15,0 0 16,6-70-16,-6 70 0,0 0 16,37-56-16,-37 56 0,71-37 15,-71 37-15,0 0 0,0 0 16,63-26-16,-63 26 15,0 0-15,0 0 0,64-6 16,-64 6-16,0 0 0,0 0 16,0 0-16,0 0 15</inkml:trace>
  <inkml:trace contextRef="#ctx0" brushRef="#br0" timeOffset="140371.44">30355 9481 0,'0'0'16,"0"0"-16,0 0 0,0 0 15,0 0-15,-26 43 16,26-43-16,0 0 0,0 0 16,0 0-16,0 0 0,38 38 15,-38-38-15,0 0 16,0 0-16,69-6 0,-69 6 16,0 0-16,89-13 0,-89 13 15,0 0-15,101-25 16,-101 25-16,0 0 0,0 0 15</inkml:trace>
  <inkml:trace contextRef="#ctx0" brushRef="#br0" timeOffset="140981.87">30691 7569 0,'0'0'0,"0"0"16,0 0-16,0 0 15,0 0-15,0 0 0,0 0 16,0 0-16,0 0 0,0 0 15,6 63-15,-6-63 16,0 0-16,0 0 0,0 0 16,0 0-16,0 0 0,0 0 15,44 25-15,-44-25 16,0 0-16,0 0 16,0 0-16,0 0 0,0 0 15,0 0-15</inkml:trace>
  <inkml:trace contextRef="#ctx0" brushRef="#br0" timeOffset="141653.84">30658 7638 0,'0'0'0,"0"0"16,0 0-16,0 0 15,0 0-15,0 0 0,0 0 16,0 0-16,0 0 0,0 0 16,57-63-16,-57 63 15,0 0-15,0 0 0,0 0 16,0 0-16,0 0 16,0 0-16,77 0 0,-77 0 15,0 0-15,37 45 16,-37-45-16,0 0 0,13 68 15,-13-68-15,0 0 0,-19 88 16,19-88-16,0 0 0,0 0 16,-45 75-16,45-75 15,0 0-15,0 0 16,-56 44-16,56-44 0,0 0 16,0 0-16,-70 0 0,70 0 15,0 0-15,0 0 16,-57-50-16,57 50 0,0 0 15,-38-82-15,38 82 0,0 0 16,0 0-16,-6-93 16,6 93-16,44-76 0,-44 76 15,0 0-15,0 0 16,63-44-16,-63 44 0,0 0 16,0 0-16,70-12 0,-70 12 15,0 0-15,0 0 16,64 6-16,-64-6 0,0 0 15,0 0-15,0 0 16,0 0-16,0 0 16</inkml:trace>
  <inkml:trace contextRef="#ctx0" brushRef="#br0" timeOffset="142200.81">30430 7488 0,'0'0'0,"0"0"0,0 0 15,0 0-15,0 0 0,0 0 16,57 6-16,-57-6 15,0 0-15,0 0 0,38 31 16,-38-31-16,0 0 16,0 0-16,38 63 0,-38-63 15,0 0-15,0 0 0,13 75 16,-13-75-16,0 0 16,0 0-16,-19 82 0,19-82 15,0 0-15,0 0 0,-50 56 16,50-56-16,0 0 15,0 0-15,-71 19 16,71-19-16,0 0 0,-69-31 16,69 31-16,0 0 0,0 0 15,-38-76-15,38 76 16,0 0-16,-13-81 0,13 81 16,19-82-16,-19 82 0,0 0 15,0 0-15,38-68 16,-38 68-16,0 0 0,57-26 15,-57 26-15,64 7 16,-64-7-16,0 0 0,51 50 16,-51-50-16,0 0 0,0 0 15,31 69-15,-31-69 16,0 0-16,0 0 0,12 50 16</inkml:trace>
  <inkml:trace contextRef="#ctx0" brushRef="#br0" timeOffset="143415.66">30494 7776 0,'0'0'0,"0"0"0,0 0 16,0 0-16,0 0 16,0 0-16,0 0 0,0 0 15,0 0-15,0 0 16,0 0-16,0 0 0,0 0 16,0 0-16,13 63 0,-13-63 15,0 0-15,0 0 16,0 0-16,0 0 15,0 0-15,0 0 0,0 0 16,0 0-16,0 0 0,0 0 16,0 0-16,-57-32 15,-26-12-15,83 44 0,0 0 16,-89-56-16,89 56 0,-95-50 16,95 50-16,-101-37 15,101 37-15,0 0 0,-121-13 16,121 13-16,0 0 15,0 0-15,-120 0 0,120 0 16,0 0-16,0 0 0,-101 6 16,101-6-16,0 0 15,0 0-15,-57 19 0,57-19 16,0 0-16,0 0 0,0 0 16,50 75-16,-50-75 15,0 0-15,70 56 16,-70-56-16,95 44 0,-95-44 15,0 0 1,121 25-16,-121-25 0,0 0 16,120 13-16,-120-13 15,0 0-15,121 6 0,-121-6 16,0 0-16,113 6 0,-113-6 16,0 0-16,0 0 15,114 0-15,-114 0 0,0 0 16,0 0-16,89 7 0,-89-7 15,0 0-15,0 0 16,0 0-16,0 0 0,0 0 16,0 0-16,0 0 15,0 0-15,0 0 0,0 0 16,0 0-16,0 0 16,0 0-16,0 0 0,-45 12 15,45-12-15,0 0 0,0 0 16,0 0-16,0 0 15,0 0-15,0 0 0,0 0 16,0 0-16,0 0 16,0 0-16,0 0 0,0 0 15,0 0-15,0 0 0,0 0 16,0 0-16,0 0 16,0 0-16,71-6 0,-71 6 15,0 0-15,0 0 0,0 0 16,0 0-16,0 0 15,0 0-15,75-25 16,-75 25-16,45-44 0,-45 44 16,0 0-16,0 0 0,44-69 15,-44 69-15,0 0 16,0 0-16,51-62 16,-51 62-16,0 0 0,0 0 15,50-63-15,-50 63 0,0 0 16,57-50-16,-57 50 15,0 0-15,0 0 0,58-44 16,-58 44-16,0 0 16,0 0-16,51 6 0,-51-6 15,0 0-15,0 0 0,44 44 16,-44-44-16,0 0 16,0 0-16,31 50 0,-31-50 0,0 0 15,0 0-15,0 0 0,0 0 16,0 0-16,0 0 15,-63 50-15,63-50 0,0 0 16,-95-6-16,95 6 0,0 0 16,-108-37-16,108 37 15,-88-76-15,88 76 16,0 0-16,0 0 0,-63-106 16,63 106-16,0 0 0,-45-113 15,45 113-15,0 0 16,0 0-16,-13-100 0,13 100 15,0 0-15,0 0 0,7-63 16,-7 63-16,0 0 16,0 0-16,0 0 0,0 0 15</inkml:trace>
  <inkml:trace contextRef="#ctx0" brushRef="#br0" timeOffset="143743.72">30652 7175 0,'0'0'16,"0"0"-16,0 0 0,0 0 15,-26 62-15,26-62 16,0 0-16,0 0 0,-12 44 16,12-44-16,0 0 0,-19 57 15,19-57-15,0 0 16,0 0-16,-38 56 15,38-56-15,0 0 0,0 0 16,-63 44-16,63-44 0,0 0 16,0 0-16,-89 12 15,89-12-15,0 0 0,-108-25 16,108 25-16,0 0 0,0 0 16,-82-50-16,82 50 15,0 0-15,0 0 16</inkml:trace>
  <inkml:trace contextRef="#ctx0" brushRef="#br0" timeOffset="144642.47">30842 7707 0,'0'0'0,"0"0"0,0 0 16,0 0-16,0 0 0,0 0 15,0 0-15,0 0 16,0 0-16,0 0 0,0 0 16,0 0-16,0 0 15,0 0-15,57-6 0,-57 6 16,0 0-16,0 0 0,0 0 15,0 0-15,0 0 16,108 25-16,-108-25 0,0 0 16,57 50-16,-57-50 15,0 0-15,0 0 0,58 56 16,-58-56-16,0 0 16,0 0-16,56 57 0,-56-57 15,0 0-15,0 0 0,39 43 16,-39-43-16,0 0 15,0 0-15,12 57 0,-12-57 16,0 0-16,0 0 0,-32 44 16,32-44-16,0 0 0,0 0 15,-51 25-15,51-25 0,0 0 16,0 0-16,-63 12 16,63-12-16,0 0 15,0 0-15,-64 6 0,64-6 16,0 0-16,0 0 0,-50 7 31,50-7-31,0 0 0,0 0 16,0 0-16,0 0 0,0 0 15,0 0-15,-96-7 16,96 7-16,0 0 0,-50-25 16,50 25-16,0 0 0,-57-37 15,57 37-15,-57-50 16,57 50-16,0 0 0,-63-57 15,63 57-15,0 0 16,0 0-16,-76-43 0,76 43 16,0 0-16,0 0 0,0 0 15,0 0-15,0 0 16,0 0-16,-51-25 0,51 25 16,0 0-16,0 0 0,0 0 15,0 0-15,0 0 16,0 0-16,0 0 15,0 0-15,0 0 0,0 0 16,101 0-16</inkml:trace>
  <inkml:trace contextRef="#ctx0" brushRef="#br0" timeOffset="145923.7">30893 8020 0,'0'0'0,"0"0"16,0 0-16,0 0 15,0 0-15,0 0 0,0 0 16,0 0-16,0 0 0,0 0 15,0 0-15,0 0 16,0 0-16,0 0 16,0 0-16,0 0 0,0 0 15,0 0-15,0 0 0,0 0 16,0 0-16,0 0 16,0 0-16,0 0 0,0 0 15,0 0-15,0 0 0,0 0 16,0 0-16,0 0 15,0 0-15,0 0 0,0 0 16,0 0-16,0 0 16,0 0-16,0 0 0,0 0 15,25 63-15,-25-63 0,0 0 16,0 0-16,20 63 16,-20-63-16,0 0 0,0 0 15,31 81-15,-31-81 0,0 0 16,0 0-16,32 69 15,-32-69-15,0 0 16,0 0-16,25 69 0,-25-69 16,0 0-16,0 0 0,19 63 15,-19-63-15,0 0 16,0 0-16,0 0 0,0 0 16,0 0-16,0 0 0,-32 81 15,32-81-15,-57 38 16,57-38-16,0 0 0,0 0 15,-83 31-15,83-31 16,0 0-16,0 0 0,-95 19 16,95-19-16,0 0 0,-95-25 15,95 25-15,0 0 16,-81-38-16,81 38 0,0 0 16,-71-69-16,71 69 0,-56-82 15,56 82-15,0 0 16,-45-100-16,45 100 0,-31-106 15,31 106-15,0 0 16,0 0-16,-20-113 0,20 113 16,0 0-16,0-100 0,0 100 15,0 0-15,0 0 16,39-82-16,-39 82 0,0 0 16,0 0-16,57-50 15,-57 50-15,0 0 0,0 0 16,70-18-16,-70 18 15,0 0-15,81 12 0,-81-12 16,0 0-16,83 25 16,-83-25-16,0 0 15</inkml:trace>
  <inkml:trace contextRef="#ctx0" brushRef="#br0" timeOffset="146446.15">30982 8101 0,'0'0'0,"0"0"0,0 0 16,0 0-16,0 0 16,0 0-16,0 0 0,0 0 0,0 0 15,0 0-15,0 0 0,0 0 16,0 0-16,0 0 16,0 0-16,0 0 0,0 0 15,0 0-15,0 0 0,0 0 16,0 0-16,0 0 15,0 0-15,0 0 0,95 70 16,-95-70-16,88 43 16,-88-43-16,115 44 0,-115-44 15,120 50-15,-120-50 16,114 57-16,-114-57 0,95 69 16,-95-69-16,0 0 0,0 0 15,89 62-15,-89-62 16,0 0-16,0 0 0,37 57 15,-37-57-15,0 0 0,0 0 16,0 0-16,0 0 16,-69 0-16,69 0 15,0 0-15,0 0 16</inkml:trace>
  <inkml:trace contextRef="#ctx0" brushRef="#br0" timeOffset="146774.21">31089 8465 0,'0'0'0,"0"0"16,0 0-16,0 0 0,0 0 15,0 0-15,0 0 0,0 0 16,0 0-16,0 0 15,0 0-15,0 0 0,0 0 16,0 0-16,0 0 0,0 0 16,0 0-16,0 0 15,-50 6-15,50-6 16,0 0-16,0 0 0,0 0 16,0 0-16,0 0 15,-57-18-15,57 18 16,0 0-16,0 0 0,-70-13 15,70 13-15,-76-32 16,76 32 0</inkml:trace>
  <inkml:trace contextRef="#ctx0" brushRef="#br0" timeOffset="147180.37">30551 8327 0,'0'0'0,"0"0"0,0 0 15,0 0-15,0 0 16,0 0-16,0 0 0,0 0 15,0 0-15,63 31 16,-63-31-16,0 0 0,0 0 16,44 20-16,-44-20 15,0 0-15,0 0 0,0 0 16,0 0-16,0 0 0,0 0 16,0 0-16,0 0 15,0 0-15,0 0 0,0 0 16,-76 18-16,76-18 0,0 0 15,-114 0-15,114 0 16,0 0-16,-139 7 16,139-7-16,0 0 0,0 0 15,-120 18-15,120-18 0,-102 32 16,102-32-16,0 0 16,0 0-16,-51 56 0,51-56 15,0 0-15,-6 81 0,6-81 16,0 0-16,0 0 0,32 70 15,-32-70-15,0 0 16,0 0-16,76 43 16,-76-43-16,102 13 0,-102-13 15,0 0-15</inkml:trace>
  <inkml:trace contextRef="#ctx0" brushRef="#br0" timeOffset="147602.18">30912 8471 0,'0'0'0,"0"0"0,0 0 0,0 0 16,0 0-16,0 0 16,0 0-16,0 0 15,0 0-15,0 0 0,0 0 16,0 0-16,0 0 0,0 0 15,0 0-15,0 0 16,0 0-16,0 0 0,44 32 16,-44-32-16,0 0 0,0 0 15,57 50-15,-57-50 16,44 50-16,21 0 0,-65-50 16,81 57-16,-81-57 15,95 68-15,-95-68 0,89 88 16,-89-88-16,101 76 0,-101-76 15,0 0-15,0 0 16,83 68-16,-83-68 0,0 0 16,0 0-16,51 32 0,-51-32 15,0 0-15,0 0 16,-57-82-16,-26 1 16,-6-20-16,89 101 0,0 0 15</inkml:trace>
  <inkml:trace contextRef="#ctx0" brushRef="#br0" timeOffset="148871.81">31590 7789 0,'0'0'0,"0"0"16,0 0-16,0 0 16,0 0-16,0 0 0,0 0 15,0 0-15,0 0 0,70 25 16,-70-25-16,101 0 0,19 6 15,-120-6-15,134 6 0,-1 7 16,-133-13-16,133 18 16,-133-18-16,132 32 0,-132-32 15,140 50-15,-140-50 16,0 0-16,121 50 0,-121-50 16,0 0-16,0 0 0,89 31 15,-89-31-15,0 0 16</inkml:trace>
  <inkml:trace contextRef="#ctx0" brushRef="#br0" timeOffset="149121.79">31679 8126 0,'0'0'0,"0"0"16,0 0-16,0 0 15,0 0-15,44 38 0,-44-38 16,63 19-16,-63-19 0,89 25 16,-89-25-16,115 25 15,11 6-15,-126-31 0,115 26 16,-8-1-16,-107-25 0,95 31 16,-95-31-16,95 37 15,-95-37-15,89 25 0,-89-25 16,0 0-16</inkml:trace>
  <inkml:trace contextRef="#ctx0" brushRef="#br0" timeOffset="149450.13">31932 8509 0,'0'0'0,"0"0"0,0 0 15,0 0-15,64 25 16,-64-25-16,82 31 16,-82-31-16,102 32 0,-1-26 15,-13 19-15,-88-25 0,115 25 16,-115-25-16,133 37 15,-133-37-15,126 51 0,-126-51 16,121 62-16,-121-62 0,0 0 16,0 0-16,120 38 15,-120-38-15,0 0 16</inkml:trace>
  <inkml:trace contextRef="#ctx0" brushRef="#br0" timeOffset="151297.61">26247 6842 0,'0'0'0,"0"0"0,0 0 15,0 0-15,0 0 16,0 0-16,0 0 0,0 0 16,0 0-16,0 0 15,0 0-15,0 0 0,0 0 16,0 0-16,0 0 15,0 0-15,0 0 0,14 51 16,-14-51-16,6 93 0,-6-93 16,0 0-16,19 101 15,-19-101-15,0 0 0,0 0 16,19 100-16,-19-100 0,0 0 16,0 0-16,0 0 0,0 0 15,0 0-15,0 0 16,6 63-16,-6-63 15,0 0-15,0 0 0,0 0 16,0 0-16,0 0 0,95-13 16,-95 13-16,70-44 15,-70 44-15,0 0 0,0 0 16,38-62-16,-38 62 0,0 0 16,0 0-16,0-82 0,0 82 15,0 0-15,0 0 16,-32-50-16,32 50 0,0 0 15,0 0-15,-51-31 16,51 31-16,0 0 0,0 0 16,-44-19-16,44 19 0,0 0 15,0 0-15,0 0 16,0 0-16,0 0 0,0 0 16,-13-75-16,13 75 15,0 0-15,0 0 0,32-50 16,-32 50-16,0 0 15,0 0-15,38-50 0,-38 50 16,0 0-16,0 0 0,25-44 16,-25 44-16,0 0 15,0 0-15,0 0 0,0 0 16,0 0-16,0 0 0,-63 6 16,63-6-16,0 0 15,0 0-15,-64 44 0,64-44 16,0 0-16,0 0 15,0 0-15,0 0 0,0 0 16,0 0-16,-50 44 0,50-44 16,0 0-16</inkml:trace>
  <inkml:trace contextRef="#ctx0" brushRef="#br0" timeOffset="151861.06">26793 6955 0,'0'0'0,"0"0"16,0 0-16,0 0 16,0 0-16,0 0 0,0 0 15,0 0-15,0 0 0,44 13 16,-44-13-16,0 0 16,0 0-16,0 0 0,-32-126 15,32 126-15,0 0 31,0 0-31,-32-93 0,32 93 16,0 0-16,0 0 0,-18-95 16,18 95-16,0 0 15,12-43-15,-12 43 0,0 0 16,45 18-16,-45-18 0,70 75 16,-70-75-16,0 0 15,88 95-15,-88-95 16,82 94-16,-82-94 0,0 0 15,0 0-15,77 75 0,-77-75 16,0 0-16,0 0 0,51 18 16,-51-18-16,0 0 15,0 0-15,0 0 0,0 0 16,0 0-16,-26-106 16,26 106-16,0 0 0,0 0 15,-45-50-15,45 50 16,0 0-16,0 0 0,-57-31 15,57 31-15,0 0 0,0 0 16,-69-19-16,69 19 16,0 0-16,0 0 0,-83-6 15,83 6-15,0 0 0,0 0 16,-70 0-16,70 0 16,0 0-16,0 0 0,0 0 15,0 0-15,0 0 16,0 0-16,-43-19 0,43 19 15</inkml:trace>
  <inkml:trace contextRef="#ctx0" brushRef="#br0" timeOffset="153110.81">27331 6448 0,'0'0'0,"0"0"16,0 0-16,0 0 0,0 0 15,0 0-15,0 0 0,0 0 16,0 0-16,-12 56 16,12-56-16,0 0 0,-44 44 15,44-44-15,0 0 0,0 0 16,-45 63-16,45-63 16,0 0-16,0 0 15,-19 68-15,19-68 0,0 0 16,13 70-16,-13-70 0,0 0 15,51 43-15,-51-43 16,81 38-16,-81-38 0,0 0 16,103 12-16,-103-12 0,0 0 15,107-6-15,-107 6 16,0 0-16,82-37 0,-82 37 16,0 0-16,58-63 15,-58 63-15,0 0 0,0 0 16,31-88-16,-31 88 0,0 0 15,0 0-15,6-87 16,-6 87-16,0 0 0,0 0 16,-13-76-16,13 76 0,0 0 15,0 0-15,-24-62 16,24 62-16,0 0 0,0 0 16,-32-38-16,32 38 15,0 0-15,0 0 0,0 0 16,0 0-16,0 0 15,0 0-15,-77 7 0,77-7 16,0 0-16,0 0 0,-25 37 16,25-37-16,0 0 15,0 0-15,-19 56 0,19-56 16,0 0-16,0 0 16,0 0-16,0 0 0,0 0 15,0 0-15,0 0 0,0 0 16,0 0-16,0 0 15,7 76-15,-7-76 0,0 0 16,0 0-16,0 0 0,0 0 16,0 0-16,0 0 15,57 18-15,-57-18 16,0 0-16,0 0 0,0 0 16,0 0-16,0 0 0,0 0 15,0 0-15,0 0 0,0 0 16,0 0-16,0 0 15,0 0-15,0 0 0,0 0 16,50-6-16,-50 6 0,0 0 16,0 0-16,0 0 15,0 0-15,0 0 16,0 0-16,0 0 0,0 0 16,0 0-16,0 0 0,0 0 15,0 0-15,0 0 16,0 0-16,0 0 0,0 0 15,0 0-15,0 0 0,-50-6 16,50 6-16,0 0 16,0 0-16,0 0 0,0 0 15,0 0-15,0 0 16,0 0-16,0 0 0,0 0 16,0 0-16,0 0 0,0 0 15,0 0-15,0 0 16,0 0-16,0 0 0,0 0 15,0 0-15,0 0 0,0 0 16,0 0-16,0 0 16,0 0-16,0 0 15,0 0-15,0 0 0,75-13 16,-75 13-16,83 38 0,-83-38 16,95 37-16,0 13 15,-95-50-15,89 57 0,-89-57 16,95 50-16,-95-50 0,0 0 15,108 44-15,-108-44 0,0 0 0,0 0 0,113 38 32,-113-38-32,0 0 15,0 0-15,70 18 0,-70-18 0,0 0 0,0 0 0,0 0 32,0 0-32,-25-37 0,25 37 0,0 0 0,-76-44 15,76 44-15</inkml:trace>
  <inkml:trace contextRef="#ctx0" brushRef="#br0" timeOffset="153501.59">27787 6598 0,'0'0'0,"0"0"0,0 0 0,0 0 0,0 0 16,0 0-16,0 0 31,0 0-31,0 0 0,0 0 16,0 0-16,0 0 0,0 0 0,0 0 0,51 19 16,-51-19-16,0 0 0,32-38 15,-32 38-15,0 0 16,38-62-16,-38 62 0,38-82 15,-38 82-15,0 0 16,38-81-16,-38 81 0,50-69 31,-50 69-31,0 0 0,0 0 16,58-69-16,-58 69 0,0 0 0,0 0 0,63-38 31,-63 38-31,0 0 0,0 0 16,0 0-16,0 0 0,0 0 0</inkml:trace>
  <inkml:trace contextRef="#ctx0" brushRef="#br0" timeOffset="153860.69">27787 6235 0,'0'0'0,"0"0"0,0 0 0,0 0 15,0 0-15,0 0 31,32 75-31,-32-75 0,26 82 0,-26-82 0,25 93 32,-25-93-32,0 0 0,32 94 15,-32-94-15,0 0 0,0 0 0,19 100 0,-19-100 16,0 0-16,0 0 0,6 95 16,-6-95-16,0 0 15,0 0-15,0 68 16,0-68-16</inkml:trace>
  <inkml:trace contextRef="#ctx0" brushRef="#br0" timeOffset="154662.81">26767 7369 0,'0'0'0,"0"0"16,0 0-16,0 0 15,0 0-15,0 0 0,0 0 16,0 0-16,0 0 0,0 0 16,0 0-16,0 0 15,0 0-15,26 75 0,-26-75 16,0 0-16,19 94 16,-19-94-16,0 0 0,0 0 15,12 100-15,-12-100 16,0 0-16,0 0 0,6 75 15,-6-75-15,0 0 0,0 0 16,0 0-16,0 0 16,0 0-16,0 0 0,0 0 15,52-88-15,-52 88 32,0 0-32,0 0 0,18-106 15,-18 106-15,0 0 0,13-100 16,-13 100-16,0 0 0,0 0 15,6-94-15,-6 94 16,0 0-16,0 0 0,-6-63 16,6 63-16,0 0 0,0 0 15,0 0-15,0 0 16,-89 0-16,89 0 0,-69 51 16,69-51-16,-71 68 15,71-68-15,0 0 0,0 0 16,-81 57-16,81-57 0,0 0 15,0 0-15,0 0 16,0 0-16,0 0 0,0 0 16,-57 25-16,57-25 15</inkml:trace>
  <inkml:trace contextRef="#ctx0" brushRef="#br0" timeOffset="155070.84">27198 7313 0,'0'0'0,"0"0"16,0 0-16,0 0 16,0 0-16,51 43 0,-51-43 15,0 0-15,0 0 16,0 0-16,0 0 0,0 0 16,0 0-16,12 63 15,-12-63-15,0 0 0,0 0 16,-50 25-16,50-25 0,0 0 15,-70-6-15,70 6 0,-63-38 16,63 38-16,0 0 16,-44-62-16,44 62 15,0 0-15,0 0 0,0-70 16,0 70-16,0 0 0,0 0 16,50-43-16,-50 43 15,0 0-15,82-13 0,-82 13 16,95 6-16,-95-6 0,0 0 15,89 38-15,-89-38 0,0 0 16,0 0-16,64 69 16,-64-69-16,0 0 0,0 0 15,19 69-15,-19-69 16</inkml:trace>
  <inkml:trace contextRef="#ctx0" brushRef="#br0" timeOffset="155648.84">27147 7820 0,'0'0'0,"0"0"0,0 0 0,0 0 16,0 0-16,0 0 16,0 0-16,0 0 0,0 0 15,0 0-15,0 0 16,0 0-16,0 0 0,0 0 16,0 0-16,0 0 0,0 0 15,0 0-15,0 0 16,0 0-16,0 0 0,0 0 15,-95 31-15,95-31 0,0 0 16,0 0-16,-44 19 16,44-19-16,0 0 15,0 0-15,0 0 0,0 0 16,0 0-16,44 44 0,-44-44 16,0 0-16,89 43 15,-89-43-15,0 0 0,0 0 16,95 38-16,-95-38 0,0 0 15,0 0-15,70 44 16,-70-44-16,0 0 0,0 0 16,25 62-16,-25-62 15,-32 70-15,32-70 0,0 0 16,-69 50-16,69-50 0,0 0 16,-101 25-16,101-25 15,0 0-15,0 0 0,-115-7 16,115 7-16,0 0 0,0 0 15,-69-50-15,69 50 16,-12-81-16,12 81 16</inkml:trace>
  <inkml:trace contextRef="#ctx0" brushRef="#br0" timeOffset="156170.93">27597 7594 0,'0'0'16,"0"0"-16,0 0 0,0 0 16,0 0-16,0 0 15,0 0-15,0 0 0,0 0 16,0 0-16,0 0 0,0 0 16,0 0-16,26 82 15,-26-82-15,0 0 0,12 87 16,-12-87-16,20 101 15,-20-101-15,0 0 0,0 0 16,19 81-16,-19-81 0,0 0 16,0 0-16,25 44 15,-25-44-15,0 0 0,0 0 16,31-25-16,-31 25 0,0 0 16,0 0-16,26-82 15,-26 82-15,0 0 0,0 0 16,13-93-16,-13 93 15,0 0-15,-13-101 0,13 101 16,0 0-16,0 0 0,0 0 16,0 0-16,0 0 15,0 0-15,-26-68 0,26 68 16,0 0-16,-56-20 0,56 20 16,0 0-16,-77 32 15,77-32-15,-82 50 0,82-50 0,-82 50 16,82-50-16,0 0 15,0 0-15,-77 50 0,77-50 16,0 0-16,0 0 16,-50 19-16</inkml:trace>
  <inkml:trace contextRef="#ctx0" brushRef="#br0" timeOffset="156849.41">27921 7882 0,'0'0'0,"0"0"16,0 0-16,0 0 0,0 0 16,0 0-16,0 0 0,0 0 15,0 0-15,0 0 16,0 0-16,0 0 0,0 0 15,-19-37-15,19 37 0,0 0 16,0 0-16,-26-82 16,26 82-16,-18-113 0,18 113 31,0 0-31,-20-100 0,20 100 16,0 0-16,0 0 15,0-87-15,0 87 0,0 0 16,0 0-16,26-38 0,-26 38 15,0 0-15,63 0 16,-63 0-16,0 0 0,70 50 16,-70-50-16,0 0 0,76 82 15,-76-82-15,0 0 16,82 81-16,-82-81 0,0 0 16,0 0-16,77 75 0,-77-75 15,0 0-15,0 0 16,43 44-16,-43-44 0,0 0 15,0 0-15,0 0 0,0 0 16,-18-56-16,18 56 16,0 0-16,0 0 0,-45-56 15,45 56-15,0 0 0,0 0 16,0 0-16,0 0 16,0 0-16,0 0 15,-51-45-15,51 45 0,0 0 16,-56-18-16,56 18 0,0 0 15,0 0-15,-77 6 16,77-6-16,0 0 0,0 0 16,-88 12-16,88-12 0,0 0 15,0 0-15,0 0 16,0 0-16,0 0 0,0 0 16,-76 7-16,76-7 15,0 0-15,0 0 16</inkml:trace>
  <inkml:trace contextRef="#ctx0" brushRef="#br0" timeOffset="157871.81">28295 7588 0,'0'0'16,"0"0"-16,0 0 0,0 0 15,82 32-15,-82-32 16,0 0-16,0 0 0,0 0 16,0 0-16,0 0 0,0 0 15,63 25-15,-63-25 16,0 0-16,0 0 0,0 0 15,0 0-15,-6-63 0,6 63 16,-44-82-16,44 82 16,0 0-16,-51-94 15,51 94-15,0 0 0,-57-100 16,57 100-16,0 0 0,0 0 16,-25-81-16,25 81 0,0 0 15,0 0-15,25-57 16,-25 57-16,0 0 0,70-12 15,-70 12-15,0 0 16,82 19-16,-82-19 0,0 0 16,0 0-16,63 50 15,-63-50-15,0 0 0,0 0 16,26 68-16,-26-68 0,0 0 16,0 0-16,-19 82 15,19-82-15,0 0 0,0 0 16,-45 50-16,45-50 0,0 0 15,0 0-15,0 0 16,0 0-16,0 0 0,-44 25 16,44-25-16,0 0 15,0 0-15,0 0 0,0 0 16,89 25-16,-89-25 0,107 13 16,-107-13-16,0 0 0,0 0 15,127 19-15,-127-19 0,0 0 16,0 0-16,108 18 15,-108-18-15,0 0 0,0 0 16,64-12-16,-64 12 0,0 0 16,0 0-16,12-50 15,-24-32-15,12 82 16,-32-93-16,32 93 0,0 0 16,-26-95-16,26 95 15,0 0-15,-19-100 0,19 100 16,0 0-16,0 0 0,-6-87 15,6 87-15,0 0 16,0 0-16,0-63 0,0 63 16,0 0-16,0 0 0,0 0 15,0 0-15,0 0 16,0 0-16,51 68 16,-51-68-16,24 82 0,-24-82 15,26 100-15,-26-100 0,39 88 16,-39-88-16,0 0 15,0 0-15,38 69 0,-38-69 16,0 0-16,0 0 0,0 0 16,0 0-16,0 0 15,75-44-15,-75 44 0,0 0 16,26-94-16,-26 94 16,0 0-16,0 0 0,12-113 15,-12 113-15,0 0 0,0 0 16,-6-88-16,6 88 15,0 0-15,0 0 0,0 0 16,0 0-16,0 0 0,0 0 16,-6-56-16,6 56 0,0 0 15,-64-12-15,64 12 16,-126 6-16,126-6 0,-146 19 16,146-19-16,0 0 15,-146 18-15,146-18 0,0 0 16</inkml:trace>
  <inkml:trace contextRef="#ctx0" brushRef="#br0" timeOffset="158720.37">28193 8283 0,'0'0'0,"0"0"16,0 0-16,0 0 0,0 0 15,0 0-15,0 0 16,0 0-16,-32 57 0,32-57 16,-82 43-16,82-43 15,-114 38-15,-25-6 0,-1-14 16,140-18-16,-171 13 0,-13-7 15,184-6-15,-184 0 16,-6 0-16,32 0 0,19 6 16,5-6-16,27 7 15,6-7-15,101 0 0,-115 6 16,115-6-16,-114 6 16,114-6-16,0 0 0,0 0 15,-107 6-15,107-6 0,0 0 16,0 0-16,-71 0 15,71 0-15,0 0 0,0 0 16,0 0-16,71 19 0,-71-19 16,120 32-16,-120-32 15,133 50-15,-19-7 0,-114-43 16,95 38-16,-95-38 16,0 0-16,89 38 0,-89-38 15,0 0-15,0 0 0,0 0 16,0 0-16,0 0 15,0 0-15,56 25 0,-56-25 16,0 0-16,0 0 0,-75-38 16,75 38-16,-101-38 15,101 38-15,-115-37 0,115 37 16,-114-44-16,114 44 16,0 0-16,-89-56 0,89 56 15,0 0-15,-69-57 0,69 57 16,0 0-16,0 0 15,-32-75-15,32 75 0,0 0 16,26-100 0,-26 100-16,0 0 15,75-94-15,-75 94 0,0 0 16,115-81-16,-115 81 0,0 0 16,132-51-16,-132 51 15,0 0-15,0 0 16</inkml:trace>
  <inkml:trace contextRef="#ctx0" brushRef="#br0" timeOffset="194805.03">23238 6228 0,'0'0'0,"0"0"0,0 0 15,0 0-15,0 0 0,0 0 16,0 0-16,0 0 0,0 0 16,0 0-16,0 0 15,0 0-15,0 0 0,0 0 16,0 0-16,0 0 16,0 0-16,0 0 0,0 0 15,0 0-15,0 0 16,0 0-16,0 0 0,0 0 15,0 0-15,0 0 0,-71-6 16,71 6-16,0 0 16,0 0-16,0 0 0,0 0 15,0 0-15,0 0 16,0 0-16,0 0 0,0 0 16,0 0-16,-69-12 15,69 12-15,0 0 0,0 0 16,0 0-16,0 0 0,0 0 15,0 0-15,-6 75 0,6-75 16,0 0-16,25 69 16,-25-69-16,38 75 0,-38-75 15,0 0-15,38 88 16,-38-88-16,0 0 0,0 0 16,51 81-16,-51-81 15,0 0-15,0 0 0,44 81 16,-44-81-16,0 0 0,0 0 15,32 88-15,-32-88 0,0 0 16,25 82-16,-25-82 16,0 0-16,0 0 15,20 81-15,-20-81 0,0 0 16,0 0-16,12 69 0,-12-69 16,0 0-16,0 0 0,19 63 15,-19-63-15,0 0 16,0 0-16,12 44 0,-12-44 15,0 0-15,0 0 0,0 0 16,0 0-16,0 0 0,0 0 16,0 0-16,0 0 15,0 0-15,0 0 16,0 0-16,0 0 0,-57-57 16,57 57-16,0 0 0,-63-94 15,63 94-15,0 0 16,-63-106-16,63 106 0,-58-100 15,58 100-15,0 0 0,-57-101 16,57 101-16,0 0 16,-63-87-16,63 87 0,0 0 15,0 0-15,-63-94 16,63 94-16,0 0 0,0 0 16,-44-75-16,44 75 0,0 0 15,0 0-15,-26-51 16,26 51-16,0 0 0,0 0 15,0 0-15,0 0 0,0 0 16,0 0-16,0 0 16,0 0-16,0 0 15,0 0-15,-38-37 0,38 37 16,0 0-16,0 0 0,0 0 16,0 0-16,0 0 15,0 0-15,0 0 0,0 0 16,0 0-16,0 0 0,0 0 15,0 0-15,0 0 16,0 0-16,0 0 0,0 0 16,0 0-16,0 0 15,-6-76-15,6 76 0,0 0 16,0 0-16,0 0 0,0 0 16,0 0-16,0 0 15,-13-75-15,13 75 0,0 0 16,0 0-16,0 0 0,0 0 15,0 0-15,0 0 16,0 0-16,0 0 0,0 0 16,0 0-16,0 0 15,0 0-15,0 0 0</inkml:trace>
  <inkml:trace contextRef="#ctx0" brushRef="#br0" timeOffset="199960.07">16691 7325 0,'0'0'0,"0"0"16,0 0-16,0 0 0,0 0 15,0 0-15,0 0 16,0 0-16,0 0 0,0 0 16,0 0-16,0 0 15,0 0-15,0 0 0,0 0 16,0 0-16,0 0 0,0 0 16,0 0-16,0 0 0</inkml:trace>
  <inkml:trace contextRef="#ctx0" brushRef="#br0" timeOffset="203023.94">16361 5050 0,'0'0'0,"0"0"16,0 0-16,0 0 0,0 0 16,0 0-16,20 45 15,-20-45-15,0 0 0,0 0 16,6 50-16,-6-50 0,0 0 15,-6 56-15,6-56 16,0 0-16,-26 75 0,26-75 16,0 0-16,0 0 0,-38 63 15,38-63-15,0 0 16,0 0-16,0 0 0,0 0 16,0 0-16,0 0 15,-38 50-15,38-50 0,0 0 16,0 0-16,0 0 15,0 0-15,0 0 0,0 0 16,0 0-16,0 0 0,0 0 16,0 0-16,0 0 0,0 0 15,0 0-15,0 0 16,0 0-16,0 0 16,0 0-16,0 0 0,0 0 15,0 0-15,0 0 0,0 0 16,0 0-16,0 0 15,0 0-15,0 0 0,0 0 16,0 0-16,0 0 0,0 0 16,0 0-16,0 0 15,0 0-15,0 0 0,0 0 16,0 0-16,0 0 16,0 0-16,13 69 0,-13-69 15,0 0-15,0 0 0,0 0 16,0 0-16,0 0 15,0 0-15,75 50 0,-75-50 16,0 0-16,83 25 0,-83-25 16,0 0-16,89 25 15,-89-25-15,0 0 16,0 0-16,75 31 0,-75-31 16,0 0-16,0 0 0,0 0 15,0 0-15,0 0 16,0 0-16,51 25 0,-51-25 15,0 0-15,0 0 0,0 0 16,0 0-16,-63 82 16,63-82-16,0 0 0,0 0 15,-63 56-15,63-56 16,0 0-16,-44 69 0,44-69 16,0 0-16,0 0 0,-13 88 15,13-88-15,0 0 16,19 82-16,-19-82 0,0 0 15,0 0-15,38 75 0,-38-75 16,0 0-16,0 0 16,38 62-16,-38-62 0,0 0 15,0 0-15,45 69 16,-45-69-16,0 0 0,0 0 16,50 88-16,-50-88 0,0 0 15,0 0-15,25 82 16,-25-82-16,0 0 0,0 0 15,-12 50-15,12-50 16,0 0-16</inkml:trace>
  <inkml:trace contextRef="#ctx0" brushRef="#br0" timeOffset="204675.55">15709 4725 0,'0'0'0,"0"0"16,0 0-16,0 0 15,-32 56-15,32-56 0,0 0 16,0 0-16,-63 37 0,63-37 16,-89 20-16,89-20 15,-95-13-15,95 13 0,-95-32 16,95 32-16,-83-43 15,83 43-15,-75-63 0,75 63 16,0 0-16,-64-75 0,64 75 16,0 0-16,-51-82 15,51 82-15,0 0 0,0 0 16,0 0-16,0 0 0,0 0 16,0 0-16,-38-57 15,38 57-15,0 0 16,0 0-16,0 0 0,0 0 15,-51 70-15,51-70 0,0 0 16,-57 69-16,-25-32 0,82-37 16,0 0-16,-114-7 15,114 7-15,0 0 0,-133-43 16,133 43-16,-133-69 0,133 69 16,-108-69-16,108 69 15,0 0-15,-95-63 0,95 63 16,0 0-16,0 0 15,-76-56-15,76 56 0,0 0 16,0 0-16,-57-7 0,57 7 16,0 0-16,-25 51 15,25-51-15,0 0 0,-19 69 16,19-69-16,0 0 0,-32 75 16,32-75-16,0 0 15,-69 76-15,-26-33 0,95-43 16,-109 13-16,109-13 15,-114-13-15,114 13 0,-113-32 16,113 32-16,-115-50 0,115 50 16,0 0-16,0 0 15,-108-43-15,108 43 0,0 0 16,0 0-16,0 0 0,0 0 16,0 0-16,0 0 15,-82-31-15,82 31 0,0 0 16,0 0-16,-25 31 15,25-31-15,0 0 0,0 113 16,0-113-16,-6 113 16,6-113-16,-32 106 0,32-106 15,-63 68-15,63-68 0,-95 51 16,95-51-16,-128 25 0,128-25 16,-127 19-16,127-19 15,0 0-15,-132 6 0,132-6 16,0 0-16,-127 0 15,127 0-15,0 0 0,0 0 16,-108-6-16,108 6 0,0 0 16,0 0-16,-44 19 15,56 25-15,-12-44 0,0 0 16,51 69-16,-51-69 0,83 81 16,-83-81-16,0 0 15,69 82-15,-69-82 16,0 0-16,44 93 0,-44-93 15,7 101-15,-7-101 0,0 0 16,-38 88-16,38-88 0,-76 75 16,76-75-16,-108 44 15,108-44-15,0 0 0,0 0 16,-95 25-16,95-25 0,0 0 16,0 0-16,0 0 15,0 0-15,0 0 16,0 0-16,-63 12 0,63-12 15,0 0-15,0 0 0,57 76 32,-57-76-32,82 56 0,-82-56 15,89 57-15,-89-57 0,89 56 16,-89-56-16,0 0 16,76 69-16,-76-69 0,37 75 15,-37-75-15,0 0 0,-6 81 16,6-81-16,-51 88 15,51-88-15,-69 62 16,69-62-16,0 0 0,-94 57 16,94-57-16,0 0 0,0 0 15,-84 44-15,84-44 0,0 0 16,0 0-16,-38 31 16,38-31-16,0 0 0,0 0 15,77 38-15,-77-38 0,107 31 16,-107-31-16,121 56 15,-121-56-15,132 75 0,-132-75 16,121 82-16,-121-82 16,102 82-16,-102-82 0,69 81 15,-69-81-15,0 0 0,32 87 16,-32-87-16,0 0 16,-13 101-16,13-101 0,0 0 15,-63 75-15,63-75 0,0 0 16,0 0-16,-88 38 15,88-38-15,-102 0 16,102 0-16,0 0 0,0 0 16,-70-44-16,70 44 0,0 0 15,-25-75-15,25 75 16</inkml:trace>
  <inkml:trace contextRef="#ctx0" brushRef="#br0" timeOffset="206135.11">12496 4349 0,'0'0'0,"0"0"16,0 0-16,0 0 16,0 0-16,0 0 0,0 0 15,0 0-15,0 0 0,0 0 16,0 0-16,0 0 0,0 0 16,0 0-16,0 99 0,0-99 15,0 0-15,0 0 16,12 82-16,-12-82 0,0 0 15,0 0-15,32 62 0,-32-62 16,0 0-16,0 0 16,0 0-16,0 0 15,69-62-15,-69 62 0,0 0 16,14-87-16,-14 87 0,0 0 16,0 0-16,-14-101 0,14 101 15,0 0-15,0 0 16,0 0-16,0 0 15,0 0-15,0 0 0,-18-68 16,18 68-16,0 0 0,0 0 16,-38-32-16,38 32 0,-63 12 15,63-12-15,0 0 16,0 0-16,-83 38 0,83-38 16,0 0-16,0 0 0,-77 50 15,77-50-15,0 0 16,0 0-16,-43 31 15,43-31-15,0 0 0</inkml:trace>
  <inkml:trace contextRef="#ctx0" brushRef="#br0" timeOffset="206525.43">12806 4254 0,'0'0'16,"0"0"-16,0 0 0,0 0 15,0 0-15,0 0 0,33 31 16,-33-31-16,0 0 16,0 0-16,0 0 15,0 0-15,0 0 0,0 0 16,0 57-16,0-57 0,0 0 16,0 0-16,0 0 15,0 0-15,0 0 0,-90-38 16,90 38-16,0 0 0,-51-68 15,51 68-15,0 0 16,0 0-16,-24-95 16,24 95-16,0 0 0,0 0 15,12-88-15,-12 88 0,0 0 16,0 0-16,44-68 16,-44 68-16,0 0 0,0 0 15,76-38-15,-76 38 0,0 0 16,0 0-16,76 0 15,-76 0-15,0 0 0,0 0 16,51 31-16</inkml:trace>
  <inkml:trace contextRef="#ctx0" brushRef="#br0" timeOffset="206744.31">12800 4103 0,'0'0'0,"0"0"16,0 0-16,0 0 16,0 0-16,0 0 0,-31 52 15,31-52-15,0 0 0,0 0 16,0 0-16,0 0 15,0 0-15,0 0 0,-32 36 16,32-36-16,0 0 16,0 0-16,0 0 0,0 0 15,0 0-15,63-56 0,-63 56 16,0 0-16,70-44 16,-70 44-16,0 0 0,0 0 15,95-49-15,-95 49 16</inkml:trace>
  <inkml:trace contextRef="#ctx0" brushRef="#br0" timeOffset="207040.94">13168 3848 0,'0'0'15,"0"0"-15,0 0 0,0 0 16,0 0-16,0 0 16,0 0-16,0 0 0,0 0 15,0 0-15,0 0 0,0 0 16,0 0-16,0 61 15,0-61-15,0 0 0,0 0 16,18 94-16,-18-94 0,0 0 16,0 0-16,26 75 15,-26-75-15,0 0 16,0 0-16,44 32 0,-44-32 16,0 0-16,0 0 0,70 0 15,-70 0-15,70-32 16,-70 32-16,0 0 0,0 0 15,75-50-15,-75 50 0,0 0 16,0 0-16,71-62 16,-71 62-16</inkml:trace>
  <inkml:trace contextRef="#ctx0" brushRef="#br0" timeOffset="207384.67">13681 3759 0,'0'0'15,"0"0"-15,0 0 0,0 0 16,0 0-16,0 0 16,0 57-16,0-57 0,0 0 15,0 0-15,-19 37 0,19-37 16,0 0-16,0 0 16,-39 20-16,39-20 0,0 0 15,-50-20-15,50 20 0,0 0 16,0 0-16,-45-57 15,45 57-15,0 0 16,0 0-16,-25-100 0,25 100 16,0 0-16,7-94 0,-7 94 15,0 0-15,0 0 16,44-88-16,-44 88 0,0 0 16,0 0-16,51-62 0,-51 62 15,0 0-15,0 0 16,38-19-16,-38 19 0,0 0 15,0 0-15</inkml:trace>
  <inkml:trace contextRef="#ctx0" brushRef="#br0" timeOffset="207589.46">13579 3615 0,'0'0'0,"0"0"15,0 0-15,0 0 16,0 0-16,0 0 0,0 0 16,0 0-16,0 0 0,0 0 15,0 0-15,0 0 16,0 0-16,-25 37 0,25-37 15,0 0-15,0 0 16,0 0-16,0 0 0,69-30 16,-69 30-16,0 0 0,0 0 15,64-26-15,-64 26 16,0 0-16,0 0 0,82-6 16,-82 6-16,0 0 0</inkml:trace>
  <inkml:trace contextRef="#ctx0" brushRef="#br0" timeOffset="208283.09">14048 3759 0,'0'0'0,"0"0"0,0 0 16,0 0-16,0 0 16,0 0-16,0 0 0,0 0 15,0 0-15,-25-44 0,25 44 16,0 0-16,-19-63 15,19 63-15,0 0 0,-25-87 16,25 87-16,0 0 0,0 0 16,-26-113-16,26 113 15,0 0-15,0-94 16,0 94-16,0 0 0,0 0 16,32-76-16,-32 76 0,0 0 15,0 0 1,51-25-16,-51 25 15,0 0-15,0 0 0,38 20 16,-38-20-16,0 0 0,0 0 16,12 62-16,-12-62 15,-25 57-15,25-57 0,0 0 16,0 0-16,-31 37 0,31-37 16,0 0-16,0 0 15,0 0-15,0 0 0,0 0 16,0 0-16,-20-56 15,20 56-15,0 0 0,0 0 16,51-69-16,-51 69 0,0 0 16,102-38-16,-102 38 15,114 7-15,-114-7 0,0 0 16,0 0-16,113 43 0,-113-43 16,0 0-16,0 0 15,95 63-15,-95-63 16,0 0-16,39 63 0,-39-63 15,0 0-15,0 0 0,-19 43 16,19-43-16,0 0 16,-58 7-16,58-7 0,0 0 15,-69-50-15,69 50 0,0 0 16,-45-82-16,45 82 16,0 0-16,0 0 0,7-87 15,-7 87-15,0 0 16,0 0-16,38-57 0,-38 57 15,0 0-15,0 0 0,63-19 16,-63 19-16,76 13 16,-76-13-16</inkml:trace>
  <inkml:trace contextRef="#ctx0" brushRef="#br0" timeOffset="208753.76">14746 3427 0,'0'0'0,"0"0"0,0 0 16,0 0-16,0 0 15,0 0-15,0 0 0,0 0 16,0 0-16,0 0 16,0 0-16,-45-88 0,45 88 15,0 0-15,0 0 0,-19-87 16,19 87-16,0 0 16,0 0-16,0-95 0,0 95 15,0 0-15,0 0 0,26-81 16,-26 81-16,0 0 0,50-31 15,-50 31-15,63 12 16,-63-12-16,0 0 16,0 0-16,51 50 0,-51-50 15,0 0-15,0 0 0,20 63 16,-20-63-16,0 0 16,0 0-16,-26 50 0,26-50 15,0 0-15,0 0 0,-51 25 16,51-25-16,0 0 15,0 0-15,0 0 16,0 0-16,0 0 0,0 0 16,0 0-16,0 0 0,89 12 15,-89-12-15,0 0 0,101 7 16,-101-7-16,0 0 16,0 0-16,102 0 0,-102 0 15,82-19-15,-82 19 0,0 0 16,63-50-16,-63 50 15,0 0-15</inkml:trace>
  <inkml:trace contextRef="#ctx0" brushRef="#br0" timeOffset="209106.68">15341 2888 0,'0'0'0,"0"0"0,0 0 16,0 0-16,0 0 0,0 0 16,0 0-16,0 0 0,0 0 15,0 0-15,0 0 16,0 0-16,0 0 0,0 0 15,0 0-15,26 100 16,-26-100-16,0 0 0,0 0 16,43 82-16,-43-82 0,0 0 15,0 0-15,58 37 16,-58-37-16,0 0 0,45-25 16,-45 25-16,0 0 0,6-62 15,-6 62-15,0 0 0,0 0 16,-20-82-16,20 82 15,0 0-15,0 0 0,-38-75 16,38 75-16,0 0 16,-75-38-16,75 38 0,-96 0 15,96 0-15,-101 25 0,101-25 16,-101 38-16,101-38 0,-89 62 16,89-62-16,-95 70 0,95-70 15</inkml:trace>
  <inkml:trace contextRef="#ctx0" brushRef="#br0" timeOffset="-213650.81">15386 2637 0,'0'0'0,"0"0"0,0 0 15,0 0-15,0 0 0,0 0 16,0 0-16,0 0 0,0 0 15,0 0-15,0 0 16,0 0-16,0 0 0,0 0 16,0 0-16,0 0 15,0 0-15,0 0 0,18 94 16,-18-94-16,0 0 0,20 82 16,-20-82-16,0 0 0,50 106 31,-50-106-31,0 0 0,57 94 15,-57-94-15,0 0 16,0 0-16,39 88 0,-39-88 16,0 0-16,0 0 0,0 0 15,0 0-15,0 0 0,12 69 0,-12-69 0,0 0 32,0 0-32,0 0 15,0 0-15</inkml:trace>
  <inkml:trace contextRef="#ctx0" brushRef="#br0" timeOffset="-213385.16">15849 2694 0,'0'0'0,"0"0"0,0 0 16,0 0-16,0 0 15,0 0-15,0 0 0,0 0 16,0 0-16,-77 56 15,77-56-15,-89 25 0,89-25 16,-101 31-16,101-31 0,0 0 16,-101 32-16,101-32 15,0 0-15,-108 37 0,108-37 16,0 0-16,0 0 16,-89 38-16,89-38 0,0 0 15,0 0-15,-82 25 0,82-25 16,0 0-16,0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417A0-2BB8-45A7-8632-CBDF8869B25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60E2-9B24-429F-8461-C2A8E0C3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60E2-9B24-429F-8461-C2A8E0C382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ea4e17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ea4e17d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6fea4e17d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60E2-9B24-429F-8461-C2A8E0C382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60E2-9B24-429F-8461-C2A8E0C382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60E2-9B24-429F-8461-C2A8E0C38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60E2-9B24-429F-8461-C2A8E0C38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fea4e17d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fea4e17d7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6fea4e17d7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4EBC7D-077D-4648-9AD6-3039690837C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9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147.xml"/><Relationship Id="rId18" Type="http://schemas.openxmlformats.org/officeDocument/2006/relationships/customXml" Target="../../customXml/item127.xml"/><Relationship Id="rId3" Type="http://schemas.openxmlformats.org/officeDocument/2006/relationships/customXml" Target="../../customXml/item15.xml"/><Relationship Id="rId21" Type="http://schemas.openxmlformats.org/officeDocument/2006/relationships/customXml" Target="../../customXml/item67.xml"/><Relationship Id="rId7" Type="http://schemas.openxmlformats.org/officeDocument/2006/relationships/customXml" Target="../../customXml/item82.xml"/><Relationship Id="rId12" Type="http://schemas.openxmlformats.org/officeDocument/2006/relationships/customXml" Target="../../customXml/item163.xml"/><Relationship Id="rId17" Type="http://schemas.openxmlformats.org/officeDocument/2006/relationships/customXml" Target="../../customXml/item164.xml"/><Relationship Id="rId2" Type="http://schemas.openxmlformats.org/officeDocument/2006/relationships/customXml" Target="../../customXml/item78.xml"/><Relationship Id="rId16" Type="http://schemas.openxmlformats.org/officeDocument/2006/relationships/customXml" Target="../../customXml/item153.xml"/><Relationship Id="rId20" Type="http://schemas.openxmlformats.org/officeDocument/2006/relationships/customXml" Target="../../customXml/item79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122.xml"/><Relationship Id="rId11" Type="http://schemas.openxmlformats.org/officeDocument/2006/relationships/customXml" Target="../../customXml/item99.xml"/><Relationship Id="rId24" Type="http://schemas.openxmlformats.org/officeDocument/2006/relationships/image" Target="../media/image20.png"/><Relationship Id="rId5" Type="http://schemas.openxmlformats.org/officeDocument/2006/relationships/customXml" Target="../../customXml/item141.xml"/><Relationship Id="rId15" Type="http://schemas.openxmlformats.org/officeDocument/2006/relationships/customXml" Target="../../customXml/item68.xml"/><Relationship Id="rId23" Type="http://schemas.openxmlformats.org/officeDocument/2006/relationships/customXml" Target="../ink/ink2.xml"/><Relationship Id="rId10" Type="http://schemas.openxmlformats.org/officeDocument/2006/relationships/customXml" Target="../../customXml/item53.xml"/><Relationship Id="rId19" Type="http://schemas.openxmlformats.org/officeDocument/2006/relationships/customXml" Target="../../customXml/item7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32.xml"/><Relationship Id="rId2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customXml" Target="../../customXml/item123.xml"/><Relationship Id="rId18" Type="http://schemas.openxmlformats.org/officeDocument/2006/relationships/customXml" Target="../../customXml/item77.xml"/><Relationship Id="rId3" Type="http://schemas.openxmlformats.org/officeDocument/2006/relationships/customXml" Target="../../customXml/item23.xml"/><Relationship Id="rId21" Type="http://schemas.openxmlformats.org/officeDocument/2006/relationships/customXml" Target="../../customXml/item140.xml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89.xml"/><Relationship Id="rId17" Type="http://schemas.openxmlformats.org/officeDocument/2006/relationships/customXml" Target="../../customXml/item145.xml"/><Relationship Id="rId2" Type="http://schemas.openxmlformats.org/officeDocument/2006/relationships/customXml" Target="../../customXml/item154.xml"/><Relationship Id="rId16" Type="http://schemas.openxmlformats.org/officeDocument/2006/relationships/customXml" Target="../../customXml/item24.xml"/><Relationship Id="rId20" Type="http://schemas.openxmlformats.org/officeDocument/2006/relationships/customXml" Target="../../customXml/item52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110.xml"/><Relationship Id="rId11" Type="http://schemas.openxmlformats.org/officeDocument/2006/relationships/customXml" Target="../../customXml/item102.xml"/><Relationship Id="rId24" Type="http://schemas.openxmlformats.org/officeDocument/2006/relationships/image" Target="../media/image30.png"/><Relationship Id="rId5" Type="http://schemas.openxmlformats.org/officeDocument/2006/relationships/customXml" Target="../../customXml/item132.xml"/><Relationship Id="rId15" Type="http://schemas.openxmlformats.org/officeDocument/2006/relationships/customXml" Target="../../customXml/item59.xml"/><Relationship Id="rId23" Type="http://schemas.openxmlformats.org/officeDocument/2006/relationships/customXml" Target="../ink/ink3.xml"/><Relationship Id="rId10" Type="http://schemas.openxmlformats.org/officeDocument/2006/relationships/customXml" Target="../../customXml/item168.xml"/><Relationship Id="rId19" Type="http://schemas.openxmlformats.org/officeDocument/2006/relationships/customXml" Target="../../customXml/item74.xml"/><Relationship Id="rId4" Type="http://schemas.openxmlformats.org/officeDocument/2006/relationships/customXml" Target="../../customXml/item139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47.xml"/><Relationship Id="rId2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3.xml"/><Relationship Id="rId13" Type="http://schemas.openxmlformats.org/officeDocument/2006/relationships/customXml" Target="../../customXml/item71.xml"/><Relationship Id="rId18" Type="http://schemas.openxmlformats.org/officeDocument/2006/relationships/customXml" Target="../../customXml/item20.xml"/><Relationship Id="rId3" Type="http://schemas.openxmlformats.org/officeDocument/2006/relationships/customXml" Target="../../customXml/item151.xml"/><Relationship Id="rId21" Type="http://schemas.openxmlformats.org/officeDocument/2006/relationships/customXml" Target="../../customXml/item49.xml"/><Relationship Id="rId7" Type="http://schemas.openxmlformats.org/officeDocument/2006/relationships/customXml" Target="../../customXml/item69.xml"/><Relationship Id="rId12" Type="http://schemas.openxmlformats.org/officeDocument/2006/relationships/customXml" Target="../../customXml/item125.xml"/><Relationship Id="rId17" Type="http://schemas.openxmlformats.org/officeDocument/2006/relationships/customXml" Target="../../customXml/item106.xml"/><Relationship Id="rId25" Type="http://schemas.openxmlformats.org/officeDocument/2006/relationships/image" Target="../media/image40.png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88.xml"/><Relationship Id="rId20" Type="http://schemas.openxmlformats.org/officeDocument/2006/relationships/customXml" Target="../../customXml/item46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29.xml"/><Relationship Id="rId11" Type="http://schemas.openxmlformats.org/officeDocument/2006/relationships/customXml" Target="../../customXml/item162.xml"/><Relationship Id="rId24" Type="http://schemas.openxmlformats.org/officeDocument/2006/relationships/customXml" Target="../ink/ink4.xml"/><Relationship Id="rId5" Type="http://schemas.openxmlformats.org/officeDocument/2006/relationships/customXml" Target="../../customXml/item161.xml"/><Relationship Id="rId15" Type="http://schemas.openxmlformats.org/officeDocument/2006/relationships/customXml" Target="../../customXml/item109.xml"/><Relationship Id="rId23" Type="http://schemas.openxmlformats.org/officeDocument/2006/relationships/notesSlide" Target="../notesSlides/notesSlide6.xml"/><Relationship Id="rId10" Type="http://schemas.openxmlformats.org/officeDocument/2006/relationships/customXml" Target="../../customXml/item155.xml"/><Relationship Id="rId19" Type="http://schemas.openxmlformats.org/officeDocument/2006/relationships/customXml" Target="../../customXml/item105.xml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38.xml"/><Relationship Id="rId14" Type="http://schemas.openxmlformats.org/officeDocument/2006/relationships/customXml" Target="../../customXml/item103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108.xml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54.xml"/><Relationship Id="rId7" Type="http://schemas.openxmlformats.org/officeDocument/2006/relationships/customXml" Target="../../customXml/item100.xml"/><Relationship Id="rId12" Type="http://schemas.openxmlformats.org/officeDocument/2006/relationships/customXml" Target="../../customXml/item86.xml"/><Relationship Id="rId17" Type="http://schemas.openxmlformats.org/officeDocument/2006/relationships/customXml" Target="../../customXml/item149.xml"/><Relationship Id="rId2" Type="http://schemas.openxmlformats.org/officeDocument/2006/relationships/customXml" Target="../../customXml/item152.xml"/><Relationship Id="rId16" Type="http://schemas.openxmlformats.org/officeDocument/2006/relationships/customXml" Target="../../customXml/item101.xml"/><Relationship Id="rId20" Type="http://schemas.openxmlformats.org/officeDocument/2006/relationships/customXml" Target="../../customXml/item80.xml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85.xml"/><Relationship Id="rId24" Type="http://schemas.openxmlformats.org/officeDocument/2006/relationships/image" Target="../media/image50.png"/><Relationship Id="rId5" Type="http://schemas.openxmlformats.org/officeDocument/2006/relationships/customXml" Target="../../customXml/item128.xml"/><Relationship Id="rId15" Type="http://schemas.openxmlformats.org/officeDocument/2006/relationships/customXml" Target="../../customXml/item62.xml"/><Relationship Id="rId23" Type="http://schemas.openxmlformats.org/officeDocument/2006/relationships/customXml" Target="../ink/ink5.xml"/><Relationship Id="rId10" Type="http://schemas.openxmlformats.org/officeDocument/2006/relationships/customXml" Target="../../customXml/item70.xml"/><Relationship Id="rId19" Type="http://schemas.openxmlformats.org/officeDocument/2006/relationships/customXml" Target="../../customXml/item31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135.xml"/><Relationship Id="rId14" Type="http://schemas.openxmlformats.org/officeDocument/2006/relationships/customXml" Target="../../customXml/item117.xml"/><Relationship Id="rId2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customXml" Target="../../customXml/item111.xml"/><Relationship Id="rId18" Type="http://schemas.openxmlformats.org/officeDocument/2006/relationships/customXml" Target="../../customXml/item66.xml"/><Relationship Id="rId3" Type="http://schemas.openxmlformats.org/officeDocument/2006/relationships/customXml" Target="../../customXml/item57.xml"/><Relationship Id="rId21" Type="http://schemas.openxmlformats.org/officeDocument/2006/relationships/customXml" Target="../../customXml/item104.xml"/><Relationship Id="rId7" Type="http://schemas.openxmlformats.org/officeDocument/2006/relationships/customXml" Target="../../customXml/item124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17.xml"/><Relationship Id="rId2" Type="http://schemas.openxmlformats.org/officeDocument/2006/relationships/customXml" Target="../../customXml/item39.xml"/><Relationship Id="rId16" Type="http://schemas.openxmlformats.org/officeDocument/2006/relationships/customXml" Target="../../customXml/item2.xml"/><Relationship Id="rId20" Type="http://schemas.openxmlformats.org/officeDocument/2006/relationships/customXml" Target="../../customXml/item156.xml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144.xml"/><Relationship Id="rId11" Type="http://schemas.openxmlformats.org/officeDocument/2006/relationships/customXml" Target="../../customXml/item115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07.xml"/><Relationship Id="rId15" Type="http://schemas.openxmlformats.org/officeDocument/2006/relationships/customXml" Target="../../customXml/item126.xml"/><Relationship Id="rId23" Type="http://schemas.openxmlformats.org/officeDocument/2006/relationships/customXml" Target="../ink/ink1.xml"/><Relationship Id="rId10" Type="http://schemas.openxmlformats.org/officeDocument/2006/relationships/customXml" Target="../../customXml/item22.xml"/><Relationship Id="rId19" Type="http://schemas.openxmlformats.org/officeDocument/2006/relationships/customXml" Target="../../customXml/item40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48.xml"/><Relationship Id="rId2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595F963D-3CB5-BC4A-940B-44CF0C617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b="1"/>
              <a:t>Game Requirements and Storyboards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3EFE3A-6893-A943-8E82-FE8FB13BA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 lnSpcReduction="10000"/>
          </a:bodyPr>
          <a:lstStyle/>
          <a:p>
            <a:r>
              <a:rPr lang="en-US" sz="1050">
                <a:latin typeface="Segoe UI" pitchFamily="34" charset="0"/>
                <a:cs typeface="Segoe UI" pitchFamily="34" charset="0"/>
              </a:rPr>
              <a:t>Team members:</a:t>
            </a:r>
          </a:p>
          <a:p>
            <a:r>
              <a:rPr lang="en-US" sz="1050">
                <a:latin typeface="Segoe UI" pitchFamily="34" charset="0"/>
                <a:cs typeface="Segoe UI" pitchFamily="34" charset="0"/>
              </a:rPr>
              <a:t>Jordan Arevalos,		Abdul Al-Sabri,</a:t>
            </a:r>
          </a:p>
          <a:p>
            <a:r>
              <a:rPr lang="en-US" sz="1050">
                <a:latin typeface="Segoe UI" pitchFamily="34" charset="0"/>
                <a:cs typeface="Segoe UI" pitchFamily="34" charset="0"/>
              </a:rPr>
              <a:t>Todd St. Onge,		Alsalt Al-Fahdi,</a:t>
            </a:r>
          </a:p>
          <a:p>
            <a:r>
              <a:rPr lang="en-US" sz="1050">
                <a:latin typeface="Segoe UI" pitchFamily="34" charset="0"/>
                <a:cs typeface="Segoe UI" pitchFamily="34" charset="0"/>
              </a:rPr>
              <a:t>Jinyang Dong,		Homero Garza.</a:t>
            </a:r>
            <a:endParaRPr lang="en-US" sz="105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D138B5CE-23A8-413E-BFD6-0D1DAC53A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1" y="523684"/>
            <a:ext cx="2758442" cy="49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3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Shooting rockets at “weak” blocks</a:t>
            </a: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Getting familiar with mechanics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Shooting rockets, jumping, rocket jumping and crouching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Destroying weak blocks with rockets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Gym music – rockets firing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00:00:10, Duration: 5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Jumping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Climb a ladder if jump fails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Jumping sound effect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00:00:15, Duration: 5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Rocket Jumping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The ability to rocket shoot yourself and ladder climbing if the jump fails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Cutting through air sound effect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00:00:20, Duration: 5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Crouching 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the block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Calm music</a:t>
            </a: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00:00:25, Duration: 5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FA1EDC-E6D1-4863-A9C6-AAD93E463411}"/>
                  </a:ext>
                </a:extLst>
              </p14:cNvPr>
              <p14:cNvContentPartPr/>
              <p14:nvPr/>
            </p14:nvContentPartPr>
            <p14:xfrm>
              <a:off x="159120" y="1497960"/>
              <a:ext cx="11863800" cy="215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FA1EDC-E6D1-4863-A9C6-AAD93E4634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9760" y="1488600"/>
                <a:ext cx="11882520" cy="217548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8D4F9D5F-3D78-4845-A737-F22DFF9D124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8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Shooting rockets</a:t>
            </a: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Getting familiar with mechanics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Shooting rockets, Charging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Killing enemies with rockets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Battle sound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00:00:30, Duration: 10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Charging towards destroyable blocks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blocks using charging force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Destruction sound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Charging sound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00:00:40, Duration: 5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096000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Charging towards small enemies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Killing Enemies using Charging Force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Charging sound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00:00:45, Duration: 5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Cutscene showing Sherman jumping to get to surface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Calm music 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Jumping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00:00:50, Duration: 10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BDAE1F-9172-49C8-8BEA-7B94962F7E80}"/>
                  </a:ext>
                </a:extLst>
              </p14:cNvPr>
              <p14:cNvContentPartPr/>
              <p14:nvPr/>
            </p14:nvContentPartPr>
            <p14:xfrm>
              <a:off x="58680" y="1400760"/>
              <a:ext cx="11962080" cy="224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BDAE1F-9172-49C8-8BEA-7B94962F7E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320" y="1391400"/>
                <a:ext cx="11980800" cy="226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F61B487D-A15A-4260-B3CB-A3887457F11F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0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Level Hub - Exploring level and fighting boss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 showing Sherman arriving at the surface and entering the cave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Fighting level boss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All skills 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00:01:00, Duration: 5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Choosing level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 / Box opening sound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00:01:05, Duration: -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Fighting a Boss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Trying to defeat the boss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Battle music to get you hyped about the fight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And to let the adrenalin pump to your brave heart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boss is getting bigger to increase the difficulty 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Being surprised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DC6AFA-CDB3-4C74-9368-84DA453FD14E}"/>
                  </a:ext>
                </a:extLst>
              </p14:cNvPr>
              <p14:cNvContentPartPr/>
              <p14:nvPr/>
            </p14:nvContentPartPr>
            <p14:xfrm>
              <a:off x="38520" y="1220040"/>
              <a:ext cx="11712960" cy="371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DC6AFA-CDB3-4C74-9368-84DA453FD1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160" y="1210680"/>
                <a:ext cx="11731680" cy="373248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C0F75D9B-586E-4C3D-992D-1E3DDF0782C2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9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Escaping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 before Big Bad shows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Racing back to start.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Movement controls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Port opening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2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Big Bad coming into existence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Boom sound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16468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2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Big Bad saying that you have this much time before he denotate the bomb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Gibberish but terrifying sound</a:t>
            </a: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7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Racing back to the starting point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Killing enemies 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Destroying blockages 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Fast paced music </a:t>
            </a: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FFEBB7-E90B-460D-AECD-4C9DFB9F0336}"/>
                  </a:ext>
                </a:extLst>
              </p14:cNvPr>
              <p14:cNvContentPartPr/>
              <p14:nvPr/>
            </p14:nvContentPartPr>
            <p14:xfrm>
              <a:off x="147600" y="949320"/>
              <a:ext cx="11855160" cy="261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FFEBB7-E90B-460D-AECD-4C9DFB9F033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8240" y="939960"/>
                <a:ext cx="11873880" cy="26359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1FD9A15F-C7EC-466F-86FD-F2722A9E3B4A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1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6C576-BFC3-2A48-A332-6EEF4718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CM Repository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23A5A6-B35B-4C1A-8235-578F33ED4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8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fea4e17d7_1_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Contributions (Roles)</a:t>
            </a:r>
            <a:endParaRPr dirty="0"/>
          </a:p>
        </p:txBody>
      </p:sp>
      <p:sp>
        <p:nvSpPr>
          <p:cNvPr id="505" name="Google Shape;505;g6fea4e17d7_1_7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4009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Jordan:		Player/Gameplay Programmer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Todd:		Project Lead - Concept Art Design - Level Design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 err="1"/>
              <a:t>Jinyang</a:t>
            </a:r>
            <a:r>
              <a:rPr lang="en-US" sz="2400" dirty="0"/>
              <a:t>:	Level Design - Sound Design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 err="1"/>
              <a:t>Alsalt</a:t>
            </a:r>
            <a:r>
              <a:rPr lang="en-US" sz="2400" dirty="0"/>
              <a:t>:		Level/Environment Programmer - Sound Design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Abdul:		Level/Environment Programmer 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400" dirty="0" err="1"/>
              <a:t>Homero</a:t>
            </a:r>
            <a:r>
              <a:rPr lang="en-US" sz="2400" dirty="0"/>
              <a:t>:	Player/Gameplay Programmer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D65D-4E99-A64E-B650-12EC211C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Schedule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F7A6460-84AC-FF42-81F4-BF5741830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420636"/>
              </p:ext>
            </p:extLst>
          </p:nvPr>
        </p:nvGraphicFramePr>
        <p:xfrm>
          <a:off x="736597" y="2350558"/>
          <a:ext cx="10843705" cy="352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09">
                  <a:extLst>
                    <a:ext uri="{9D8B030D-6E8A-4147-A177-3AD203B41FA5}">
                      <a16:colId xmlns:a16="http://schemas.microsoft.com/office/drawing/2014/main" val="106602358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1889826093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81556697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2988412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1035692485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618981272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173847307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1524928265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77684633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4248782350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00451343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192467670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4095470456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1290764443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410711892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8274710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3673862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18733892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Objective /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522290"/>
                  </a:ext>
                </a:extLst>
              </a:tr>
              <a:tr h="61270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70722"/>
                  </a:ext>
                </a:extLst>
              </a:tr>
              <a:tr h="61270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Requirements and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88785"/>
                  </a:ext>
                </a:extLst>
              </a:tr>
              <a:tr h="61270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29161"/>
                  </a:ext>
                </a:extLst>
              </a:tr>
              <a:tr h="61270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88329"/>
                  </a:ext>
                </a:extLst>
              </a:tr>
              <a:tr h="61270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Integration - Showcase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E42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0407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73E3DD-78C2-474E-949E-FBE3D66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57705"/>
              </p:ext>
            </p:extLst>
          </p:nvPr>
        </p:nvGraphicFramePr>
        <p:xfrm>
          <a:off x="736597" y="1979718"/>
          <a:ext cx="10843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136">
                  <a:extLst>
                    <a:ext uri="{9D8B030D-6E8A-4147-A177-3AD203B41FA5}">
                      <a16:colId xmlns:a16="http://schemas.microsoft.com/office/drawing/2014/main" val="326046473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645331115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1716115382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1404008047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977577772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1048584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37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8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A5EDB-B765-401C-8194-8D9CAF9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Requirements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C3A206-EC0A-43CA-81E2-1392059EE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37971"/>
            <a:ext cx="6909801" cy="4318625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2853-D8E5-483C-B402-FC0364EE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26623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digital game shall have at least </a:t>
            </a:r>
            <a:r>
              <a:rPr lang="en-US" b="1" i="1" dirty="0"/>
              <a:t>one 3D object that moves/interacts with other scenes and objects.</a:t>
            </a:r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98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99373FF-C78A-430B-A246-6048999CE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A5EDB-B765-401C-8194-8D9CAF9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577" y="634946"/>
            <a:ext cx="6846166" cy="1450757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BE07E-CBF7-49B7-9519-5646C941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93" y="4349915"/>
            <a:ext cx="2356684" cy="1583926"/>
          </a:xfrm>
          <a:prstGeom prst="rect">
            <a:avLst/>
          </a:prstGeom>
        </p:spPr>
      </p:pic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03EBB925-FEC3-4CD5-9271-3D75EBB53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9772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595821-3F3F-4955-8F17-077C1EC4C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45" b="25150"/>
          <a:stretch/>
        </p:blipFill>
        <p:spPr>
          <a:xfrm>
            <a:off x="1045585" y="2349517"/>
            <a:ext cx="2597639" cy="159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395B2-2495-4F69-95E9-A5F462F2CC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8" r="4" b="11151"/>
          <a:stretch/>
        </p:blipFill>
        <p:spPr>
          <a:xfrm>
            <a:off x="1045585" y="461650"/>
            <a:ext cx="2571692" cy="15839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2853-D8E5-483C-B402-FC0364EE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747" y="2198914"/>
            <a:ext cx="6847996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digital game shall have challenges with at least </a:t>
            </a:r>
            <a:r>
              <a:rPr lang="en-US" b="1" i="1" dirty="0"/>
              <a:t>3 game mechanics</a:t>
            </a:r>
            <a:r>
              <a:rPr lang="en-US" dirty="0"/>
              <a:t> </a:t>
            </a:r>
            <a:r>
              <a:rPr lang="en-US" b="1" i="1" dirty="0"/>
              <a:t>with clearly defined level objectives</a:t>
            </a:r>
            <a:r>
              <a:rPr lang="en-US" dirty="0"/>
              <a:t> such as hitting targets with weapons or tools to become a next level wizard.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Segoe UI" pitchFamily="34" charset="0"/>
                <a:cs typeface="Segoe UI" pitchFamily="34" charset="0"/>
              </a:rPr>
              <a:t>Shooting rockets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endParaRPr lang="en-US" dirty="0">
              <a:latin typeface="Segoe UI" pitchFamily="34" charset="0"/>
              <a:cs typeface="Segoe UI" pitchFamily="34" charset="0"/>
            </a:endParaRP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/>
              <a:t>Rocket Jumping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dirty="0"/>
              <a:t>Crouching </a:t>
            </a: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109B2863-A1A5-4050-8DE8-9BC0AD47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F1F76955-21E0-4116-A6AA-19DB89B5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90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5EDB-B765-401C-8194-8D9CAF9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2853-D8E5-483C-B402-FC0364EE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/>
              <a:t>The digital game shall have </a:t>
            </a:r>
            <a:r>
              <a:rPr lang="en-US" b="1" i="1" dirty="0"/>
              <a:t>theatrics for each challenge or mechanic </a:t>
            </a:r>
            <a:r>
              <a:rPr lang="en-US" dirty="0"/>
              <a:t>such as sounds, visual effects, rewards, or camera sophistication. Theatrics should be designed in with the team’s storyboards.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n-US" dirty="0"/>
              <a:t>The digital game shall have a </a:t>
            </a:r>
            <a:r>
              <a:rPr lang="en-US" b="1" i="1" dirty="0"/>
              <a:t>design level flow diagram, class diagram, and storyboards</a:t>
            </a:r>
            <a:r>
              <a:rPr lang="en-US" dirty="0"/>
              <a:t> for team understanding.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n-US" dirty="0"/>
              <a:t>The digital game shall introduce at least </a:t>
            </a:r>
            <a:r>
              <a:rPr lang="en-US" b="1" i="1" dirty="0"/>
              <a:t>one novel design concept</a:t>
            </a:r>
            <a:r>
              <a:rPr lang="en-US" i="1" dirty="0"/>
              <a:t> that focuses on levels of immersion.</a:t>
            </a:r>
            <a:endParaRPr lang="en-US" dirty="0"/>
          </a:p>
          <a:p>
            <a:pPr marL="457200" indent="-457200" algn="just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1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ea4e17d7_1_0"/>
          <p:cNvSpPr txBox="1">
            <a:spLocks noGrp="1"/>
          </p:cNvSpPr>
          <p:nvPr>
            <p:ph type="title"/>
          </p:nvPr>
        </p:nvSpPr>
        <p:spPr>
          <a:xfrm>
            <a:off x="695480" y="1849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Story</a:t>
            </a:r>
            <a:endParaRPr/>
          </a:p>
        </p:txBody>
      </p:sp>
      <p:sp>
        <p:nvSpPr>
          <p:cNvPr id="131" name="Google Shape;131;g6fea4e17d7_1_0"/>
          <p:cNvSpPr txBox="1"/>
          <p:nvPr/>
        </p:nvSpPr>
        <p:spPr>
          <a:xfrm>
            <a:off x="1540125" y="2004749"/>
            <a:ext cx="9373408" cy="359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Sherman, the hero of our story, has just had his memory erased by the evil Dr. Francis as a part of his sinister plan. Sherman has now become a test subject under Dr. Francis, and as a result, not only can he not remember who he is, but has also been transformed into an indestructible tank. Sherman will have to use newfound abilities inflicted upon him to complete a dangerous journey. As the player, you will help Sherman gain back his memories and defeat Dr. Francis.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A5EDB-B765-401C-8194-8D9CAF9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Requirements - Continue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90B3A0-98E0-4F5A-B140-B48452DAA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" r="-3" b="-3"/>
          <a:stretch/>
        </p:blipFill>
        <p:spPr bwMode="auto">
          <a:xfrm>
            <a:off x="633999" y="581098"/>
            <a:ext cx="4020297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8A8A9F-CD77-4AD4-AC0B-97DD7A3543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9" y="3678047"/>
            <a:ext cx="4020296" cy="1556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2853-D8E5-483C-B402-FC0364EE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game shall support the player character shooting rockets at targets</a:t>
            </a:r>
            <a:r>
              <a:rPr lang="en-US" b="1" i="1" dirty="0"/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game shall support a 360-degree aiming function while shooting rockets.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9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A5EDB-B765-401C-8194-8D9CAF9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Requirements -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09EE6-DC25-4B39-8420-8CF660EA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671560"/>
            <a:ext cx="6909801" cy="5251448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2853-D8E5-483C-B402-FC0364EE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/>
              <a:t>The game shall support the player character jumping over obstacles or enemies.</a:t>
            </a:r>
          </a:p>
          <a:p>
            <a:pPr marL="457200" indent="-457200">
              <a:buFont typeface="+mj-lt"/>
              <a:buAutoNum type="arabicPeriod" startAt="8"/>
            </a:pPr>
            <a:endParaRPr lang="en-US" dirty="0"/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The game shall support enemies with abilities (shooting, flying, chasing)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91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A5EDB-B765-401C-8194-8D9CAF9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Requirements -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F5D0A-8D9A-4BDF-A6AB-C9F03F75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008413"/>
            <a:ext cx="6909801" cy="4577742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2853-D8E5-483C-B402-FC0364EE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13375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endParaRPr lang="en-US" dirty="0"/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The game shall display the player’s score.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02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Pre-Tutorial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Driving across a field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Walking right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No skills needed/Movement controls only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Start to 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00:00:00, Duration: 2 seconds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F591EFE9-8C32-4AA2-8E7A-F193BA11E8E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Trips on a rock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a rock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00:00:02, Duration: 3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Walking to secret cave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Giving all control to character, free movement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00:00:05, Duration: 2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Falls through false floor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Gravity taking its course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Ground crumbling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00:00:07, Duration: 3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FCB6B4-C317-4E34-AC8A-9E59414F009B}"/>
                  </a:ext>
                </a:extLst>
              </p14:cNvPr>
              <p14:cNvContentPartPr/>
              <p14:nvPr/>
            </p14:nvContentPartPr>
            <p14:xfrm>
              <a:off x="88560" y="1761840"/>
              <a:ext cx="11943360" cy="182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FCB6B4-C317-4E34-AC8A-9E59414F00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200" y="1752480"/>
                <a:ext cx="11962080" cy="18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235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22C05C81-FBFA-4CBD-843E-663434BB95E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6006E6E-A5A2-4AD6-89A1-B9626FF223E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B1AAC9A-ED07-48C1-AE5A-FE14F5D61A4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1CFC7AF-B2A3-4A55-971B-AEC3B5D98181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67F6868-C0E1-40CB-9D9A-435E64BE210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5FA5C46-F5C1-4E72-BB00-DE99C54E1B1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4278FC9-1FC7-4987-A127-5CBE1C91251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DE04824-302D-4009-A7DC-BE69C4202D4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A44343F-66B9-43BC-A538-0CEA04EB435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64EA79B-16B7-445E-868B-120B56BE165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5B2412E-539E-4CA9-911F-65BFD3709A7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81C85AA-9733-4146-A842-2AE59C49503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43F61F7-D47D-41C6-9A72-25CAF84DEA8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F529995-B8B8-49C7-9CE6-08C2BFC83FC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2240630-7FF0-4113-9619-875A626E6DA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46F5E89-656D-4C98-9973-42FBC0087D6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36531D8-4AC3-4535-A6CE-4993CA97384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B10BCDE-2DC6-483F-ABB6-21C152AC171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518B5A7-AA14-4B9D-B819-CCEED8824B4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289FE16-A9C6-4743-A939-1E947756060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A9667A9-818E-465E-AC8A-C547CAF62FB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AD67423-1C0D-4F4A-AC25-A7650AEB725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C508827-BDDF-44DB-83B4-13801389F1B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33A334A-E580-4017-9856-8B6579170A0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AE46AD7-031C-431F-9CEE-9E65E3958F3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14E8ECB-C643-4366-B56B-AA4D6C355B7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EF891DB0-0D7F-4779-BBF9-8DE52CD3C84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088C09A-3D7B-4837-BC71-2FD19CD2363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CBD797B-D664-47EB-8223-D14AE788291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E662E82-0B69-4082-AAA9-56876DB75A8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BF78B9B-370B-4315-BE89-2EB0260024D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FB89D9E-9398-45DF-986B-26E5699E00E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53764B1E-FE34-43FB-B682-824D23571FC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EB27B7D-135D-4F79-9444-A6BDE111EC3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8029202-D416-45ED-9AC0-21B5E31B480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03CF44D-595F-4B66-9F1D-EC4CA265AE4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53A3969-92E4-440D-A7BE-04BDB1AF9747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6F9658E-BFCA-4D0E-B6B1-06384AA27AC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C6B7493-AB83-4092-9400-AC43BA93D0E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9A8679D-45C9-42C0-A2C5-B97A0C7EABA6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1183782-0EE3-45BE-B72C-111A9547936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75D5BBF-D3B4-43AF-AB8B-6541C8F5FDA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B1DE24A-D4D3-4C4F-A124-3F571188FC9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D79B0B7-5122-4931-92CA-E45AC3B86B4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D3DD3DA0-266B-487D-832D-3864E8E00CE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8B4E435-763C-4E03-9F42-51A6C2070EAF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E6E6F8B-B394-4171-8FF8-1863C022242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E90C4AC-EF41-4A52-A2CC-4F9BA5CDFE4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BE014BC-68AD-491A-ACA5-507B8BBDC88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48AE26C8-D299-4C81-923E-6E366635096B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470B47F-A242-41AF-9A74-3F663B0109A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A4A709A-388C-46C9-A2C5-49B41F22E6C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A026F47-7549-4FC8-84F5-65B33C165A9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C2AC6DF-4410-4448-9719-FD100174C1D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78C05C6-F735-4045-86FA-A55757550BB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50FD4AE-CAD3-427A-BB1F-60A6556E4B3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15944D6-E9F7-431C-A683-62FC1170605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513EDB9-5F29-46D8-A0C4-15D25E9B7F8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3B69404-7E70-441E-84F7-E2C65BC9101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6C6F390-407E-41E5-B721-F0D8D35A424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2AD4E5F-BE10-40A1-9C39-6675A1EFE68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E83B2A1-494F-4D43-9ABF-03234EAAA61D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BD50D17-55AE-453E-9FBD-BD526FA475F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63117F7-0917-49AA-A4FE-BC4B0A707B0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09CE4CB-0536-44EB-84EF-64D510F51E0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F8F9300-E58C-4B84-9BAA-C5D790E633C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FFC0AFA-B88B-4299-B1DE-446EB807036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3CDAF58-3561-421A-A6D9-9E95403C013D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0DF93BB-B09F-45BB-A5A8-88389F09772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FD383B9-FB66-4E3C-BB3E-97A6706AA07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0B8949F-F323-45EA-BDE3-6C522BA81B3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A7882D0B-F906-4DB9-A69D-384AC0A53A5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F31145F-A0C2-4B2F-97CA-3FAA0839ADB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86AE9F7-F820-4E92-9EF6-DA25AD9213B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45047A16-E22A-4856-9256-39AA2FA1C75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2E706F4-FFE4-4A66-BD81-1B2A8B63D25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1CE6A4C-7FF2-4D9A-8E43-1118B1EF1CB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03C4AEC-E2FB-402D-961F-4B7ADCE5C2D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5118D12-152C-458C-9E82-1783734D465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77C733F-7800-42F6-ABB1-6ED4264B391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9398BBB-C5D5-4084-8711-2E4A1627C49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EF79B9A-C3D4-44F6-B975-02627835B9D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7F6BD4-9E52-45AE-A9C2-30504B5A4E1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8C8620C-F8CF-42CC-8F6C-215AB6FB6B4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142D3B0-01A1-4DAF-8F93-0CFBD2A5181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A44067D-D854-4071-8097-850718FDA3C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51E7BA0-3528-4A11-B73D-E7421E4640E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9F25CB8-F4A0-492D-95A3-4E90CDA046B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A6DC55B-E200-4B96-844A-F4C4D2FED51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FB58971-8CE3-404B-A5A4-1D93B1AB219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4227C5E-47B1-43F6-A14E-6002185C933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8EF41F7-BFC5-4DBB-9513-48F7E0A33CC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8477DE3-BD12-4379-8020-AE4981A1A60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6D3F119-3EB6-4A7E-98E2-0FCAA3A8F8A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1846DA1-EF8E-41E2-B2F0-895E138517E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17DD5F0-45AF-4995-9592-8DCD39AE70E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0F884D8-F946-4EDE-9312-1E3D3B0D29C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E7978A0-8A8F-4F73-BFDA-85500E4E693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F3AEF64-842A-4439-A59A-FE1E75BCF11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2541FA2-11D0-4AB2-BAF9-BD7AC99ED1F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D7F98B6-971B-405C-AA71-CD24B15230F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5319CB9-AA0F-4DC7-B8FD-E4D036EF2AE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BD26E69-17B4-4CCD-B9A8-C29E976A911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AAB73BB-7810-4054-A1DA-D2F3AD023F7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A8C5140-ACE4-49EC-B663-5F06CB54761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B0362DD-0FE2-48EE-AE45-FA92DC6A7E1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CC2DB9B-FFED-4C57-9840-94AB54DF94F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3AD08D6-DA60-477E-919B-989968B1214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67B3E6D-BFF2-4632-903B-562D235313C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41BBFD1-D093-4B9F-9773-8491770D91F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76F611D-6973-4C26-BB79-36CD9DCBDDF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5F58978-09B4-449E-9B12-54F7F6C605E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453ED6E-49DA-4013-BF4C-40F52E3A810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F8FD992-EE1D-4DE6-BCCD-DAC8D9CADD2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615AEDF-8CFC-45F1-A1B0-38058514625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226722A-BB59-4DA8-BC8B-3BBA755F47E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D559FC9-5245-4DFE-AC93-58548B17D19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35AD0FA-6D27-432B-B0AF-10758A066A5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4E98547-26DD-4236-B054-011B2AEEC6B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61592CA-5C91-4BC2-84C4-805CB0AE27C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A92577B-C4E5-49CD-A456-F7D93D20EA4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157BF83-A304-4EF8-872D-FB690EC97E4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740621A-0F3D-4CFE-B4F8-6BF64B08D12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364E85B-CD90-4591-AF17-61CCF8361C9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B1F4220-BCD5-4DBD-AD54-36639DDDD9E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745093B-9CBB-4C5D-AA7B-8EC2B3C3335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6444A1D-CDFB-4A69-ABE9-0D6C7B546AE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12E3B9E-0108-48CD-8984-F7183F9695D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81FBED0-CFA0-481A-BA48-F5A125CFFDD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878E236-A4BE-497D-806E-C1A1A7BAE6C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8C8A4A7-9219-4CCA-BF6F-06493FDA3DC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80FCC58-AA31-4929-AED9-687756470FE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220A8E3-B3EF-4C1D-ACA7-4884284E1FA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4EA8938-51A6-419B-972A-E8C47B8DEDA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077850F-7A91-44E9-91E6-8C122D3EF3A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9B83B60-3ACA-439F-A71B-9EE5AFB08A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38A3278-DF2E-4EF8-A8B0-DF19E1061BC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104D131-4BFA-48A9-86C6-74686B70AC3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A9442B4-F6B1-4789-BED6-758B7ABFFFA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93BA375-1633-45BA-8EB5-3C3EBFBCB31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6BE1C0F-F026-4511-B4F4-8096A8CB31B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14E2A0F-33A9-4106-89F7-50CC1A302ED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EC022B2-0E99-4CDE-934B-F22E5998B94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18FD4D7-6EA6-4EC8-855E-5AC9349BA18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79C3860-6C73-4035-8F27-F56D1ACE51B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7D817B8-39FB-4B82-9C83-048B72094D6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6DAEB3A-DCA6-4DFA-A475-1498074B657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236C3CA-7153-47E6-8DA9-326911215B9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25F386C-817A-4990-8F81-7347B889606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8B84000-0651-41ED-B802-8B88D8ED738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F6846AA-7AFC-4C20-8A8D-7A37BCA44F9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A0D4111-D0BA-4C41-868C-D0E9153C8E4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FA0BB91-9350-4F3F-A74E-6E179282EEB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A0202EF-5CB5-4E1A-B4B5-E90F286B366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918F6C9-26EE-455B-BD1E-9A1EB75BECE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FB7FC55-2FD7-4F6F-B31F-45DF6B4B2FC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74D382B-708B-4CA8-AF35-7A3F0386E12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F3CADDE-B593-4CEE-91F5-0531C02A068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A7093B5-B2D7-468A-9C69-DAFAF42DAB3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2D586D6-E746-46FE-A9DD-61BBE8F49A0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595E886-56A9-478E-A47B-C428395068B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76071E3-E484-4ADC-9A13-1D37C405297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8981C08-E51A-4C3C-8F3F-EFD320FAD66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49103A9-0EF8-4EC3-8FC7-1DD3BBDF503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5041505-CB61-4411-98EC-BA3764D6D1F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9F1DDDC-30D1-4A3C-813A-30930624FAD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EF59A17-329D-48C6-8696-FADB73F4012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5FC4EDF-60C1-41E3-9554-3B29C3824DD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7C72ECA-E6C4-4626-861C-46361593EA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1150</Words>
  <Application>Microsoft Office PowerPoint</Application>
  <PresentationFormat>Widescreen</PresentationFormat>
  <Paragraphs>220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Wingdings</vt:lpstr>
      <vt:lpstr>Retrospect</vt:lpstr>
      <vt:lpstr>Game Requirements and Storyboards</vt:lpstr>
      <vt:lpstr>Requirements</vt:lpstr>
      <vt:lpstr>Requirements</vt:lpstr>
      <vt:lpstr>Requirements</vt:lpstr>
      <vt:lpstr>Background Story</vt:lpstr>
      <vt:lpstr>Requirements - Continue</vt:lpstr>
      <vt:lpstr>Requirements - Continue</vt:lpstr>
      <vt:lpstr>Requirements - Continue</vt:lpstr>
      <vt:lpstr>Storyboard Design: Blast Force Story: Pre-Tutorial Scene</vt:lpstr>
      <vt:lpstr>Storyboard Design: Blast Force Story: Tutorial Scene</vt:lpstr>
      <vt:lpstr>Storyboard Design: Blast Force Story: Tutorial Scene</vt:lpstr>
      <vt:lpstr>Storyboard Design: Blast Force Story: Level Hub - Exploring level and fighting boss scene</vt:lpstr>
      <vt:lpstr>Storyboard Design: Blast Force Story: Escaping Scene</vt:lpstr>
      <vt:lpstr>CM Repository </vt:lpstr>
      <vt:lpstr>Team Contributions (Roles)</vt:lpstr>
      <vt:lpstr>Project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Requirements and Storyboards</dc:title>
  <dc:creator>Abdulrahman Al Sabri</dc:creator>
  <cp:lastModifiedBy>Abdulrahman Al Sabri</cp:lastModifiedBy>
  <cp:revision>6</cp:revision>
  <dcterms:created xsi:type="dcterms:W3CDTF">2020-02-26T16:36:37Z</dcterms:created>
  <dcterms:modified xsi:type="dcterms:W3CDTF">2020-02-26T18:02:27Z</dcterms:modified>
</cp:coreProperties>
</file>