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1745-D342-4AAC-8B07-EC3AD372A79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8CB9-577B-4A64-9810-27EED331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8CB9-577B-4A64-9810-27EED331A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8CB9-577B-4A64-9810-27EED331A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B25B-1F2F-4EAC-B3C3-E0A0D7B6593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E748-774A-4BA2-B69E-C031CD38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Lesson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68290"/>
            <a:ext cx="5766536" cy="282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12954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Declare it with 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name of the function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the number of inputs needed (parameters)</a:t>
            </a:r>
          </a:p>
          <a:p>
            <a:pPr marL="342900" indent="-342900">
              <a:buAutoNum type="arabicPeriod"/>
            </a:pPr>
            <a:r>
              <a:rPr lang="en-US" dirty="0" smtClean="0"/>
              <a:t>Put colon at the end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if the output should be returned or printed</a:t>
            </a:r>
          </a:p>
          <a:p>
            <a:pPr marL="342900" indent="-342900">
              <a:buAutoNum type="arabicPeriod"/>
            </a:pPr>
            <a:r>
              <a:rPr lang="en-US" dirty="0" smtClean="0"/>
              <a:t>Do not forget indentation!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calculates the area of rectangle?</a:t>
            </a:r>
          </a:p>
          <a:p>
            <a:pPr marL="0" indent="0">
              <a:buNone/>
            </a:pPr>
            <a:r>
              <a:rPr lang="en-US" dirty="0" smtClean="0"/>
              <a:t>Hint: determine first the number of required inputs.</a:t>
            </a:r>
          </a:p>
        </p:txBody>
      </p:sp>
    </p:spTree>
    <p:extLst>
      <p:ext uri="{BB962C8B-B14F-4D97-AF65-F5344CB8AC3E}">
        <p14:creationId xmlns:p14="http://schemas.microsoft.com/office/powerpoint/2010/main" val="8040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function call , we need the name of the function and ……?</a:t>
            </a:r>
          </a:p>
          <a:p>
            <a:r>
              <a:rPr lang="en-US" dirty="0" smtClean="0"/>
              <a:t>What the keyword for defining a new function?</a:t>
            </a:r>
          </a:p>
          <a:p>
            <a:endParaRPr lang="en-US" dirty="0"/>
          </a:p>
          <a:p>
            <a:r>
              <a:rPr lang="en-US" dirty="0" smtClean="0"/>
              <a:t>Common mistake when writing functions is to omit 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Enhance your programming skills by having a structured approach of your </a:t>
            </a:r>
            <a:r>
              <a:rPr lang="en-US" sz="2400" dirty="0" smtClean="0"/>
              <a:t>code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Divide your problem into small pieces of functions and assemble them into your code </a:t>
            </a:r>
            <a:r>
              <a:rPr lang="en-US" sz="2400" dirty="0" smtClean="0"/>
              <a:t>file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Avoid reinventing the wheel by using </a:t>
            </a:r>
            <a:r>
              <a:rPr lang="en-US" sz="2400" dirty="0" smtClean="0"/>
              <a:t>functions built by other programmers.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38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:  Basics of Functions</a:t>
            </a:r>
          </a:p>
          <a:p>
            <a:r>
              <a:rPr lang="en-US" dirty="0" smtClean="0"/>
              <a:t>Part 2:  Calling  functions built by others</a:t>
            </a:r>
          </a:p>
          <a:p>
            <a:r>
              <a:rPr lang="en-US" dirty="0" smtClean="0"/>
              <a:t>Part 3:  Writing functions</a:t>
            </a:r>
          </a:p>
          <a:p>
            <a:r>
              <a:rPr lang="en-US" dirty="0" smtClean="0"/>
              <a:t>Part 4: 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 Basics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used extensively in libraries and it is typical in professional settings.</a:t>
            </a:r>
          </a:p>
          <a:p>
            <a:r>
              <a:rPr lang="en-US" dirty="0" smtClean="0"/>
              <a:t>Advantages of functions:</a:t>
            </a:r>
          </a:p>
          <a:p>
            <a:pPr lvl="1"/>
            <a:r>
              <a:rPr lang="en-US" dirty="0" smtClean="0"/>
              <a:t>Lines of code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Structured Problem Solving</a:t>
            </a:r>
          </a:p>
          <a:p>
            <a:pPr lvl="1"/>
            <a:r>
              <a:rPr lang="en-US" dirty="0" smtClean="0"/>
              <a:t>Maintainability (Easy to find errors in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7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Non Functions </a:t>
            </a:r>
            <a:r>
              <a:rPr lang="en-US" dirty="0" err="1" smtClean="0"/>
              <a:t>Vs</a:t>
            </a:r>
            <a:r>
              <a:rPr lang="en-US" dirty="0" smtClean="0"/>
              <a:t>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153112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 of 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program: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emp1_hours= 20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emp1_monthly_salary =5000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emp1_rate= 25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emp1_total = 5000 + 20 *25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print statement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emp2_hours= 8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emp2_monthly_salary =10000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emp2_rate= 60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emp2_total = 10000 + 8 *60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print statement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program: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total ( h, salary, rate):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total = salary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(h *rate)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print statement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emp1_total = total( 20, 5000, 25)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emp2_total = total (8, 10000, 60)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0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: Function Syntax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Defining your own function Syntax:</a:t>
            </a:r>
          </a:p>
          <a:p>
            <a:pPr lvl="1"/>
            <a:r>
              <a:rPr lang="en-US" b="1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fun_name</a:t>
            </a:r>
            <a:r>
              <a:rPr lang="en-US" dirty="0" smtClean="0"/>
              <a:t> ( parameters):</a:t>
            </a:r>
          </a:p>
          <a:p>
            <a:pPr marL="914400" lvl="2" indent="0">
              <a:buNone/>
            </a:pPr>
            <a:r>
              <a:rPr lang="en-US" dirty="0" smtClean="0"/>
              <a:t>statements</a:t>
            </a:r>
          </a:p>
          <a:p>
            <a:pPr marL="0" lvl="2" indent="0">
              <a:buNone/>
            </a:pPr>
            <a:endParaRPr lang="en-US" dirty="0" smtClean="0"/>
          </a:p>
          <a:p>
            <a:pPr marL="342900" lvl="2" indent="-342900"/>
            <a:r>
              <a:rPr lang="en-US" sz="3200" b="1" dirty="0"/>
              <a:t>Calling functions:</a:t>
            </a:r>
          </a:p>
          <a:p>
            <a:pPr marL="0" lvl="2" indent="0">
              <a:buNone/>
            </a:pPr>
            <a:r>
              <a:rPr lang="en-US" dirty="0"/>
              <a:t> </a:t>
            </a:r>
            <a:r>
              <a:rPr lang="en-US" dirty="0" smtClean="0"/>
              <a:t>	……</a:t>
            </a:r>
            <a:endParaRPr lang="en-US" dirty="0"/>
          </a:p>
          <a:p>
            <a:pPr marL="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fun_name</a:t>
            </a:r>
            <a:r>
              <a:rPr lang="en-US" dirty="0" smtClean="0"/>
              <a:t>(parameters)</a:t>
            </a:r>
          </a:p>
          <a:p>
            <a:pPr marL="0" lvl="2" indent="0">
              <a:buNone/>
            </a:pPr>
            <a:r>
              <a:rPr lang="en-US" dirty="0"/>
              <a:t>	</a:t>
            </a:r>
            <a:r>
              <a:rPr lang="en-US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1689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Defining your own function Syntax:</a:t>
            </a:r>
          </a:p>
          <a:p>
            <a:pPr lvl="1"/>
            <a:r>
              <a:rPr lang="en-US" b="1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fun_name</a:t>
            </a:r>
            <a:r>
              <a:rPr lang="en-US" dirty="0" smtClean="0"/>
              <a:t> ( parameters):</a:t>
            </a:r>
          </a:p>
          <a:p>
            <a:pPr marL="914400" lvl="2" indent="0">
              <a:buNone/>
            </a:pPr>
            <a:r>
              <a:rPr lang="en-US" dirty="0" smtClean="0"/>
              <a:t>Statements</a:t>
            </a:r>
          </a:p>
          <a:p>
            <a:pPr marL="914400" lvl="2" indent="0">
              <a:buNone/>
            </a:pPr>
            <a:r>
              <a:rPr lang="en-US" dirty="0" smtClean="0"/>
              <a:t>return</a:t>
            </a:r>
          </a:p>
          <a:p>
            <a:pPr marL="0" lvl="2" indent="0">
              <a:buNone/>
            </a:pPr>
            <a:endParaRPr lang="en-US" dirty="0" smtClean="0"/>
          </a:p>
          <a:p>
            <a:pPr marL="342900" lvl="2" indent="-342900"/>
            <a:r>
              <a:rPr lang="en-US" sz="3200" b="1" dirty="0"/>
              <a:t>Calling functions:</a:t>
            </a:r>
          </a:p>
          <a:p>
            <a:pPr marL="0" lvl="2" indent="0">
              <a:buNone/>
            </a:pPr>
            <a:r>
              <a:rPr lang="en-US" dirty="0"/>
              <a:t> </a:t>
            </a:r>
            <a:r>
              <a:rPr lang="en-US" dirty="0" smtClean="0"/>
              <a:t>	……</a:t>
            </a:r>
            <a:endParaRPr lang="en-US" dirty="0"/>
          </a:p>
          <a:p>
            <a:pPr marL="0" lvl="2" indent="0">
              <a:buNone/>
            </a:pPr>
            <a:r>
              <a:rPr lang="en-US" dirty="0" smtClean="0"/>
              <a:t>	a = </a:t>
            </a:r>
            <a:r>
              <a:rPr lang="en-US" dirty="0" err="1" smtClean="0"/>
              <a:t>fun_name</a:t>
            </a:r>
            <a:r>
              <a:rPr lang="en-US" dirty="0" smtClean="0"/>
              <a:t>(parameters)</a:t>
            </a:r>
          </a:p>
          <a:p>
            <a:pPr marL="0" lvl="2" indent="0">
              <a:buNone/>
            </a:pPr>
            <a:r>
              <a:rPr lang="en-US" dirty="0"/>
              <a:t>	</a:t>
            </a:r>
            <a:r>
              <a:rPr lang="en-US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99739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Built-in Functions in python:</a:t>
            </a:r>
          </a:p>
          <a:p>
            <a:r>
              <a:rPr lang="en-US" dirty="0" smtClean="0"/>
              <a:t>a = ‘Hello’ </a:t>
            </a:r>
          </a:p>
          <a:p>
            <a:r>
              <a:rPr lang="en-US" dirty="0" smtClean="0"/>
              <a:t>print (a)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len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C = type(a)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600200"/>
            <a:ext cx="441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Users- Defined functions: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def</a:t>
            </a:r>
            <a:r>
              <a:rPr lang="en-US" sz="3200" dirty="0" smtClean="0"/>
              <a:t> add(a, b):</a:t>
            </a:r>
          </a:p>
          <a:p>
            <a:r>
              <a:rPr lang="en-US" sz="3200" dirty="0" smtClean="0"/>
              <a:t>   return </a:t>
            </a:r>
            <a:r>
              <a:rPr lang="en-US" sz="3200" dirty="0" err="1" smtClean="0"/>
              <a:t>a+b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Sum =  add(</a:t>
            </a:r>
            <a:r>
              <a:rPr lang="en-US" sz="3200" dirty="0" err="1" smtClean="0"/>
              <a:t>a,b</a:t>
            </a:r>
            <a:r>
              <a:rPr lang="en-US" sz="32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6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avg_sales</a:t>
            </a:r>
            <a:r>
              <a:rPr lang="en-US" dirty="0" smtClean="0"/>
              <a:t>(q1,q2,q3,q4, n):</a:t>
            </a:r>
          </a:p>
          <a:p>
            <a:pPr lvl="2"/>
            <a:r>
              <a:rPr lang="en-US" dirty="0" err="1" smtClean="0"/>
              <a:t>avg</a:t>
            </a:r>
            <a:r>
              <a:rPr lang="en-US" dirty="0" smtClean="0"/>
              <a:t> = (q1 +q2 +q3 +q4) / n</a:t>
            </a:r>
          </a:p>
          <a:p>
            <a:pPr lvl="2"/>
            <a:r>
              <a:rPr lang="en-US" dirty="0" smtClean="0"/>
              <a:t>Return </a:t>
            </a:r>
            <a:r>
              <a:rPr lang="en-US" dirty="0" err="1" smtClean="0"/>
              <a:t>avg</a:t>
            </a:r>
            <a:endParaRPr lang="en-US" dirty="0" smtClean="0"/>
          </a:p>
          <a:p>
            <a:pPr marL="0" lvl="2" indent="0">
              <a:buNone/>
            </a:pPr>
            <a:r>
              <a:rPr lang="en-US" dirty="0" smtClean="0"/>
              <a:t>…….</a:t>
            </a:r>
          </a:p>
          <a:p>
            <a:pPr marL="0" lvl="2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Averge_2018 = </a:t>
            </a:r>
            <a:r>
              <a:rPr lang="en-US" dirty="0" err="1" smtClean="0">
                <a:solidFill>
                  <a:srgbClr val="FF0000"/>
                </a:solidFill>
              </a:rPr>
              <a:t>avg_sales</a:t>
            </a:r>
            <a:r>
              <a:rPr lang="en-US" dirty="0" smtClean="0">
                <a:solidFill>
                  <a:srgbClr val="FF0000"/>
                </a:solidFill>
              </a:rPr>
              <a:t>( 5000, 8000, 11000, 2500, 4)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435</Words>
  <Application>Microsoft Office PowerPoint</Application>
  <PresentationFormat>On-screen Show (4:3)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Python Functions</vt:lpstr>
      <vt:lpstr>Learning Objective</vt:lpstr>
      <vt:lpstr>Plan</vt:lpstr>
      <vt:lpstr>Part 1:  Basics of Functions</vt:lpstr>
      <vt:lpstr> Non Functions Vs Functions</vt:lpstr>
      <vt:lpstr>Part 2 : Function Syntax (1)</vt:lpstr>
      <vt:lpstr>Function Syntax (2)</vt:lpstr>
      <vt:lpstr>Calling functions</vt:lpstr>
      <vt:lpstr>Excercise</vt:lpstr>
      <vt:lpstr>Writing function</vt:lpstr>
      <vt:lpstr>Exercise</vt:lpstr>
      <vt:lpstr>Review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</dc:creator>
  <cp:lastModifiedBy>Dr. Abdulrahman</cp:lastModifiedBy>
  <cp:revision>16</cp:revision>
  <dcterms:created xsi:type="dcterms:W3CDTF">2018-10-20T23:36:04Z</dcterms:created>
  <dcterms:modified xsi:type="dcterms:W3CDTF">2018-10-21T16:59:28Z</dcterms:modified>
</cp:coreProperties>
</file>