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ir Abdulkrem Khalid Aljabri" initials="OAKA" lastIdx="1" clrIdx="0">
    <p:extLst>
      <p:ext uri="{19B8F6BF-5375-455C-9EA6-DF929625EA0E}">
        <p15:presenceInfo xmlns:p15="http://schemas.microsoft.com/office/powerpoint/2012/main" userId="Omair Abdulkrem Khalid Aljab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996"/>
    <a:srgbClr val="84AF9B"/>
    <a:srgbClr val="385723"/>
    <a:srgbClr val="800E0E"/>
    <a:srgbClr val="E51C1E"/>
    <a:srgbClr val="CD0000"/>
    <a:srgbClr val="FC9D99"/>
    <a:srgbClr val="F20000"/>
    <a:srgbClr val="C8BBA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CE7D7-43C7-4D92-A82A-1CE7CE23D1D6}" v="2" dt="2021-04-07T16:14:47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2" autoAdjust="0"/>
    <p:restoredTop sz="96357" autoAdjust="0"/>
  </p:normalViewPr>
  <p:slideViewPr>
    <p:cSldViewPr snapToGrid="0">
      <p:cViewPr>
        <p:scale>
          <a:sx n="33" d="100"/>
          <a:sy n="33" d="100"/>
        </p:scale>
        <p:origin x="3858" y="18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ir Abdulkrem Khalid Aljabri" userId="b2c00a74-2992-4546-9b63-c13bdd3f94c6" providerId="ADAL" clId="{E9F4D123-5F7E-445B-94CE-29D60D518473}"/>
    <pc:docChg chg="undo redo custSel addSld delSld modSld">
      <pc:chgData name="Omair Abdulkrem Khalid Aljabri" userId="b2c00a74-2992-4546-9b63-c13bdd3f94c6" providerId="ADAL" clId="{E9F4D123-5F7E-445B-94CE-29D60D518473}" dt="2020-04-19T03:30:10.217" v="3800"/>
      <pc:docMkLst>
        <pc:docMk/>
      </pc:docMkLst>
      <pc:sldChg chg="addSp delSp modSp addAnim delAnim modAnim">
        <pc:chgData name="Omair Abdulkrem Khalid Aljabri" userId="b2c00a74-2992-4546-9b63-c13bdd3f94c6" providerId="ADAL" clId="{E9F4D123-5F7E-445B-94CE-29D60D518473}" dt="2020-04-19T03:30:10.217" v="3800"/>
        <pc:sldMkLst>
          <pc:docMk/>
          <pc:sldMk cId="4191110109" sldId="258"/>
        </pc:sldMkLst>
        <pc:spChg chg="mod">
          <ac:chgData name="Omair Abdulkrem Khalid Aljabri" userId="b2c00a74-2992-4546-9b63-c13bdd3f94c6" providerId="ADAL" clId="{E9F4D123-5F7E-445B-94CE-29D60D518473}" dt="2020-04-19T01:23:59.838" v="15" actId="1076"/>
          <ac:spMkLst>
            <pc:docMk/>
            <pc:sldMk cId="4191110109" sldId="258"/>
            <ac:spMk id="9" creationId="{482B8DB6-9BA6-4C3A-A661-DB52036695F7}"/>
          </ac:spMkLst>
        </pc:spChg>
        <pc:spChg chg="mod">
          <ac:chgData name="Omair Abdulkrem Khalid Aljabri" userId="b2c00a74-2992-4546-9b63-c13bdd3f94c6" providerId="ADAL" clId="{E9F4D123-5F7E-445B-94CE-29D60D518473}" dt="2020-04-19T01:23:59.838" v="15" actId="1076"/>
          <ac:spMkLst>
            <pc:docMk/>
            <pc:sldMk cId="4191110109" sldId="258"/>
            <ac:spMk id="10" creationId="{671FDB80-F205-4CA8-A11D-47CC3EC1A209}"/>
          </ac:spMkLst>
        </pc:spChg>
        <pc:spChg chg="add del">
          <ac:chgData name="Omair Abdulkrem Khalid Aljabri" userId="b2c00a74-2992-4546-9b63-c13bdd3f94c6" providerId="ADAL" clId="{E9F4D123-5F7E-445B-94CE-29D60D518473}" dt="2020-04-19T02:38:04.688" v="2256"/>
          <ac:spMkLst>
            <pc:docMk/>
            <pc:sldMk cId="4191110109" sldId="258"/>
            <ac:spMk id="16" creationId="{F4C68F03-4009-4B75-AF40-37DCE69067E1}"/>
          </ac:spMkLst>
        </pc:spChg>
        <pc:spChg chg="mod">
          <ac:chgData name="Omair Abdulkrem Khalid Aljabri" userId="b2c00a74-2992-4546-9b63-c13bdd3f94c6" providerId="ADAL" clId="{E9F4D123-5F7E-445B-94CE-29D60D518473}" dt="2020-04-19T01:44:38.461" v="678" actId="1038"/>
          <ac:spMkLst>
            <pc:docMk/>
            <pc:sldMk cId="4191110109" sldId="258"/>
            <ac:spMk id="19" creationId="{AA988888-AA52-466B-85BC-EFC6092FDFA9}"/>
          </ac:spMkLst>
        </pc:spChg>
        <pc:spChg chg="add mod">
          <ac:chgData name="Omair Abdulkrem Khalid Aljabri" userId="b2c00a74-2992-4546-9b63-c13bdd3f94c6" providerId="ADAL" clId="{E9F4D123-5F7E-445B-94CE-29D60D518473}" dt="2020-04-19T02:12:31.944" v="1532" actId="164"/>
          <ac:spMkLst>
            <pc:docMk/>
            <pc:sldMk cId="4191110109" sldId="258"/>
            <ac:spMk id="29" creationId="{A7A40F05-D962-407D-B3FA-A8713AB77CDD}"/>
          </ac:spMkLst>
        </pc:spChg>
        <pc:spChg chg="add mod">
          <ac:chgData name="Omair Abdulkrem Khalid Aljabri" userId="b2c00a74-2992-4546-9b63-c13bdd3f94c6" providerId="ADAL" clId="{E9F4D123-5F7E-445B-94CE-29D60D518473}" dt="2020-04-19T02:12:31.944" v="1532" actId="164"/>
          <ac:spMkLst>
            <pc:docMk/>
            <pc:sldMk cId="4191110109" sldId="258"/>
            <ac:spMk id="35" creationId="{FDDF6D15-B7F8-4E75-AEBA-6BB4089B3B64}"/>
          </ac:spMkLst>
        </pc:spChg>
        <pc:spChg chg="add mod">
          <ac:chgData name="Omair Abdulkrem Khalid Aljabri" userId="b2c00a74-2992-4546-9b63-c13bdd3f94c6" providerId="ADAL" clId="{E9F4D123-5F7E-445B-94CE-29D60D518473}" dt="2020-04-19T02:18:41.017" v="1789" actId="164"/>
          <ac:spMkLst>
            <pc:docMk/>
            <pc:sldMk cId="4191110109" sldId="258"/>
            <ac:spMk id="40" creationId="{177FC241-E044-430A-BF89-E8876CD91C77}"/>
          </ac:spMkLst>
        </pc:spChg>
        <pc:spChg chg="add mod">
          <ac:chgData name="Omair Abdulkrem Khalid Aljabri" userId="b2c00a74-2992-4546-9b63-c13bdd3f94c6" providerId="ADAL" clId="{E9F4D123-5F7E-445B-94CE-29D60D518473}" dt="2020-04-19T02:22:22.713" v="1868" actId="164"/>
          <ac:spMkLst>
            <pc:docMk/>
            <pc:sldMk cId="4191110109" sldId="258"/>
            <ac:spMk id="42" creationId="{E6D10C43-AF90-4204-A056-829244DE9892}"/>
          </ac:spMkLst>
        </pc:spChg>
        <pc:spChg chg="add mod">
          <ac:chgData name="Omair Abdulkrem Khalid Aljabri" userId="b2c00a74-2992-4546-9b63-c13bdd3f94c6" providerId="ADAL" clId="{E9F4D123-5F7E-445B-94CE-29D60D518473}" dt="2020-04-19T02:22:43.688" v="1874" actId="164"/>
          <ac:spMkLst>
            <pc:docMk/>
            <pc:sldMk cId="4191110109" sldId="258"/>
            <ac:spMk id="44" creationId="{A24D4F65-B4D3-4279-AD91-A7807E070CC1}"/>
          </ac:spMkLst>
        </pc:spChg>
        <pc:spChg chg="add mod">
          <ac:chgData name="Omair Abdulkrem Khalid Aljabri" userId="b2c00a74-2992-4546-9b63-c13bdd3f94c6" providerId="ADAL" clId="{E9F4D123-5F7E-445B-94CE-29D60D518473}" dt="2020-04-19T02:22:59.965" v="1879" actId="164"/>
          <ac:spMkLst>
            <pc:docMk/>
            <pc:sldMk cId="4191110109" sldId="258"/>
            <ac:spMk id="46" creationId="{16CE8A12-74E4-4D93-938A-057554ED47AB}"/>
          </ac:spMkLst>
        </pc:spChg>
        <pc:spChg chg="mod">
          <ac:chgData name="Omair Abdulkrem Khalid Aljabri" userId="b2c00a74-2992-4546-9b63-c13bdd3f94c6" providerId="ADAL" clId="{E9F4D123-5F7E-445B-94CE-29D60D518473}" dt="2020-04-19T01:24:14.354" v="20" actId="1076"/>
          <ac:spMkLst>
            <pc:docMk/>
            <pc:sldMk cId="4191110109" sldId="258"/>
            <ac:spMk id="73" creationId="{58EA4F1A-95CC-4ED0-AAD0-3E89B0D28F8A}"/>
          </ac:spMkLst>
        </pc:spChg>
        <pc:spChg chg="mod">
          <ac:chgData name="Omair Abdulkrem Khalid Aljabri" userId="b2c00a74-2992-4546-9b63-c13bdd3f94c6" providerId="ADAL" clId="{E9F4D123-5F7E-445B-94CE-29D60D518473}" dt="2020-04-19T01:24:14.354" v="20" actId="1076"/>
          <ac:spMkLst>
            <pc:docMk/>
            <pc:sldMk cId="4191110109" sldId="258"/>
            <ac:spMk id="74" creationId="{C3479D39-DED9-49A8-A5C7-21C66C81CB09}"/>
          </ac:spMkLst>
        </pc:spChg>
        <pc:spChg chg="mod">
          <ac:chgData name="Omair Abdulkrem Khalid Aljabri" userId="b2c00a74-2992-4546-9b63-c13bdd3f94c6" providerId="ADAL" clId="{E9F4D123-5F7E-445B-94CE-29D60D518473}" dt="2020-04-19T01:24:49.986" v="25" actId="1076"/>
          <ac:spMkLst>
            <pc:docMk/>
            <pc:sldMk cId="4191110109" sldId="258"/>
            <ac:spMk id="94" creationId="{673F2DFD-DB14-49D8-98E4-84E5B00C39F1}"/>
          </ac:spMkLst>
        </pc:spChg>
        <pc:spChg chg="mod">
          <ac:chgData name="Omair Abdulkrem Khalid Aljabri" userId="b2c00a74-2992-4546-9b63-c13bdd3f94c6" providerId="ADAL" clId="{E9F4D123-5F7E-445B-94CE-29D60D518473}" dt="2020-04-19T01:24:49.986" v="25" actId="1076"/>
          <ac:spMkLst>
            <pc:docMk/>
            <pc:sldMk cId="4191110109" sldId="258"/>
            <ac:spMk id="95" creationId="{6331594E-E749-4A1D-87F5-3DC9E78E1585}"/>
          </ac:spMkLst>
        </pc:spChg>
        <pc:spChg chg="mod">
          <ac:chgData name="Omair Abdulkrem Khalid Aljabri" userId="b2c00a74-2992-4546-9b63-c13bdd3f94c6" providerId="ADAL" clId="{E9F4D123-5F7E-445B-94CE-29D60D518473}" dt="2020-04-19T01:48:17.007" v="764" actId="1037"/>
          <ac:spMkLst>
            <pc:docMk/>
            <pc:sldMk cId="4191110109" sldId="258"/>
            <ac:spMk id="97" creationId="{638414C5-C632-4066-9172-B7912ED78600}"/>
          </ac:spMkLst>
        </pc:spChg>
        <pc:spChg chg="mod">
          <ac:chgData name="Omair Abdulkrem Khalid Aljabri" userId="b2c00a74-2992-4546-9b63-c13bdd3f94c6" providerId="ADAL" clId="{E9F4D123-5F7E-445B-94CE-29D60D518473}" dt="2020-04-19T01:24:20.906" v="21" actId="1076"/>
          <ac:spMkLst>
            <pc:docMk/>
            <pc:sldMk cId="4191110109" sldId="258"/>
            <ac:spMk id="138" creationId="{705A2B40-D2B6-4EBF-AC29-8EEA09F22532}"/>
          </ac:spMkLst>
        </pc:spChg>
        <pc:spChg chg="mod">
          <ac:chgData name="Omair Abdulkrem Khalid Aljabri" userId="b2c00a74-2992-4546-9b63-c13bdd3f94c6" providerId="ADAL" clId="{E9F4D123-5F7E-445B-94CE-29D60D518473}" dt="2020-04-19T01:24:20.906" v="21" actId="1076"/>
          <ac:spMkLst>
            <pc:docMk/>
            <pc:sldMk cId="4191110109" sldId="258"/>
            <ac:spMk id="139" creationId="{BD93A994-A07D-45FD-8864-EA1C91F47D1B}"/>
          </ac:spMkLst>
        </pc:spChg>
        <pc:spChg chg="del">
          <ac:chgData name="Omair Abdulkrem Khalid Aljabri" userId="b2c00a74-2992-4546-9b63-c13bdd3f94c6" providerId="ADAL" clId="{E9F4D123-5F7E-445B-94CE-29D60D518473}" dt="2020-04-19T02:12:38.974" v="1535"/>
          <ac:spMkLst>
            <pc:docMk/>
            <pc:sldMk cId="4191110109" sldId="258"/>
            <ac:spMk id="142" creationId="{C5FF6528-2C5A-4EA0-9BFC-B9E0B3FA42B0}"/>
          </ac:spMkLst>
        </pc:spChg>
        <pc:spChg chg="del">
          <ac:chgData name="Omair Abdulkrem Khalid Aljabri" userId="b2c00a74-2992-4546-9b63-c13bdd3f94c6" providerId="ADAL" clId="{E9F4D123-5F7E-445B-94CE-29D60D518473}" dt="2020-04-19T02:12:37.805" v="1534"/>
          <ac:spMkLst>
            <pc:docMk/>
            <pc:sldMk cId="4191110109" sldId="258"/>
            <ac:spMk id="144" creationId="{76A27571-29B5-44D5-8A81-854D768F25C7}"/>
          </ac:spMkLst>
        </pc:spChg>
        <pc:spChg chg="del">
          <ac:chgData name="Omair Abdulkrem Khalid Aljabri" userId="b2c00a74-2992-4546-9b63-c13bdd3f94c6" providerId="ADAL" clId="{E9F4D123-5F7E-445B-94CE-29D60D518473}" dt="2020-04-19T02:12:34.104" v="1533"/>
          <ac:spMkLst>
            <pc:docMk/>
            <pc:sldMk cId="4191110109" sldId="258"/>
            <ac:spMk id="146" creationId="{17B1E249-FD84-41A5-8140-E089C1158EF6}"/>
          </ac:spMkLst>
        </pc:spChg>
        <pc:spChg chg="mod">
          <ac:chgData name="Omair Abdulkrem Khalid Aljabri" userId="b2c00a74-2992-4546-9b63-c13bdd3f94c6" providerId="ADAL" clId="{E9F4D123-5F7E-445B-94CE-29D60D518473}" dt="2020-04-19T01:24:31.865" v="22" actId="1076"/>
          <ac:spMkLst>
            <pc:docMk/>
            <pc:sldMk cId="4191110109" sldId="258"/>
            <ac:spMk id="156" creationId="{94914E41-2507-43EE-B616-46F49EED96E3}"/>
          </ac:spMkLst>
        </pc:spChg>
        <pc:spChg chg="mod">
          <ac:chgData name="Omair Abdulkrem Khalid Aljabri" userId="b2c00a74-2992-4546-9b63-c13bdd3f94c6" providerId="ADAL" clId="{E9F4D123-5F7E-445B-94CE-29D60D518473}" dt="2020-04-19T01:24:31.865" v="22" actId="1076"/>
          <ac:spMkLst>
            <pc:docMk/>
            <pc:sldMk cId="4191110109" sldId="258"/>
            <ac:spMk id="157" creationId="{118E5E7C-0BA7-4C92-9D8D-8CE23DCFC9E3}"/>
          </ac:spMkLst>
        </pc:spChg>
        <pc:spChg chg="mod">
          <ac:chgData name="Omair Abdulkrem Khalid Aljabri" userId="b2c00a74-2992-4546-9b63-c13bdd3f94c6" providerId="ADAL" clId="{E9F4D123-5F7E-445B-94CE-29D60D518473}" dt="2020-04-19T02:19:55.332" v="1831" actId="1035"/>
          <ac:spMkLst>
            <pc:docMk/>
            <pc:sldMk cId="4191110109" sldId="258"/>
            <ac:spMk id="213" creationId="{DFBC55CE-1A5E-4325-AC21-B870E1632C1A}"/>
          </ac:spMkLst>
        </pc:spChg>
        <pc:spChg chg="mod">
          <ac:chgData name="Omair Abdulkrem Khalid Aljabri" userId="b2c00a74-2992-4546-9b63-c13bdd3f94c6" providerId="ADAL" clId="{E9F4D123-5F7E-445B-94CE-29D60D518473}" dt="2020-04-19T02:19:55.332" v="1831" actId="1035"/>
          <ac:spMkLst>
            <pc:docMk/>
            <pc:sldMk cId="4191110109" sldId="258"/>
            <ac:spMk id="215" creationId="{ADF62309-7B8F-462A-8644-0B66386F516E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24" creationId="{F240B486-18D3-443C-8980-21B22AA16228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25" creationId="{1B300F18-1F80-45D8-9692-5F5ADE3EF561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26" creationId="{7ADD7595-CDA3-464B-9B38-DEF663DD9E3E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27" creationId="{A04A69D7-D5AA-4671-85C7-4AA475393AB9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29" creationId="{4AEC2549-86A4-4D7D-B5A7-473E1AD78FAC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30" creationId="{DA8113CB-1E95-4E77-AE96-E29D9D2E059D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31" creationId="{3554C586-5D3C-43BF-B741-B764845BA3AA}"/>
          </ac:spMkLst>
        </pc:spChg>
        <pc:spChg chg="mod">
          <ac:chgData name="Omair Abdulkrem Khalid Aljabri" userId="b2c00a74-2992-4546-9b63-c13bdd3f94c6" providerId="ADAL" clId="{E9F4D123-5F7E-445B-94CE-29D60D518473}" dt="2020-04-19T03:29:37.799" v="3798" actId="1037"/>
          <ac:spMkLst>
            <pc:docMk/>
            <pc:sldMk cId="4191110109" sldId="258"/>
            <ac:spMk id="232" creationId="{54F8630E-7103-48E4-8271-94EF438CCE85}"/>
          </ac:spMkLst>
        </pc:spChg>
        <pc:spChg chg="add mod">
          <ac:chgData name="Omair Abdulkrem Khalid Aljabri" userId="b2c00a74-2992-4546-9b63-c13bdd3f94c6" providerId="ADAL" clId="{E9F4D123-5F7E-445B-94CE-29D60D518473}" dt="2020-04-19T01:24:38.380" v="24" actId="571"/>
          <ac:spMkLst>
            <pc:docMk/>
            <pc:sldMk cId="4191110109" sldId="258"/>
            <ac:spMk id="264" creationId="{F3EB2F30-994D-4F38-8969-E490D21A3249}"/>
          </ac:spMkLst>
        </pc:spChg>
        <pc:spChg chg="mod">
          <ac:chgData name="Omair Abdulkrem Khalid Aljabri" userId="b2c00a74-2992-4546-9b63-c13bdd3f94c6" providerId="ADAL" clId="{E9F4D123-5F7E-445B-94CE-29D60D518473}" dt="2020-04-19T01:57:44.551" v="907" actId="20577"/>
          <ac:spMkLst>
            <pc:docMk/>
            <pc:sldMk cId="4191110109" sldId="258"/>
            <ac:spMk id="269" creationId="{088B3FB7-318B-4DA0-A140-DB33C07DFDB3}"/>
          </ac:spMkLst>
        </pc:spChg>
        <pc:spChg chg="add mod">
          <ac:chgData name="Omair Abdulkrem Khalid Aljabri" userId="b2c00a74-2992-4546-9b63-c13bdd3f94c6" providerId="ADAL" clId="{E9F4D123-5F7E-445B-94CE-29D60D518473}" dt="2020-04-19T01:24:38.380" v="24" actId="571"/>
          <ac:spMkLst>
            <pc:docMk/>
            <pc:sldMk cId="4191110109" sldId="258"/>
            <ac:spMk id="271" creationId="{112A1822-782D-4190-8B94-68BDF72B25A2}"/>
          </ac:spMkLst>
        </pc:spChg>
        <pc:spChg chg="add mod">
          <ac:chgData name="Omair Abdulkrem Khalid Aljabri" userId="b2c00a74-2992-4546-9b63-c13bdd3f94c6" providerId="ADAL" clId="{E9F4D123-5F7E-445B-94CE-29D60D518473}" dt="2020-04-19T01:25:07.018" v="29" actId="571"/>
          <ac:spMkLst>
            <pc:docMk/>
            <pc:sldMk cId="4191110109" sldId="258"/>
            <ac:spMk id="286" creationId="{323A86D7-B02A-4E8E-8455-D09E7E9302B0}"/>
          </ac:spMkLst>
        </pc:spChg>
        <pc:spChg chg="add mod">
          <ac:chgData name="Omair Abdulkrem Khalid Aljabri" userId="b2c00a74-2992-4546-9b63-c13bdd3f94c6" providerId="ADAL" clId="{E9F4D123-5F7E-445B-94CE-29D60D518473}" dt="2020-04-19T01:25:07.018" v="29" actId="571"/>
          <ac:spMkLst>
            <pc:docMk/>
            <pc:sldMk cId="4191110109" sldId="258"/>
            <ac:spMk id="290" creationId="{B1737144-2D88-44A8-9481-68D94E9578C3}"/>
          </ac:spMkLst>
        </pc:spChg>
        <pc:spChg chg="add mod">
          <ac:chgData name="Omair Abdulkrem Khalid Aljabri" userId="b2c00a74-2992-4546-9b63-c13bdd3f94c6" providerId="ADAL" clId="{E9F4D123-5F7E-445B-94CE-29D60D518473}" dt="2020-04-19T02:18:41.017" v="1789" actId="164"/>
          <ac:spMkLst>
            <pc:docMk/>
            <pc:sldMk cId="4191110109" sldId="258"/>
            <ac:spMk id="291" creationId="{9E4A8EC3-706F-44C7-B1A7-A4D7828D41EB}"/>
          </ac:spMkLst>
        </pc:spChg>
        <pc:spChg chg="mod">
          <ac:chgData name="Omair Abdulkrem Khalid Aljabri" userId="b2c00a74-2992-4546-9b63-c13bdd3f94c6" providerId="ADAL" clId="{E9F4D123-5F7E-445B-94CE-29D60D518473}" dt="2020-04-19T03:02:44.908" v="3389" actId="1035"/>
          <ac:spMkLst>
            <pc:docMk/>
            <pc:sldMk cId="4191110109" sldId="258"/>
            <ac:spMk id="304" creationId="{B58850A8-55B6-4E6E-A48A-BAE923591171}"/>
          </ac:spMkLst>
        </pc:spChg>
        <pc:spChg chg="mod">
          <ac:chgData name="Omair Abdulkrem Khalid Aljabri" userId="b2c00a74-2992-4546-9b63-c13bdd3f94c6" providerId="ADAL" clId="{E9F4D123-5F7E-445B-94CE-29D60D518473}" dt="2020-04-19T02:55:28.810" v="3138" actId="14100"/>
          <ac:spMkLst>
            <pc:docMk/>
            <pc:sldMk cId="4191110109" sldId="258"/>
            <ac:spMk id="307" creationId="{65B18698-17F3-4097-8F0D-7B3F07A1B1C7}"/>
          </ac:spMkLst>
        </pc:spChg>
        <pc:spChg chg="mod">
          <ac:chgData name="Omair Abdulkrem Khalid Aljabri" userId="b2c00a74-2992-4546-9b63-c13bdd3f94c6" providerId="ADAL" clId="{E9F4D123-5F7E-445B-94CE-29D60D518473}" dt="2020-04-19T02:58:08.276" v="3238" actId="1076"/>
          <ac:spMkLst>
            <pc:docMk/>
            <pc:sldMk cId="4191110109" sldId="258"/>
            <ac:spMk id="310" creationId="{F395694F-B623-415A-885B-BCB338DF81E7}"/>
          </ac:spMkLst>
        </pc:spChg>
        <pc:grpChg chg="mod">
          <ac:chgData name="Omair Abdulkrem Khalid Aljabri" userId="b2c00a74-2992-4546-9b63-c13bdd3f94c6" providerId="ADAL" clId="{E9F4D123-5F7E-445B-94CE-29D60D518473}" dt="2020-04-19T03:29:21.157" v="3776" actId="1037"/>
          <ac:grpSpMkLst>
            <pc:docMk/>
            <pc:sldMk cId="4191110109" sldId="258"/>
            <ac:grpSpMk id="4" creationId="{D76C6A86-E783-47AC-8DD0-DA7C6869C32B}"/>
          </ac:grpSpMkLst>
        </pc:grpChg>
        <pc:grpChg chg="mod">
          <ac:chgData name="Omair Abdulkrem Khalid Aljabri" userId="b2c00a74-2992-4546-9b63-c13bdd3f94c6" providerId="ADAL" clId="{E9F4D123-5F7E-445B-94CE-29D60D518473}" dt="2020-04-19T01:49:09.521" v="807" actId="1037"/>
          <ac:grpSpMkLst>
            <pc:docMk/>
            <pc:sldMk cId="4191110109" sldId="258"/>
            <ac:grpSpMk id="7" creationId="{00797F4E-E40E-403D-8066-461A7EE21D55}"/>
          </ac:grpSpMkLst>
        </pc:grpChg>
        <pc:grpChg chg="mod">
          <ac:chgData name="Omair Abdulkrem Khalid Aljabri" userId="b2c00a74-2992-4546-9b63-c13bdd3f94c6" providerId="ADAL" clId="{E9F4D123-5F7E-445B-94CE-29D60D518473}" dt="2020-04-19T03:29:37.799" v="3798" actId="1037"/>
          <ac:grpSpMkLst>
            <pc:docMk/>
            <pc:sldMk cId="4191110109" sldId="258"/>
            <ac:grpSpMk id="12" creationId="{483C5436-5EEF-4986-A1A5-4DF022448549}"/>
          </ac:grpSpMkLst>
        </pc:grpChg>
        <pc:grpChg chg="add del mod">
          <ac:chgData name="Omair Abdulkrem Khalid Aljabri" userId="b2c00a74-2992-4546-9b63-c13bdd3f94c6" providerId="ADAL" clId="{E9F4D123-5F7E-445B-94CE-29D60D518473}" dt="2020-04-19T02:38:22.998" v="2264"/>
          <ac:grpSpMkLst>
            <pc:docMk/>
            <pc:sldMk cId="4191110109" sldId="258"/>
            <ac:grpSpMk id="17" creationId="{6738FC00-C89E-4B3A-ACFD-CE7519639FAF}"/>
          </ac:grpSpMkLst>
        </pc:grpChg>
        <pc:grpChg chg="mod">
          <ac:chgData name="Omair Abdulkrem Khalid Aljabri" userId="b2c00a74-2992-4546-9b63-c13bdd3f94c6" providerId="ADAL" clId="{E9F4D123-5F7E-445B-94CE-29D60D518473}" dt="2020-04-19T01:58:08.331" v="928" actId="1037"/>
          <ac:grpSpMkLst>
            <pc:docMk/>
            <pc:sldMk cId="4191110109" sldId="258"/>
            <ac:grpSpMk id="22" creationId="{9F398DFC-3FDC-425C-B00E-BB906A433D11}"/>
          </ac:grpSpMkLst>
        </pc:grpChg>
        <pc:grpChg chg="mod">
          <ac:chgData name="Omair Abdulkrem Khalid Aljabri" userId="b2c00a74-2992-4546-9b63-c13bdd3f94c6" providerId="ADAL" clId="{E9F4D123-5F7E-445B-94CE-29D60D518473}" dt="2020-04-19T01:28:05.539" v="105" actId="1076"/>
          <ac:grpSpMkLst>
            <pc:docMk/>
            <pc:sldMk cId="4191110109" sldId="258"/>
            <ac:grpSpMk id="26" creationId="{8FEBE397-27DE-459C-9A7F-88CE9D72D732}"/>
          </ac:grpSpMkLst>
        </pc:grpChg>
        <pc:grpChg chg="mod">
          <ac:chgData name="Omair Abdulkrem Khalid Aljabri" userId="b2c00a74-2992-4546-9b63-c13bdd3f94c6" providerId="ADAL" clId="{E9F4D123-5F7E-445B-94CE-29D60D518473}" dt="2020-04-19T01:45:39.733" v="687" actId="1035"/>
          <ac:grpSpMkLst>
            <pc:docMk/>
            <pc:sldMk cId="4191110109" sldId="258"/>
            <ac:grpSpMk id="27" creationId="{51740EA9-3299-43B5-9461-D0F93540DAF8}"/>
          </ac:grpSpMkLst>
        </pc:grpChg>
        <pc:grpChg chg="add mod">
          <ac:chgData name="Omair Abdulkrem Khalid Aljabri" userId="b2c00a74-2992-4546-9b63-c13bdd3f94c6" providerId="ADAL" clId="{E9F4D123-5F7E-445B-94CE-29D60D518473}" dt="2020-04-19T02:12:38.974" v="1535"/>
          <ac:grpSpMkLst>
            <pc:docMk/>
            <pc:sldMk cId="4191110109" sldId="258"/>
            <ac:grpSpMk id="28" creationId="{44A6F9DB-0EF5-4F17-BFAE-4FA528291AD3}"/>
          </ac:grpSpMkLst>
        </pc:grpChg>
        <pc:grpChg chg="add del mod">
          <ac:chgData name="Omair Abdulkrem Khalid Aljabri" userId="b2c00a74-2992-4546-9b63-c13bdd3f94c6" providerId="ADAL" clId="{E9F4D123-5F7E-445B-94CE-29D60D518473}" dt="2020-04-19T03:10:35.696" v="3442" actId="478"/>
          <ac:grpSpMkLst>
            <pc:docMk/>
            <pc:sldMk cId="4191110109" sldId="258"/>
            <ac:grpSpMk id="31" creationId="{A404F7E8-7737-4E69-B31B-A4D2170FA672}"/>
          </ac:grpSpMkLst>
        </pc:grpChg>
        <pc:grpChg chg="mod">
          <ac:chgData name="Omair Abdulkrem Khalid Aljabri" userId="b2c00a74-2992-4546-9b63-c13bdd3f94c6" providerId="ADAL" clId="{E9F4D123-5F7E-445B-94CE-29D60D518473}" dt="2020-04-19T03:18:06.431" v="3589" actId="1036"/>
          <ac:grpSpMkLst>
            <pc:docMk/>
            <pc:sldMk cId="4191110109" sldId="258"/>
            <ac:grpSpMk id="34" creationId="{94423311-0188-4EB8-B53F-BCAB5544135E}"/>
          </ac:grpSpMkLst>
        </pc:grpChg>
        <pc:grpChg chg="add mod ord">
          <ac:chgData name="Omair Abdulkrem Khalid Aljabri" userId="b2c00a74-2992-4546-9b63-c13bdd3f94c6" providerId="ADAL" clId="{E9F4D123-5F7E-445B-94CE-29D60D518473}" dt="2020-04-19T02:17:25.437" v="1758" actId="1038"/>
          <ac:grpSpMkLst>
            <pc:docMk/>
            <pc:sldMk cId="4191110109" sldId="258"/>
            <ac:grpSpMk id="36" creationId="{AA6FB835-17B4-42DB-A922-0552B3ED0541}"/>
          </ac:grpSpMkLst>
        </pc:grpChg>
        <pc:grpChg chg="add mod">
          <ac:chgData name="Omair Abdulkrem Khalid Aljabri" userId="b2c00a74-2992-4546-9b63-c13bdd3f94c6" providerId="ADAL" clId="{E9F4D123-5F7E-445B-94CE-29D60D518473}" dt="2020-04-19T02:18:41.017" v="1789" actId="164"/>
          <ac:grpSpMkLst>
            <pc:docMk/>
            <pc:sldMk cId="4191110109" sldId="258"/>
            <ac:grpSpMk id="39" creationId="{171B8F32-748D-4CD3-944F-FD3CCA7EFEAF}"/>
          </ac:grpSpMkLst>
        </pc:grpChg>
        <pc:grpChg chg="add mod ord">
          <ac:chgData name="Omair Abdulkrem Khalid Aljabri" userId="b2c00a74-2992-4546-9b63-c13bdd3f94c6" providerId="ADAL" clId="{E9F4D123-5F7E-445B-94CE-29D60D518473}" dt="2020-04-19T02:22:22.713" v="1868" actId="164"/>
          <ac:grpSpMkLst>
            <pc:docMk/>
            <pc:sldMk cId="4191110109" sldId="258"/>
            <ac:grpSpMk id="41" creationId="{13770266-6247-4962-BF04-A5DB0513FF2A}"/>
          </ac:grpSpMkLst>
        </pc:grpChg>
        <pc:grpChg chg="add mod">
          <ac:chgData name="Omair Abdulkrem Khalid Aljabri" userId="b2c00a74-2992-4546-9b63-c13bdd3f94c6" providerId="ADAL" clId="{E9F4D123-5F7E-445B-94CE-29D60D518473}" dt="2020-04-19T02:22:43.688" v="1874" actId="164"/>
          <ac:grpSpMkLst>
            <pc:docMk/>
            <pc:sldMk cId="4191110109" sldId="258"/>
            <ac:grpSpMk id="43" creationId="{FBB93496-E0BA-4FB6-97F2-A4B38C472164}"/>
          </ac:grpSpMkLst>
        </pc:grpChg>
        <pc:grpChg chg="add mod">
          <ac:chgData name="Omair Abdulkrem Khalid Aljabri" userId="b2c00a74-2992-4546-9b63-c13bdd3f94c6" providerId="ADAL" clId="{E9F4D123-5F7E-445B-94CE-29D60D518473}" dt="2020-04-19T02:22:59.965" v="1879" actId="164"/>
          <ac:grpSpMkLst>
            <pc:docMk/>
            <pc:sldMk cId="4191110109" sldId="258"/>
            <ac:grpSpMk id="45" creationId="{F9BBCAA6-C251-4F4A-8805-806D0AC298EE}"/>
          </ac:grpSpMkLst>
        </pc:grpChg>
        <pc:grpChg chg="add mod ord">
          <ac:chgData name="Omair Abdulkrem Khalid Aljabri" userId="b2c00a74-2992-4546-9b63-c13bdd3f94c6" providerId="ADAL" clId="{E9F4D123-5F7E-445B-94CE-29D60D518473}" dt="2020-04-19T03:03:29.155" v="3393" actId="1036"/>
          <ac:grpSpMkLst>
            <pc:docMk/>
            <pc:sldMk cId="4191110109" sldId="258"/>
            <ac:grpSpMk id="47" creationId="{90E80B35-2A4B-4BD1-A72A-4FD2525D1B5C}"/>
          </ac:grpSpMkLst>
        </pc:grpChg>
        <pc:grpChg chg="add mod ord">
          <ac:chgData name="Omair Abdulkrem Khalid Aljabri" userId="b2c00a74-2992-4546-9b63-c13bdd3f94c6" providerId="ADAL" clId="{E9F4D123-5F7E-445B-94CE-29D60D518473}" dt="2020-04-19T03:21:45.300" v="3628" actId="1038"/>
          <ac:grpSpMkLst>
            <pc:docMk/>
            <pc:sldMk cId="4191110109" sldId="258"/>
            <ac:grpSpMk id="50" creationId="{E0BDDA7B-1161-4AEB-88D0-518FAF490C65}"/>
          </ac:grpSpMkLst>
        </pc:grpChg>
        <pc:grpChg chg="mod">
          <ac:chgData name="Omair Abdulkrem Khalid Aljabri" userId="b2c00a74-2992-4546-9b63-c13bdd3f94c6" providerId="ADAL" clId="{E9F4D123-5F7E-445B-94CE-29D60D518473}" dt="2020-04-19T01:48:43.959" v="788" actId="1037"/>
          <ac:grpSpMkLst>
            <pc:docMk/>
            <pc:sldMk cId="4191110109" sldId="258"/>
            <ac:grpSpMk id="87" creationId="{EABE0670-881C-4B05-B641-1174454A3628}"/>
          </ac:grpSpMkLst>
        </pc:grpChg>
        <pc:grpChg chg="mod">
          <ac:chgData name="Omair Abdulkrem Khalid Aljabri" userId="b2c00a74-2992-4546-9b63-c13bdd3f94c6" providerId="ADAL" clId="{E9F4D123-5F7E-445B-94CE-29D60D518473}" dt="2020-04-19T01:24:38.380" v="24" actId="571"/>
          <ac:grpSpMkLst>
            <pc:docMk/>
            <pc:sldMk cId="4191110109" sldId="258"/>
            <ac:grpSpMk id="91" creationId="{306795AF-1629-4016-B26E-8389584EEDDD}"/>
          </ac:grpSpMkLst>
        </pc:grpChg>
        <pc:grpChg chg="mod ord">
          <ac:chgData name="Omair Abdulkrem Khalid Aljabri" userId="b2c00a74-2992-4546-9b63-c13bdd3f94c6" providerId="ADAL" clId="{E9F4D123-5F7E-445B-94CE-29D60D518473}" dt="2020-04-19T02:12:38.974" v="1535"/>
          <ac:grpSpMkLst>
            <pc:docMk/>
            <pc:sldMk cId="4191110109" sldId="258"/>
            <ac:grpSpMk id="135" creationId="{95450911-4E65-4B0C-8386-4A8AE6F729E5}"/>
          </ac:grpSpMkLst>
        </pc:grpChg>
        <pc:grpChg chg="mod">
          <ac:chgData name="Omair Abdulkrem Khalid Aljabri" userId="b2c00a74-2992-4546-9b63-c13bdd3f94c6" providerId="ADAL" clId="{E9F4D123-5F7E-445B-94CE-29D60D518473}" dt="2020-04-19T02:12:38.974" v="1535"/>
          <ac:grpSpMkLst>
            <pc:docMk/>
            <pc:sldMk cId="4191110109" sldId="258"/>
            <ac:grpSpMk id="136" creationId="{341857F7-0E6A-46BC-B610-B63C7418BAEE}"/>
          </ac:grpSpMkLst>
        </pc:grpChg>
        <pc:grpChg chg="del mod">
          <ac:chgData name="Omair Abdulkrem Khalid Aljabri" userId="b2c00a74-2992-4546-9b63-c13bdd3f94c6" providerId="ADAL" clId="{E9F4D123-5F7E-445B-94CE-29D60D518473}" dt="2020-04-19T02:12:38.974" v="1535"/>
          <ac:grpSpMkLst>
            <pc:docMk/>
            <pc:sldMk cId="4191110109" sldId="258"/>
            <ac:grpSpMk id="141" creationId="{69EC8E85-3AFF-4B97-898D-F41571AA6088}"/>
          </ac:grpSpMkLst>
        </pc:grpChg>
        <pc:grpChg chg="mod">
          <ac:chgData name="Omair Abdulkrem Khalid Aljabri" userId="b2c00a74-2992-4546-9b63-c13bdd3f94c6" providerId="ADAL" clId="{E9F4D123-5F7E-445B-94CE-29D60D518473}" dt="2020-04-19T02:12:38.974" v="1535"/>
          <ac:grpSpMkLst>
            <pc:docMk/>
            <pc:sldMk cId="4191110109" sldId="258"/>
            <ac:grpSpMk id="143" creationId="{8425D51E-04B0-4D58-BF99-A4ED2A881833}"/>
          </ac:grpSpMkLst>
        </pc:grpChg>
        <pc:grpChg chg="mod ord">
          <ac:chgData name="Omair Abdulkrem Khalid Aljabri" userId="b2c00a74-2992-4546-9b63-c13bdd3f94c6" providerId="ADAL" clId="{E9F4D123-5F7E-445B-94CE-29D60D518473}" dt="2020-04-19T02:18:06.021" v="1768" actId="164"/>
          <ac:grpSpMkLst>
            <pc:docMk/>
            <pc:sldMk cId="4191110109" sldId="258"/>
            <ac:grpSpMk id="153" creationId="{303A3BAC-D440-4A60-A212-A2298E79E8BF}"/>
          </ac:grpSpMkLst>
        </pc:grpChg>
        <pc:grpChg chg="mod">
          <ac:chgData name="Omair Abdulkrem Khalid Aljabri" userId="b2c00a74-2992-4546-9b63-c13bdd3f94c6" providerId="ADAL" clId="{E9F4D123-5F7E-445B-94CE-29D60D518473}" dt="2020-04-19T01:28:04.857" v="104" actId="1076"/>
          <ac:grpSpMkLst>
            <pc:docMk/>
            <pc:sldMk cId="4191110109" sldId="258"/>
            <ac:grpSpMk id="181" creationId="{E9F69641-749B-4C15-95CA-9DDC9443B057}"/>
          </ac:grpSpMkLst>
        </pc:grpChg>
        <pc:grpChg chg="mod">
          <ac:chgData name="Omair Abdulkrem Khalid Aljabri" userId="b2c00a74-2992-4546-9b63-c13bdd3f94c6" providerId="ADAL" clId="{E9F4D123-5F7E-445B-94CE-29D60D518473}" dt="2020-04-19T01:28:02.227" v="100" actId="1076"/>
          <ac:grpSpMkLst>
            <pc:docMk/>
            <pc:sldMk cId="4191110109" sldId="258"/>
            <ac:grpSpMk id="188" creationId="{023192F6-745E-4FD3-B20D-18F4E310D26E}"/>
          </ac:grpSpMkLst>
        </pc:grpChg>
        <pc:grpChg chg="mod">
          <ac:chgData name="Omair Abdulkrem Khalid Aljabri" userId="b2c00a74-2992-4546-9b63-c13bdd3f94c6" providerId="ADAL" clId="{E9F4D123-5F7E-445B-94CE-29D60D518473}" dt="2020-04-19T03:29:50.635" v="3799" actId="1038"/>
          <ac:grpSpMkLst>
            <pc:docMk/>
            <pc:sldMk cId="4191110109" sldId="258"/>
            <ac:grpSpMk id="201" creationId="{D1335FB8-8A9C-4B29-B632-DBFB67A5D5BE}"/>
          </ac:grpSpMkLst>
        </pc:grpChg>
        <pc:grpChg chg="mod">
          <ac:chgData name="Omair Abdulkrem Khalid Aljabri" userId="b2c00a74-2992-4546-9b63-c13bdd3f94c6" providerId="ADAL" clId="{E9F4D123-5F7E-445B-94CE-29D60D518473}" dt="2020-04-19T01:25:07.018" v="29" actId="571"/>
          <ac:grpSpMkLst>
            <pc:docMk/>
            <pc:sldMk cId="4191110109" sldId="258"/>
            <ac:grpSpMk id="208" creationId="{2FD88120-90F8-41EA-A931-04C3F884F28E}"/>
          </ac:grpSpMkLst>
        </pc:grpChg>
        <pc:grpChg chg="mod">
          <ac:chgData name="Omair Abdulkrem Khalid Aljabri" userId="b2c00a74-2992-4546-9b63-c13bdd3f94c6" providerId="ADAL" clId="{E9F4D123-5F7E-445B-94CE-29D60D518473}" dt="2020-04-19T03:29:37.799" v="3798" actId="1037"/>
          <ac:grpSpMkLst>
            <pc:docMk/>
            <pc:sldMk cId="4191110109" sldId="258"/>
            <ac:grpSpMk id="234" creationId="{23BBC211-9C28-4F8C-A232-008DFB1D439C}"/>
          </ac:grpSpMkLst>
        </pc:grpChg>
        <pc:grpChg chg="mod">
          <ac:chgData name="Omair Abdulkrem Khalid Aljabri" userId="b2c00a74-2992-4546-9b63-c13bdd3f94c6" providerId="ADAL" clId="{E9F4D123-5F7E-445B-94CE-29D60D518473}" dt="2020-04-19T01:48:50.140" v="794" actId="1037"/>
          <ac:grpSpMkLst>
            <pc:docMk/>
            <pc:sldMk cId="4191110109" sldId="258"/>
            <ac:grpSpMk id="261" creationId="{9E098E0E-7DD0-4769-B416-511D58B0A1C0}"/>
          </ac:grpSpMkLst>
        </pc:grpChg>
        <pc:grpChg chg="mod ord topLvl">
          <ac:chgData name="Omair Abdulkrem Khalid Aljabri" userId="b2c00a74-2992-4546-9b63-c13bdd3f94c6" providerId="ADAL" clId="{E9F4D123-5F7E-445B-94CE-29D60D518473}" dt="2020-04-19T03:12:15.719" v="3471" actId="164"/>
          <ac:grpSpMkLst>
            <pc:docMk/>
            <pc:sldMk cId="4191110109" sldId="258"/>
            <ac:grpSpMk id="265" creationId="{6834FE34-BDB5-4244-B487-D3396E13DF69}"/>
          </ac:grpSpMkLst>
        </pc:grpChg>
        <pc:grpChg chg="del mod">
          <ac:chgData name="Omair Abdulkrem Khalid Aljabri" userId="b2c00a74-2992-4546-9b63-c13bdd3f94c6" providerId="ADAL" clId="{E9F4D123-5F7E-445B-94CE-29D60D518473}" dt="2020-04-19T01:54:12.559" v="841" actId="478"/>
          <ac:grpSpMkLst>
            <pc:docMk/>
            <pc:sldMk cId="4191110109" sldId="258"/>
            <ac:grpSpMk id="282" creationId="{2ECF3E5B-D4D9-494A-9414-7568BC7D6D4F}"/>
          </ac:grpSpMkLst>
        </pc:grpChg>
        <pc:grpChg chg="add del mod">
          <ac:chgData name="Omair Abdulkrem Khalid Aljabri" userId="b2c00a74-2992-4546-9b63-c13bdd3f94c6" providerId="ADAL" clId="{E9F4D123-5F7E-445B-94CE-29D60D518473}" dt="2020-04-19T02:38:01.458" v="2252"/>
          <ac:grpSpMkLst>
            <pc:docMk/>
            <pc:sldMk cId="4191110109" sldId="258"/>
            <ac:grpSpMk id="292" creationId="{9518321F-6F8E-42C8-BD80-6A3E506F389B}"/>
          </ac:grpSpMkLst>
        </pc:grpChg>
        <pc:grpChg chg="add mod ord">
          <ac:chgData name="Omair Abdulkrem Khalid Aljabri" userId="b2c00a74-2992-4546-9b63-c13bdd3f94c6" providerId="ADAL" clId="{E9F4D123-5F7E-445B-94CE-29D60D518473}" dt="2020-04-19T03:18:26.031" v="3591" actId="1036"/>
          <ac:grpSpMkLst>
            <pc:docMk/>
            <pc:sldMk cId="4191110109" sldId="258"/>
            <ac:grpSpMk id="302" creationId="{29A6D16E-32A6-4C27-81AD-DC72DBEA76CE}"/>
          </ac:grpSpMkLst>
        </pc:grpChg>
        <pc:grpChg chg="add del mod">
          <ac:chgData name="Omair Abdulkrem Khalid Aljabri" userId="b2c00a74-2992-4546-9b63-c13bdd3f94c6" providerId="ADAL" clId="{E9F4D123-5F7E-445B-94CE-29D60D518473}" dt="2020-04-19T02:43:22.922" v="2343" actId="478"/>
          <ac:grpSpMkLst>
            <pc:docMk/>
            <pc:sldMk cId="4191110109" sldId="258"/>
            <ac:grpSpMk id="312" creationId="{AA3DE821-CEB1-4819-BEB0-2D2EA2C4B72F}"/>
          </ac:grpSpMkLst>
        </pc:grpChg>
        <pc:grpChg chg="mod">
          <ac:chgData name="Omair Abdulkrem Khalid Aljabri" userId="b2c00a74-2992-4546-9b63-c13bdd3f94c6" providerId="ADAL" clId="{E9F4D123-5F7E-445B-94CE-29D60D518473}" dt="2020-04-19T02:42:54.101" v="2325" actId="571"/>
          <ac:grpSpMkLst>
            <pc:docMk/>
            <pc:sldMk cId="4191110109" sldId="258"/>
            <ac:grpSpMk id="313" creationId="{DA58BFD3-E6D0-40D6-8E80-B3B23DFF536C}"/>
          </ac:grpSpMkLst>
        </pc:grpChg>
        <pc:grpChg chg="mod">
          <ac:chgData name="Omair Abdulkrem Khalid Aljabri" userId="b2c00a74-2992-4546-9b63-c13bdd3f94c6" providerId="ADAL" clId="{E9F4D123-5F7E-445B-94CE-29D60D518473}" dt="2020-04-19T02:42:54.101" v="2325" actId="571"/>
          <ac:grpSpMkLst>
            <pc:docMk/>
            <pc:sldMk cId="4191110109" sldId="258"/>
            <ac:grpSpMk id="315" creationId="{5413C880-F3F6-4F93-9A47-7254BCBBC99C}"/>
          </ac:grpSpMkLst>
        </pc:grpChg>
        <pc:grpChg chg="mod">
          <ac:chgData name="Omair Abdulkrem Khalid Aljabri" userId="b2c00a74-2992-4546-9b63-c13bdd3f94c6" providerId="ADAL" clId="{E9F4D123-5F7E-445B-94CE-29D60D518473}" dt="2020-04-19T02:42:54.101" v="2325" actId="571"/>
          <ac:grpSpMkLst>
            <pc:docMk/>
            <pc:sldMk cId="4191110109" sldId="258"/>
            <ac:grpSpMk id="318" creationId="{1DEDA8A6-3B24-4995-BB56-2C00555DCD35}"/>
          </ac:grpSpMkLst>
        </pc:grpChg>
        <pc:grpChg chg="add del mod">
          <ac:chgData name="Omair Abdulkrem Khalid Aljabri" userId="b2c00a74-2992-4546-9b63-c13bdd3f94c6" providerId="ADAL" clId="{E9F4D123-5F7E-445B-94CE-29D60D518473}" dt="2020-04-19T02:48:34.990" v="2801" actId="478"/>
          <ac:grpSpMkLst>
            <pc:docMk/>
            <pc:sldMk cId="4191110109" sldId="258"/>
            <ac:grpSpMk id="322" creationId="{7B859B12-1467-46F1-85D6-4B254A9CC014}"/>
          </ac:grpSpMkLst>
        </pc:grpChg>
        <pc:grpChg chg="mod">
          <ac:chgData name="Omair Abdulkrem Khalid Aljabri" userId="b2c00a74-2992-4546-9b63-c13bdd3f94c6" providerId="ADAL" clId="{E9F4D123-5F7E-445B-94CE-29D60D518473}" dt="2020-04-19T02:43:54.087" v="2350" actId="571"/>
          <ac:grpSpMkLst>
            <pc:docMk/>
            <pc:sldMk cId="4191110109" sldId="258"/>
            <ac:grpSpMk id="323" creationId="{C32EB7E5-6B66-43CA-8B08-F4A0744747D4}"/>
          </ac:grpSpMkLst>
        </pc:grpChg>
        <pc:grpChg chg="mod">
          <ac:chgData name="Omair Abdulkrem Khalid Aljabri" userId="b2c00a74-2992-4546-9b63-c13bdd3f94c6" providerId="ADAL" clId="{E9F4D123-5F7E-445B-94CE-29D60D518473}" dt="2020-04-19T02:43:54.087" v="2350" actId="571"/>
          <ac:grpSpMkLst>
            <pc:docMk/>
            <pc:sldMk cId="4191110109" sldId="258"/>
            <ac:grpSpMk id="344" creationId="{D21D4DD7-91F8-413E-B211-E077A9EE51FF}"/>
          </ac:grpSpMkLst>
        </pc:grpChg>
        <pc:grpChg chg="mod">
          <ac:chgData name="Omair Abdulkrem Khalid Aljabri" userId="b2c00a74-2992-4546-9b63-c13bdd3f94c6" providerId="ADAL" clId="{E9F4D123-5F7E-445B-94CE-29D60D518473}" dt="2020-04-19T02:43:54.087" v="2350" actId="571"/>
          <ac:grpSpMkLst>
            <pc:docMk/>
            <pc:sldMk cId="4191110109" sldId="258"/>
            <ac:grpSpMk id="350" creationId="{6FC5BC21-3C2D-402B-AB10-00ABDACDEE56}"/>
          </ac:grpSpMkLst>
        </pc:grpChg>
        <pc:grpChg chg="add del mod">
          <ac:chgData name="Omair Abdulkrem Khalid Aljabri" userId="b2c00a74-2992-4546-9b63-c13bdd3f94c6" providerId="ADAL" clId="{E9F4D123-5F7E-445B-94CE-29D60D518473}" dt="2020-04-19T02:55:50.243" v="3140" actId="478"/>
          <ac:grpSpMkLst>
            <pc:docMk/>
            <pc:sldMk cId="4191110109" sldId="258"/>
            <ac:grpSpMk id="354" creationId="{D750446C-712C-48FC-872C-90791AD7CA6F}"/>
          </ac:grpSpMkLst>
        </pc:grpChg>
        <pc:grpChg chg="mod">
          <ac:chgData name="Omair Abdulkrem Khalid Aljabri" userId="b2c00a74-2992-4546-9b63-c13bdd3f94c6" providerId="ADAL" clId="{E9F4D123-5F7E-445B-94CE-29D60D518473}" dt="2020-04-19T02:50:46.543" v="2966" actId="571"/>
          <ac:grpSpMkLst>
            <pc:docMk/>
            <pc:sldMk cId="4191110109" sldId="258"/>
            <ac:grpSpMk id="355" creationId="{DE14812B-37C2-44B4-A3C4-A770015EEB7F}"/>
          </ac:grpSpMkLst>
        </pc:grpChg>
        <pc:grpChg chg="mod">
          <ac:chgData name="Omair Abdulkrem Khalid Aljabri" userId="b2c00a74-2992-4546-9b63-c13bdd3f94c6" providerId="ADAL" clId="{E9F4D123-5F7E-445B-94CE-29D60D518473}" dt="2020-04-19T02:50:46.543" v="2966" actId="571"/>
          <ac:grpSpMkLst>
            <pc:docMk/>
            <pc:sldMk cId="4191110109" sldId="258"/>
            <ac:grpSpMk id="357" creationId="{741EE3DC-8EBB-4FFE-9575-164400E13EA4}"/>
          </ac:grpSpMkLst>
        </pc:grpChg>
        <pc:grpChg chg="mod">
          <ac:chgData name="Omair Abdulkrem Khalid Aljabri" userId="b2c00a74-2992-4546-9b63-c13bdd3f94c6" providerId="ADAL" clId="{E9F4D123-5F7E-445B-94CE-29D60D518473}" dt="2020-04-19T02:50:46.543" v="2966" actId="571"/>
          <ac:grpSpMkLst>
            <pc:docMk/>
            <pc:sldMk cId="4191110109" sldId="258"/>
            <ac:grpSpMk id="360" creationId="{6C45C768-6F79-4D2F-9DA9-DD6DB221F49A}"/>
          </ac:grpSpMkLst>
        </pc:grpChg>
        <pc:grpChg chg="add del mod">
          <ac:chgData name="Omair Abdulkrem Khalid Aljabri" userId="b2c00a74-2992-4546-9b63-c13bdd3f94c6" providerId="ADAL" clId="{E9F4D123-5F7E-445B-94CE-29D60D518473}" dt="2020-04-19T02:58:20.469" v="3240" actId="478"/>
          <ac:grpSpMkLst>
            <pc:docMk/>
            <pc:sldMk cId="4191110109" sldId="258"/>
            <ac:grpSpMk id="364" creationId="{2BEB9B2B-11D5-465D-AE71-16D0219EBE07}"/>
          </ac:grpSpMkLst>
        </pc:grpChg>
        <pc:grpChg chg="mod">
          <ac:chgData name="Omair Abdulkrem Khalid Aljabri" userId="b2c00a74-2992-4546-9b63-c13bdd3f94c6" providerId="ADAL" clId="{E9F4D123-5F7E-445B-94CE-29D60D518473}" dt="2020-04-19T02:57:46.579" v="3230" actId="571"/>
          <ac:grpSpMkLst>
            <pc:docMk/>
            <pc:sldMk cId="4191110109" sldId="258"/>
            <ac:grpSpMk id="365" creationId="{F3FBAB07-259E-4CA6-AB65-E341D98B8A9D}"/>
          </ac:grpSpMkLst>
        </pc:grpChg>
        <pc:grpChg chg="mod">
          <ac:chgData name="Omair Abdulkrem Khalid Aljabri" userId="b2c00a74-2992-4546-9b63-c13bdd3f94c6" providerId="ADAL" clId="{E9F4D123-5F7E-445B-94CE-29D60D518473}" dt="2020-04-19T02:57:46.579" v="3230" actId="571"/>
          <ac:grpSpMkLst>
            <pc:docMk/>
            <pc:sldMk cId="4191110109" sldId="258"/>
            <ac:grpSpMk id="367" creationId="{1F09C9D8-EF64-4634-A9E3-9F0BC5AD67AC}"/>
          </ac:grpSpMkLst>
        </pc:grpChg>
        <pc:grpChg chg="mod">
          <ac:chgData name="Omair Abdulkrem Khalid Aljabri" userId="b2c00a74-2992-4546-9b63-c13bdd3f94c6" providerId="ADAL" clId="{E9F4D123-5F7E-445B-94CE-29D60D518473}" dt="2020-04-19T02:57:46.579" v="3230" actId="571"/>
          <ac:grpSpMkLst>
            <pc:docMk/>
            <pc:sldMk cId="4191110109" sldId="258"/>
            <ac:grpSpMk id="370" creationId="{4D739D62-7C69-470A-A7B6-2DC864CC33EE}"/>
          </ac:grpSpMkLst>
        </pc:grpChg>
        <pc:grpChg chg="add del mod">
          <ac:chgData name="Omair Abdulkrem Khalid Aljabri" userId="b2c00a74-2992-4546-9b63-c13bdd3f94c6" providerId="ADAL" clId="{E9F4D123-5F7E-445B-94CE-29D60D518473}" dt="2020-04-19T03:03:23.109" v="3392" actId="478"/>
          <ac:grpSpMkLst>
            <pc:docMk/>
            <pc:sldMk cId="4191110109" sldId="258"/>
            <ac:grpSpMk id="374" creationId="{FDD24B64-71D3-4DBA-928C-5EAABBE10E18}"/>
          </ac:grpSpMkLst>
        </pc:grpChg>
        <pc:grpChg chg="mod">
          <ac:chgData name="Omair Abdulkrem Khalid Aljabri" userId="b2c00a74-2992-4546-9b63-c13bdd3f94c6" providerId="ADAL" clId="{E9F4D123-5F7E-445B-94CE-29D60D518473}" dt="2020-04-19T03:01:10.964" v="3372" actId="571"/>
          <ac:grpSpMkLst>
            <pc:docMk/>
            <pc:sldMk cId="4191110109" sldId="258"/>
            <ac:grpSpMk id="375" creationId="{7D7343F0-073D-4109-928E-DD77A282DD2A}"/>
          </ac:grpSpMkLst>
        </pc:grpChg>
        <pc:grpChg chg="mod">
          <ac:chgData name="Omair Abdulkrem Khalid Aljabri" userId="b2c00a74-2992-4546-9b63-c13bdd3f94c6" providerId="ADAL" clId="{E9F4D123-5F7E-445B-94CE-29D60D518473}" dt="2020-04-19T03:01:10.964" v="3372" actId="571"/>
          <ac:grpSpMkLst>
            <pc:docMk/>
            <pc:sldMk cId="4191110109" sldId="258"/>
            <ac:grpSpMk id="377" creationId="{9C221125-F0E3-4FB3-BF52-F0E4BDA2854F}"/>
          </ac:grpSpMkLst>
        </pc:grpChg>
        <pc:grpChg chg="mod">
          <ac:chgData name="Omair Abdulkrem Khalid Aljabri" userId="b2c00a74-2992-4546-9b63-c13bdd3f94c6" providerId="ADAL" clId="{E9F4D123-5F7E-445B-94CE-29D60D518473}" dt="2020-04-19T03:01:10.964" v="3372" actId="571"/>
          <ac:grpSpMkLst>
            <pc:docMk/>
            <pc:sldMk cId="4191110109" sldId="258"/>
            <ac:grpSpMk id="380" creationId="{253D930E-0B2C-458C-B018-D979E0E0BBED}"/>
          </ac:grpSpMkLst>
        </pc:grpChg>
        <pc:picChg chg="add del mod">
          <ac:chgData name="Omair Abdulkrem Khalid Aljabri" userId="b2c00a74-2992-4546-9b63-c13bdd3f94c6" providerId="ADAL" clId="{E9F4D123-5F7E-445B-94CE-29D60D518473}" dt="2020-04-18T22:57:08.318" v="6"/>
          <ac:picMkLst>
            <pc:docMk/>
            <pc:sldMk cId="4191110109" sldId="258"/>
            <ac:picMk id="20" creationId="{2CF5C135-30AE-4D81-9D08-F2047E962BC2}"/>
          </ac:picMkLst>
        </pc:picChg>
        <pc:picChg chg="add mod">
          <ac:chgData name="Omair Abdulkrem Khalid Aljabri" userId="b2c00a74-2992-4546-9b63-c13bdd3f94c6" providerId="ADAL" clId="{E9F4D123-5F7E-445B-94CE-29D60D518473}" dt="2020-04-19T02:16:37.103" v="1730" actId="1076"/>
          <ac:picMkLst>
            <pc:docMk/>
            <pc:sldMk cId="4191110109" sldId="258"/>
            <ac:picMk id="20" creationId="{6E2407C1-1B84-4293-A9F5-E2160347BB60}"/>
          </ac:picMkLst>
        </pc:picChg>
        <pc:picChg chg="add del mod topLvl">
          <ac:chgData name="Omair Abdulkrem Khalid Aljabri" userId="b2c00a74-2992-4546-9b63-c13bdd3f94c6" providerId="ADAL" clId="{E9F4D123-5F7E-445B-94CE-29D60D518473}" dt="2020-04-19T03:10:35.696" v="3442" actId="478"/>
          <ac:picMkLst>
            <pc:docMk/>
            <pc:sldMk cId="4191110109" sldId="258"/>
            <ac:picMk id="30" creationId="{2A2DC1DA-B537-4D5B-B4B2-8631750DD61E}"/>
          </ac:picMkLst>
        </pc:picChg>
        <pc:picChg chg="mod">
          <ac:chgData name="Omair Abdulkrem Khalid Aljabri" userId="b2c00a74-2992-4546-9b63-c13bdd3f94c6" providerId="ADAL" clId="{E9F4D123-5F7E-445B-94CE-29D60D518473}" dt="2020-04-19T03:19:14.158" v="3593" actId="14100"/>
          <ac:picMkLst>
            <pc:docMk/>
            <pc:sldMk cId="4191110109" sldId="258"/>
            <ac:picMk id="33" creationId="{2946E656-3527-4653-A390-7E80BDF2F7AA}"/>
          </ac:picMkLst>
        </pc:picChg>
        <pc:picChg chg="add mod">
          <ac:chgData name="Omair Abdulkrem Khalid Aljabri" userId="b2c00a74-2992-4546-9b63-c13bdd3f94c6" providerId="ADAL" clId="{E9F4D123-5F7E-445B-94CE-29D60D518473}" dt="2020-04-19T02:19:33.259" v="1819" actId="1037"/>
          <ac:picMkLst>
            <pc:docMk/>
            <pc:sldMk cId="4191110109" sldId="258"/>
            <ac:picMk id="38" creationId="{97E29740-E915-45B8-AC81-D08633A05B33}"/>
          </ac:picMkLst>
        </pc:picChg>
        <pc:picChg chg="add mod">
          <ac:chgData name="Omair Abdulkrem Khalid Aljabri" userId="b2c00a74-2992-4546-9b63-c13bdd3f94c6" providerId="ADAL" clId="{E9F4D123-5F7E-445B-94CE-29D60D518473}" dt="2020-04-19T03:17:20.848" v="3587" actId="14100"/>
          <ac:picMkLst>
            <pc:docMk/>
            <pc:sldMk cId="4191110109" sldId="258"/>
            <ac:picMk id="49" creationId="{CF4E452E-03FB-46B8-89AA-A8F300EBDC78}"/>
          </ac:picMkLst>
        </pc:picChg>
        <pc:picChg chg="add del">
          <ac:chgData name="Omair Abdulkrem Khalid Aljabri" userId="b2c00a74-2992-4546-9b63-c13bdd3f94c6" providerId="ADAL" clId="{E9F4D123-5F7E-445B-94CE-29D60D518473}" dt="2020-04-19T01:23:15.373" v="12" actId="478"/>
          <ac:picMkLst>
            <pc:docMk/>
            <pc:sldMk cId="4191110109" sldId="258"/>
            <ac:picMk id="196" creationId="{F4472541-050F-45AB-912E-1F16C39B5689}"/>
          </ac:picMkLst>
        </pc:picChg>
        <pc:picChg chg="mod">
          <ac:chgData name="Omair Abdulkrem Khalid Aljabri" userId="b2c00a74-2992-4546-9b63-c13bdd3f94c6" providerId="ADAL" clId="{E9F4D123-5F7E-445B-94CE-29D60D518473}" dt="2020-04-19T02:58:05.736" v="3236" actId="1076"/>
          <ac:picMkLst>
            <pc:docMk/>
            <pc:sldMk cId="4191110109" sldId="258"/>
            <ac:picMk id="306" creationId="{327606FC-EC6D-47B6-889D-4F6168D2E3BC}"/>
          </ac:picMkLst>
        </pc:picChg>
      </pc:sldChg>
      <pc:sldChg chg="addSp delSp modSp add del modAnim">
        <pc:chgData name="Omair Abdulkrem Khalid Aljabri" userId="b2c00a74-2992-4546-9b63-c13bdd3f94c6" providerId="ADAL" clId="{E9F4D123-5F7E-445B-94CE-29D60D518473}" dt="2020-04-19T02:32:44.015" v="2182"/>
        <pc:sldMkLst>
          <pc:docMk/>
          <pc:sldMk cId="3159055356" sldId="259"/>
        </pc:sldMkLst>
        <pc:spChg chg="mod">
          <ac:chgData name="Omair Abdulkrem Khalid Aljabri" userId="b2c00a74-2992-4546-9b63-c13bdd3f94c6" providerId="ADAL" clId="{E9F4D123-5F7E-445B-94CE-29D60D518473}" dt="2020-04-19T02:32:42.723" v="2176" actId="1076"/>
          <ac:spMkLst>
            <pc:docMk/>
            <pc:sldMk cId="3159055356" sldId="259"/>
            <ac:spMk id="5" creationId="{57E7926E-B8FC-4D63-8B1E-DE14F28C07B5}"/>
          </ac:spMkLst>
        </pc:spChg>
        <pc:spChg chg="add del">
          <ac:chgData name="Omair Abdulkrem Khalid Aljabri" userId="b2c00a74-2992-4546-9b63-c13bdd3f94c6" providerId="ADAL" clId="{E9F4D123-5F7E-445B-94CE-29D60D518473}" dt="2020-04-19T02:32:09.318" v="2132"/>
          <ac:spMkLst>
            <pc:docMk/>
            <pc:sldMk cId="3159055356" sldId="259"/>
            <ac:spMk id="10" creationId="{714AD9D5-5513-4D97-8579-D8340F687A02}"/>
          </ac:spMkLst>
        </pc:spChg>
        <pc:grpChg chg="add del mod">
          <ac:chgData name="Omair Abdulkrem Khalid Aljabri" userId="b2c00a74-2992-4546-9b63-c13bdd3f94c6" providerId="ADAL" clId="{E9F4D123-5F7E-445B-94CE-29D60D518473}" dt="2020-04-19T02:32:43.583" v="2181"/>
          <ac:grpSpMkLst>
            <pc:docMk/>
            <pc:sldMk cId="3159055356" sldId="259"/>
            <ac:grpSpMk id="2" creationId="{4A488C13-237E-4D1A-A1D1-8020A4E919DF}"/>
          </ac:grpSpMkLst>
        </pc:grpChg>
        <pc:picChg chg="mod">
          <ac:chgData name="Omair Abdulkrem Khalid Aljabri" userId="b2c00a74-2992-4546-9b63-c13bdd3f94c6" providerId="ADAL" clId="{E9F4D123-5F7E-445B-94CE-29D60D518473}" dt="2020-04-19T02:32:21.969" v="2138" actId="1076"/>
          <ac:picMkLst>
            <pc:docMk/>
            <pc:sldMk cId="3159055356" sldId="259"/>
            <ac:picMk id="4" creationId="{9E17D0B9-0CE9-4D0A-B9EE-7E315DAE4615}"/>
          </ac:picMkLst>
        </pc:picChg>
      </pc:sldChg>
      <pc:sldChg chg="addSp delSp modSp add del addAnim delAnim modAnim">
        <pc:chgData name="Omair Abdulkrem Khalid Aljabri" userId="b2c00a74-2992-4546-9b63-c13bdd3f94c6" providerId="ADAL" clId="{E9F4D123-5F7E-445B-94CE-29D60D518473}" dt="2020-04-19T02:40:20.124" v="2301" actId="2696"/>
        <pc:sldMkLst>
          <pc:docMk/>
          <pc:sldMk cId="3397209921" sldId="259"/>
        </pc:sldMkLst>
        <pc:spChg chg="add del mod">
          <ac:chgData name="Omair Abdulkrem Khalid Aljabri" userId="b2c00a74-2992-4546-9b63-c13bdd3f94c6" providerId="ADAL" clId="{E9F4D123-5F7E-445B-94CE-29D60D518473}" dt="2020-04-19T02:35:39.690" v="2217" actId="20577"/>
          <ac:spMkLst>
            <pc:docMk/>
            <pc:sldMk cId="3397209921" sldId="259"/>
            <ac:spMk id="5" creationId="{F8838B21-D88B-48C5-A370-91027934F1C5}"/>
          </ac:spMkLst>
        </pc:spChg>
        <pc:spChg chg="add mod">
          <ac:chgData name="Omair Abdulkrem Khalid Aljabri" userId="b2c00a74-2992-4546-9b63-c13bdd3f94c6" providerId="ADAL" clId="{E9F4D123-5F7E-445B-94CE-29D60D518473}" dt="2020-04-19T02:38:08.932" v="2258" actId="164"/>
          <ac:spMkLst>
            <pc:docMk/>
            <pc:sldMk cId="3397209921" sldId="259"/>
            <ac:spMk id="10" creationId="{5E28419F-CA99-4471-9B1A-6C82BE0F8AAA}"/>
          </ac:spMkLst>
        </pc:spChg>
        <pc:grpChg chg="add del mod">
          <ac:chgData name="Omair Abdulkrem Khalid Aljabri" userId="b2c00a74-2992-4546-9b63-c13bdd3f94c6" providerId="ADAL" clId="{E9F4D123-5F7E-445B-94CE-29D60D518473}" dt="2020-04-19T02:38:08.932" v="2258" actId="164"/>
          <ac:grpSpMkLst>
            <pc:docMk/>
            <pc:sldMk cId="3397209921" sldId="259"/>
            <ac:grpSpMk id="2" creationId="{C2A41F9E-16F8-46D0-A766-9FAC42704DBD}"/>
          </ac:grpSpMkLst>
        </pc:grpChg>
        <pc:grpChg chg="add mod">
          <ac:chgData name="Omair Abdulkrem Khalid Aljabri" userId="b2c00a74-2992-4546-9b63-c13bdd3f94c6" providerId="ADAL" clId="{E9F4D123-5F7E-445B-94CE-29D60D518473}" dt="2020-04-19T02:38:04.089" v="2255" actId="164"/>
          <ac:grpSpMkLst>
            <pc:docMk/>
            <pc:sldMk cId="3397209921" sldId="259"/>
            <ac:grpSpMk id="11" creationId="{9E77DF32-8C7D-4535-B25C-D215B63E1401}"/>
          </ac:grpSpMkLst>
        </pc:grpChg>
        <pc:grpChg chg="add mod">
          <ac:chgData name="Omair Abdulkrem Khalid Aljabri" userId="b2c00a74-2992-4546-9b63-c13bdd3f94c6" providerId="ADAL" clId="{E9F4D123-5F7E-445B-94CE-29D60D518473}" dt="2020-04-19T02:38:10.141" v="2259" actId="1076"/>
          <ac:grpSpMkLst>
            <pc:docMk/>
            <pc:sldMk cId="3397209921" sldId="259"/>
            <ac:grpSpMk id="12" creationId="{611140A8-A906-46EC-A78D-057585BEA3B2}"/>
          </ac:grpSpMkLst>
        </pc:grpChg>
        <pc:picChg chg="mod">
          <ac:chgData name="Omair Abdulkrem Khalid Aljabri" userId="b2c00a74-2992-4546-9b63-c13bdd3f94c6" providerId="ADAL" clId="{E9F4D123-5F7E-445B-94CE-29D60D518473}" dt="2020-04-19T02:34:25.718" v="2199" actId="1076"/>
          <ac:picMkLst>
            <pc:docMk/>
            <pc:sldMk cId="3397209921" sldId="259"/>
            <ac:picMk id="4" creationId="{4BA8FCF1-BEF3-4606-80DD-90A0D43B7AE1}"/>
          </ac:picMkLst>
        </pc:picChg>
      </pc:sldChg>
    </pc:docChg>
  </pc:docChgLst>
  <pc:docChgLst>
    <pc:chgData name="Omair Abdulkrem Khalid Aljabri" userId="S::oakaljabri@sm.imamu.edu.sa::b2c00a74-2992-4546-9b63-c13bdd3f94c6" providerId="AD" clId="Web-{CA55D495-193F-4F08-8F4D-583AEE8AF5C7}"/>
    <pc:docChg chg="modSld">
      <pc:chgData name="Omair Abdulkrem Khalid Aljabri" userId="S::oakaljabri@sm.imamu.edu.sa::b2c00a74-2992-4546-9b63-c13bdd3f94c6" providerId="AD" clId="Web-{CA55D495-193F-4F08-8F4D-583AEE8AF5C7}" dt="2020-04-10T14:57:22.276" v="6" actId="1076"/>
      <pc:docMkLst>
        <pc:docMk/>
      </pc:docMkLst>
      <pc:sldChg chg="delSp modSp">
        <pc:chgData name="Omair Abdulkrem Khalid Aljabri" userId="S::oakaljabri@sm.imamu.edu.sa::b2c00a74-2992-4546-9b63-c13bdd3f94c6" providerId="AD" clId="Web-{CA55D495-193F-4F08-8F4D-583AEE8AF5C7}" dt="2020-04-10T14:57:22.276" v="6" actId="1076"/>
        <pc:sldMkLst>
          <pc:docMk/>
          <pc:sldMk cId="4191110109" sldId="258"/>
        </pc:sldMkLst>
        <pc:spChg chg="del">
          <ac:chgData name="Omair Abdulkrem Khalid Aljabri" userId="S::oakaljabri@sm.imamu.edu.sa::b2c00a74-2992-4546-9b63-c13bdd3f94c6" providerId="AD" clId="Web-{CA55D495-193F-4F08-8F4D-583AEE8AF5C7}" dt="2020-04-10T14:48:24.623" v="0"/>
          <ac:spMkLst>
            <pc:docMk/>
            <pc:sldMk cId="4191110109" sldId="258"/>
            <ac:spMk id="208" creationId="{ABA70A50-8E2D-4D80-933F-81D1EB5B06C0}"/>
          </ac:spMkLst>
        </pc:spChg>
        <pc:grpChg chg="mod">
          <ac:chgData name="Omair Abdulkrem Khalid Aljabri" userId="S::oakaljabri@sm.imamu.edu.sa::b2c00a74-2992-4546-9b63-c13bdd3f94c6" providerId="AD" clId="Web-{CA55D495-193F-4F08-8F4D-583AEE8AF5C7}" dt="2020-04-10T14:57:22.276" v="6" actId="1076"/>
          <ac:grpSpMkLst>
            <pc:docMk/>
            <pc:sldMk cId="4191110109" sldId="258"/>
            <ac:grpSpMk id="153" creationId="{303A3BAC-D440-4A60-A212-A2298E79E8BF}"/>
          </ac:grpSpMkLst>
        </pc:grpChg>
      </pc:sldChg>
    </pc:docChg>
  </pc:docChgLst>
  <pc:docChgLst>
    <pc:chgData name="Omair Abdulkrem Khalid Aljabri" userId="b2c00a74-2992-4546-9b63-c13bdd3f94c6" providerId="ADAL" clId="{0FAB2990-8575-41CE-A09B-FACA4258E54B}"/>
    <pc:docChg chg="undo redo custSel modSld">
      <pc:chgData name="Omair Abdulkrem Khalid Aljabri" userId="b2c00a74-2992-4546-9b63-c13bdd3f94c6" providerId="ADAL" clId="{0FAB2990-8575-41CE-A09B-FACA4258E54B}" dt="2020-04-21T00:21:57.029" v="1675" actId="14100"/>
      <pc:docMkLst>
        <pc:docMk/>
      </pc:docMkLst>
      <pc:sldChg chg="addSp delSp modSp modAnim">
        <pc:chgData name="Omair Abdulkrem Khalid Aljabri" userId="b2c00a74-2992-4546-9b63-c13bdd3f94c6" providerId="ADAL" clId="{0FAB2990-8575-41CE-A09B-FACA4258E54B}" dt="2020-04-21T00:21:57.029" v="1675" actId="14100"/>
        <pc:sldMkLst>
          <pc:docMk/>
          <pc:sldMk cId="4191110109" sldId="258"/>
        </pc:sldMkLst>
        <pc:spChg chg="del">
          <ac:chgData name="Omair Abdulkrem Khalid Aljabri" userId="b2c00a74-2992-4546-9b63-c13bdd3f94c6" providerId="ADAL" clId="{0FAB2990-8575-41CE-A09B-FACA4258E54B}" dt="2020-04-20T22:11:58.420" v="33"/>
          <ac:spMkLst>
            <pc:docMk/>
            <pc:sldMk cId="4191110109" sldId="258"/>
            <ac:spMk id="29" creationId="{A7A40F05-D962-407D-B3FA-A8713AB77CDD}"/>
          </ac:spMkLst>
        </pc:spChg>
        <pc:spChg chg="mod">
          <ac:chgData name="Omair Abdulkrem Khalid Aljabri" userId="b2c00a74-2992-4546-9b63-c13bdd3f94c6" providerId="ADAL" clId="{0FAB2990-8575-41CE-A09B-FACA4258E54B}" dt="2020-04-21T00:21:57.029" v="1675" actId="14100"/>
          <ac:spMkLst>
            <pc:docMk/>
            <pc:sldMk cId="4191110109" sldId="258"/>
            <ac:spMk id="31" creationId="{688FE32A-CF0B-4001-AEE2-389206465690}"/>
          </ac:spMkLst>
        </pc:spChg>
        <pc:spChg chg="del">
          <ac:chgData name="Omair Abdulkrem Khalid Aljabri" userId="b2c00a74-2992-4546-9b63-c13bdd3f94c6" providerId="ADAL" clId="{0FAB2990-8575-41CE-A09B-FACA4258E54B}" dt="2020-04-20T22:11:36.007" v="28" actId="478"/>
          <ac:spMkLst>
            <pc:docMk/>
            <pc:sldMk cId="4191110109" sldId="258"/>
            <ac:spMk id="35" creationId="{FDDF6D15-B7F8-4E75-AEBA-6BB4089B3B64}"/>
          </ac:spMkLst>
        </pc:spChg>
        <pc:spChg chg="add mod">
          <ac:chgData name="Omair Abdulkrem Khalid Aljabri" userId="b2c00a74-2992-4546-9b63-c13bdd3f94c6" providerId="ADAL" clId="{0FAB2990-8575-41CE-A09B-FACA4258E54B}" dt="2020-04-20T22:13:49.830" v="75" actId="2085"/>
          <ac:spMkLst>
            <pc:docMk/>
            <pc:sldMk cId="4191110109" sldId="258"/>
            <ac:spMk id="60" creationId="{581A250A-4C15-49F8-B688-D2C6774096DA}"/>
          </ac:spMkLst>
        </pc:spChg>
        <pc:spChg chg="add del mod">
          <ac:chgData name="Omair Abdulkrem Khalid Aljabri" userId="b2c00a74-2992-4546-9b63-c13bdd3f94c6" providerId="ADAL" clId="{0FAB2990-8575-41CE-A09B-FACA4258E54B}" dt="2020-04-20T22:11:55.705" v="32"/>
          <ac:spMkLst>
            <pc:docMk/>
            <pc:sldMk cId="4191110109" sldId="258"/>
            <ac:spMk id="62" creationId="{A72436CC-DFB8-4052-895D-FABD88603A90}"/>
          </ac:spMkLst>
        </pc:spChg>
        <pc:spChg chg="mod">
          <ac:chgData name="Omair Abdulkrem Khalid Aljabri" userId="b2c00a74-2992-4546-9b63-c13bdd3f94c6" providerId="ADAL" clId="{0FAB2990-8575-41CE-A09B-FACA4258E54B}" dt="2020-04-20T23:37:33.029" v="1111" actId="1036"/>
          <ac:spMkLst>
            <pc:docMk/>
            <pc:sldMk cId="4191110109" sldId="258"/>
            <ac:spMk id="65" creationId="{732F00AA-BB94-444F-AD83-6A35A40E3B4D}"/>
          </ac:spMkLst>
        </pc:spChg>
        <pc:spChg chg="mod">
          <ac:chgData name="Omair Abdulkrem Khalid Aljabri" userId="b2c00a74-2992-4546-9b63-c13bdd3f94c6" providerId="ADAL" clId="{0FAB2990-8575-41CE-A09B-FACA4258E54B}" dt="2020-04-20T23:37:33.029" v="1111" actId="1036"/>
          <ac:spMkLst>
            <pc:docMk/>
            <pc:sldMk cId="4191110109" sldId="258"/>
            <ac:spMk id="66" creationId="{F7EFAC9F-9F15-4A0F-9E86-7B4B1ABBB981}"/>
          </ac:spMkLst>
        </pc:spChg>
        <pc:spChg chg="add mod">
          <ac:chgData name="Omair Abdulkrem Khalid Aljabri" userId="b2c00a74-2992-4546-9b63-c13bdd3f94c6" providerId="ADAL" clId="{0FAB2990-8575-41CE-A09B-FACA4258E54B}" dt="2020-04-20T23:58:25.224" v="1346" actId="1076"/>
          <ac:spMkLst>
            <pc:docMk/>
            <pc:sldMk cId="4191110109" sldId="258"/>
            <ac:spMk id="68" creationId="{E00C6AA8-89FB-4F22-8A52-4D132979C386}"/>
          </ac:spMkLst>
        </pc:spChg>
        <pc:spChg chg="add mod">
          <ac:chgData name="Omair Abdulkrem Khalid Aljabri" userId="b2c00a74-2992-4546-9b63-c13bdd3f94c6" providerId="ADAL" clId="{0FAB2990-8575-41CE-A09B-FACA4258E54B}" dt="2020-04-20T22:25:09.330" v="415" actId="1038"/>
          <ac:spMkLst>
            <pc:docMk/>
            <pc:sldMk cId="4191110109" sldId="258"/>
            <ac:spMk id="77" creationId="{3035673F-75C9-4181-85A2-E54BEC905FC0}"/>
          </ac:spMkLst>
        </pc:spChg>
        <pc:spChg chg="add mod">
          <ac:chgData name="Omair Abdulkrem Khalid Aljabri" userId="b2c00a74-2992-4546-9b63-c13bdd3f94c6" providerId="ADAL" clId="{0FAB2990-8575-41CE-A09B-FACA4258E54B}" dt="2020-04-21T00:03:54.394" v="1537" actId="20577"/>
          <ac:spMkLst>
            <pc:docMk/>
            <pc:sldMk cId="4191110109" sldId="258"/>
            <ac:spMk id="84" creationId="{DB22B668-03B2-44A0-A3FB-84DFD48E5242}"/>
          </ac:spMkLst>
        </pc:spChg>
        <pc:spChg chg="add mod">
          <ac:chgData name="Omair Abdulkrem Khalid Aljabri" userId="b2c00a74-2992-4546-9b63-c13bdd3f94c6" providerId="ADAL" clId="{0FAB2990-8575-41CE-A09B-FACA4258E54B}" dt="2020-04-20T22:56:55.796" v="622" actId="164"/>
          <ac:spMkLst>
            <pc:docMk/>
            <pc:sldMk cId="4191110109" sldId="258"/>
            <ac:spMk id="86" creationId="{63250558-BA94-4B88-88F1-45F0CA7F97F5}"/>
          </ac:spMkLst>
        </pc:spChg>
        <pc:spChg chg="add mod">
          <ac:chgData name="Omair Abdulkrem Khalid Aljabri" userId="b2c00a74-2992-4546-9b63-c13bdd3f94c6" providerId="ADAL" clId="{0FAB2990-8575-41CE-A09B-FACA4258E54B}" dt="2020-04-20T22:56:55.796" v="622" actId="164"/>
          <ac:spMkLst>
            <pc:docMk/>
            <pc:sldMk cId="4191110109" sldId="258"/>
            <ac:spMk id="89" creationId="{55C57368-D954-4DFC-8B0C-D283F75FADC4}"/>
          </ac:spMkLst>
        </pc:spChg>
        <pc:spChg chg="mod">
          <ac:chgData name="Omair Abdulkrem Khalid Aljabri" userId="b2c00a74-2992-4546-9b63-c13bdd3f94c6" providerId="ADAL" clId="{0FAB2990-8575-41CE-A09B-FACA4258E54B}" dt="2020-04-20T22:32:02.623" v="423" actId="948"/>
          <ac:spMkLst>
            <pc:docMk/>
            <pc:sldMk cId="4191110109" sldId="258"/>
            <ac:spMk id="94" creationId="{673F2DFD-DB14-49D8-98E4-84E5B00C39F1}"/>
          </ac:spMkLst>
        </pc:spChg>
        <pc:spChg chg="mod">
          <ac:chgData name="Omair Abdulkrem Khalid Aljabri" userId="b2c00a74-2992-4546-9b63-c13bdd3f94c6" providerId="ADAL" clId="{0FAB2990-8575-41CE-A09B-FACA4258E54B}" dt="2020-04-20T22:32:02.623" v="423" actId="948"/>
          <ac:spMkLst>
            <pc:docMk/>
            <pc:sldMk cId="4191110109" sldId="258"/>
            <ac:spMk id="95" creationId="{6331594E-E749-4A1D-87F5-3DC9E78E1585}"/>
          </ac:spMkLst>
        </pc:spChg>
        <pc:spChg chg="mod">
          <ac:chgData name="Omair Abdulkrem Khalid Aljabri" userId="b2c00a74-2992-4546-9b63-c13bdd3f94c6" providerId="ADAL" clId="{0FAB2990-8575-41CE-A09B-FACA4258E54B}" dt="2020-04-20T22:57:33.910" v="697" actId="1076"/>
          <ac:spMkLst>
            <pc:docMk/>
            <pc:sldMk cId="4191110109" sldId="258"/>
            <ac:spMk id="97" creationId="{638414C5-C632-4066-9172-B7912ED78600}"/>
          </ac:spMkLst>
        </pc:spChg>
        <pc:spChg chg="mod">
          <ac:chgData name="Omair Abdulkrem Khalid Aljabri" userId="b2c00a74-2992-4546-9b63-c13bdd3f94c6" providerId="ADAL" clId="{0FAB2990-8575-41CE-A09B-FACA4258E54B}" dt="2020-04-20T22:17:23.577" v="157" actId="2085"/>
          <ac:spMkLst>
            <pc:docMk/>
            <pc:sldMk cId="4191110109" sldId="258"/>
            <ac:spMk id="138" creationId="{705A2B40-D2B6-4EBF-AC29-8EEA09F22532}"/>
          </ac:spMkLst>
        </pc:spChg>
        <pc:spChg chg="mod">
          <ac:chgData name="Omair Abdulkrem Khalid Aljabri" userId="b2c00a74-2992-4546-9b63-c13bdd3f94c6" providerId="ADAL" clId="{0FAB2990-8575-41CE-A09B-FACA4258E54B}" dt="2020-04-20T22:13:49.830" v="75" actId="2085"/>
          <ac:spMkLst>
            <pc:docMk/>
            <pc:sldMk cId="4191110109" sldId="258"/>
            <ac:spMk id="139" creationId="{BD93A994-A07D-45FD-8864-EA1C91F47D1B}"/>
          </ac:spMkLst>
        </pc:spChg>
        <pc:spChg chg="mod">
          <ac:chgData name="Omair Abdulkrem Khalid Aljabri" userId="b2c00a74-2992-4546-9b63-c13bdd3f94c6" providerId="ADAL" clId="{0FAB2990-8575-41CE-A09B-FACA4258E54B}" dt="2020-04-20T23:58:19.280" v="1342" actId="1076"/>
          <ac:spMkLst>
            <pc:docMk/>
            <pc:sldMk cId="4191110109" sldId="258"/>
            <ac:spMk id="140" creationId="{40131534-1EAD-4312-9BB3-337F46B29A96}"/>
          </ac:spMkLst>
        </pc:spChg>
        <pc:spChg chg="mod">
          <ac:chgData name="Omair Abdulkrem Khalid Aljabri" userId="b2c00a74-2992-4546-9b63-c13bdd3f94c6" providerId="ADAL" clId="{0FAB2990-8575-41CE-A09B-FACA4258E54B}" dt="2020-04-20T22:13:49.830" v="75" actId="2085"/>
          <ac:spMkLst>
            <pc:docMk/>
            <pc:sldMk cId="4191110109" sldId="258"/>
            <ac:spMk id="145" creationId="{F8AC4011-F0D0-4E77-91CF-F7882CA84759}"/>
          </ac:spMkLst>
        </pc:spChg>
        <pc:spChg chg="del">
          <ac:chgData name="Omair Abdulkrem Khalid Aljabri" userId="b2c00a74-2992-4546-9b63-c13bdd3f94c6" providerId="ADAL" clId="{0FAB2990-8575-41CE-A09B-FACA4258E54B}" dt="2020-04-20T22:11:33.443" v="27" actId="478"/>
          <ac:spMkLst>
            <pc:docMk/>
            <pc:sldMk cId="4191110109" sldId="258"/>
            <ac:spMk id="147" creationId="{1FDE85B8-2B6D-4FCB-95A7-15918A36BB74}"/>
          </ac:spMkLst>
        </pc:spChg>
        <pc:spChg chg="mod">
          <ac:chgData name="Omair Abdulkrem Khalid Aljabri" userId="b2c00a74-2992-4546-9b63-c13bdd3f94c6" providerId="ADAL" clId="{0FAB2990-8575-41CE-A09B-FACA4258E54B}" dt="2020-04-20T22:13:49.830" v="75" actId="2085"/>
          <ac:spMkLst>
            <pc:docMk/>
            <pc:sldMk cId="4191110109" sldId="258"/>
            <ac:spMk id="148" creationId="{C435C90D-A80E-4F32-A9AB-732FD2316523}"/>
          </ac:spMkLst>
        </pc:spChg>
        <pc:spChg chg="mod">
          <ac:chgData name="Omair Abdulkrem Khalid Aljabri" userId="b2c00a74-2992-4546-9b63-c13bdd3f94c6" providerId="ADAL" clId="{0FAB2990-8575-41CE-A09B-FACA4258E54B}" dt="2020-04-20T22:13:49.830" v="75" actId="2085"/>
          <ac:spMkLst>
            <pc:docMk/>
            <pc:sldMk cId="4191110109" sldId="258"/>
            <ac:spMk id="149" creationId="{D8B0EE76-AAB1-48DB-BD5C-204B5F054F22}"/>
          </ac:spMkLst>
        </pc:spChg>
        <pc:spChg chg="mod">
          <ac:chgData name="Omair Abdulkrem Khalid Aljabri" userId="b2c00a74-2992-4546-9b63-c13bdd3f94c6" providerId="ADAL" clId="{0FAB2990-8575-41CE-A09B-FACA4258E54B}" dt="2020-04-20T23:05:55.972" v="835" actId="1037"/>
          <ac:spMkLst>
            <pc:docMk/>
            <pc:sldMk cId="4191110109" sldId="258"/>
            <ac:spMk id="224" creationId="{F240B486-18D3-443C-8980-21B22AA16228}"/>
          </ac:spMkLst>
        </pc:spChg>
        <pc:spChg chg="mod">
          <ac:chgData name="Omair Abdulkrem Khalid Aljabri" userId="b2c00a74-2992-4546-9b63-c13bdd3f94c6" providerId="ADAL" clId="{0FAB2990-8575-41CE-A09B-FACA4258E54B}" dt="2020-04-20T23:52:40.318" v="1310" actId="1038"/>
          <ac:spMkLst>
            <pc:docMk/>
            <pc:sldMk cId="4191110109" sldId="258"/>
            <ac:spMk id="288" creationId="{FC96D6AF-3196-47C2-B68F-C902A69A644C}"/>
          </ac:spMkLst>
        </pc:spChg>
        <pc:spChg chg="mod">
          <ac:chgData name="Omair Abdulkrem Khalid Aljabri" userId="b2c00a74-2992-4546-9b63-c13bdd3f94c6" providerId="ADAL" clId="{0FAB2990-8575-41CE-A09B-FACA4258E54B}" dt="2020-04-20T23:44:47.762" v="1190" actId="1076"/>
          <ac:spMkLst>
            <pc:docMk/>
            <pc:sldMk cId="4191110109" sldId="258"/>
            <ac:spMk id="297" creationId="{5E4661F3-6D40-43B1-98DA-52741D84C5B9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59" creationId="{63765619-EFF0-4088-BD85-D00737ACED6B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0" creationId="{E86FEF1E-9DCF-48EF-B8B3-2B5E138E6C38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1" creationId="{0C0F1245-FD74-441C-BBE4-745E8249BF65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3" creationId="{AD001228-ABE6-4410-B520-72F5247AB602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5" creationId="{66FFC4AB-B083-41FF-9E61-2E8F7EA10EB5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6" creationId="{B4DA37A1-27ED-4E38-8D0D-06F1059FBD05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7" creationId="{624BD24F-AB55-4F05-80DD-E54066F645C1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8" creationId="{A5E79C19-B0E3-4A7A-ACB2-E318C2DE117A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69" creationId="{AD2E586A-F6E7-416D-9CC5-27D3478B0AAE}"/>
          </ac:spMkLst>
        </pc:spChg>
        <pc:spChg chg="mod">
          <ac:chgData name="Omair Abdulkrem Khalid Aljabri" userId="b2c00a74-2992-4546-9b63-c13bdd3f94c6" providerId="ADAL" clId="{0FAB2990-8575-41CE-A09B-FACA4258E54B}" dt="2020-04-20T23:08:33.675" v="890" actId="948"/>
          <ac:spMkLst>
            <pc:docMk/>
            <pc:sldMk cId="4191110109" sldId="258"/>
            <ac:spMk id="370" creationId="{345C2615-E7B3-4C4B-9805-461B3A3A040C}"/>
          </ac:spMkLst>
        </pc:spChg>
        <pc:spChg chg="add mod">
          <ac:chgData name="Omair Abdulkrem Khalid Aljabri" userId="b2c00a74-2992-4546-9b63-c13bdd3f94c6" providerId="ADAL" clId="{0FAB2990-8575-41CE-A09B-FACA4258E54B}" dt="2020-04-20T22:13:51.534" v="77" actId="164"/>
          <ac:spMkLst>
            <pc:docMk/>
            <pc:sldMk cId="4191110109" sldId="258"/>
            <ac:spMk id="398" creationId="{91AAC405-6691-4F13-9721-B3A7829325BC}"/>
          </ac:spMkLst>
        </pc:spChg>
        <pc:spChg chg="add mod">
          <ac:chgData name="Omair Abdulkrem Khalid Aljabri" userId="b2c00a74-2992-4546-9b63-c13bdd3f94c6" providerId="ADAL" clId="{0FAB2990-8575-41CE-A09B-FACA4258E54B}" dt="2020-04-20T22:13:51.534" v="77" actId="164"/>
          <ac:spMkLst>
            <pc:docMk/>
            <pc:sldMk cId="4191110109" sldId="258"/>
            <ac:spMk id="399" creationId="{FEC3B381-76FD-4BDD-82E5-59C7C7FC90FF}"/>
          </ac:spMkLst>
        </pc:spChg>
        <pc:spChg chg="add mod">
          <ac:chgData name="Omair Abdulkrem Khalid Aljabri" userId="b2c00a74-2992-4546-9b63-c13bdd3f94c6" providerId="ADAL" clId="{0FAB2990-8575-41CE-A09B-FACA4258E54B}" dt="2020-04-20T22:22:07.695" v="285" actId="1038"/>
          <ac:spMkLst>
            <pc:docMk/>
            <pc:sldMk cId="4191110109" sldId="258"/>
            <ac:spMk id="400" creationId="{6B4D2177-484E-4C27-A14E-A63F24E41E91}"/>
          </ac:spMkLst>
        </pc:spChg>
        <pc:spChg chg="add mod">
          <ac:chgData name="Omair Abdulkrem Khalid Aljabri" userId="b2c00a74-2992-4546-9b63-c13bdd3f94c6" providerId="ADAL" clId="{0FAB2990-8575-41CE-A09B-FACA4258E54B}" dt="2020-04-20T22:13:51.534" v="77" actId="164"/>
          <ac:spMkLst>
            <pc:docMk/>
            <pc:sldMk cId="4191110109" sldId="258"/>
            <ac:spMk id="401" creationId="{C4207354-48DA-4985-A609-CC1491009BC7}"/>
          </ac:spMkLst>
        </pc:spChg>
        <pc:spChg chg="add mod">
          <ac:chgData name="Omair Abdulkrem Khalid Aljabri" userId="b2c00a74-2992-4546-9b63-c13bdd3f94c6" providerId="ADAL" clId="{0FAB2990-8575-41CE-A09B-FACA4258E54B}" dt="2020-04-20T22:22:18.571" v="286" actId="1076"/>
          <ac:spMkLst>
            <pc:docMk/>
            <pc:sldMk cId="4191110109" sldId="258"/>
            <ac:spMk id="402" creationId="{96619AFD-4466-46AB-8179-0F2A5AA26D58}"/>
          </ac:spMkLst>
        </pc:spChg>
        <pc:spChg chg="add mod">
          <ac:chgData name="Omair Abdulkrem Khalid Aljabri" userId="b2c00a74-2992-4546-9b63-c13bdd3f94c6" providerId="ADAL" clId="{0FAB2990-8575-41CE-A09B-FACA4258E54B}" dt="2020-04-20T22:13:51.534" v="77" actId="164"/>
          <ac:spMkLst>
            <pc:docMk/>
            <pc:sldMk cId="4191110109" sldId="258"/>
            <ac:spMk id="403" creationId="{4DA77899-6B31-468C-AE56-2D0AD9E2FCEE}"/>
          </ac:spMkLst>
        </pc:spChg>
        <pc:spChg chg="add mod">
          <ac:chgData name="Omair Abdulkrem Khalid Aljabri" userId="b2c00a74-2992-4546-9b63-c13bdd3f94c6" providerId="ADAL" clId="{0FAB2990-8575-41CE-A09B-FACA4258E54B}" dt="2020-04-20T22:20:54.229" v="256" actId="1076"/>
          <ac:spMkLst>
            <pc:docMk/>
            <pc:sldMk cId="4191110109" sldId="258"/>
            <ac:spMk id="404" creationId="{8A288B29-7F7A-4C03-8DC9-D332E26673C8}"/>
          </ac:spMkLst>
        </pc:spChg>
        <pc:spChg chg="add mod">
          <ac:chgData name="Omair Abdulkrem Khalid Aljabri" userId="b2c00a74-2992-4546-9b63-c13bdd3f94c6" providerId="ADAL" clId="{0FAB2990-8575-41CE-A09B-FACA4258E54B}" dt="2020-04-20T23:52:40.318" v="1310" actId="1038"/>
          <ac:spMkLst>
            <pc:docMk/>
            <pc:sldMk cId="4191110109" sldId="258"/>
            <ac:spMk id="415" creationId="{1456E4B4-263D-4C0C-874E-F35F0897E6D4}"/>
          </ac:spMkLst>
        </pc:spChg>
        <pc:spChg chg="add mod">
          <ac:chgData name="Omair Abdulkrem Khalid Aljabri" userId="b2c00a74-2992-4546-9b63-c13bdd3f94c6" providerId="ADAL" clId="{0FAB2990-8575-41CE-A09B-FACA4258E54B}" dt="2020-04-20T23:52:40.318" v="1310" actId="1038"/>
          <ac:spMkLst>
            <pc:docMk/>
            <pc:sldMk cId="4191110109" sldId="258"/>
            <ac:spMk id="433" creationId="{2CDBC528-C798-4A54-9301-9EAA08CEC054}"/>
          </ac:spMkLst>
        </pc:spChg>
        <pc:grpChg chg="mod">
          <ac:chgData name="Omair Abdulkrem Khalid Aljabri" userId="b2c00a74-2992-4546-9b63-c13bdd3f94c6" providerId="ADAL" clId="{0FAB2990-8575-41CE-A09B-FACA4258E54B}" dt="2020-04-20T23:05:42.868" v="833" actId="1037"/>
          <ac:grpSpMkLst>
            <pc:docMk/>
            <pc:sldMk cId="4191110109" sldId="258"/>
            <ac:grpSpMk id="4" creationId="{D76C6A86-E783-47AC-8DD0-DA7C6869C32B}"/>
          </ac:grpSpMkLst>
        </pc:grpChg>
        <pc:grpChg chg="mod">
          <ac:chgData name="Omair Abdulkrem Khalid Aljabri" userId="b2c00a74-2992-4546-9b63-c13bdd3f94c6" providerId="ADAL" clId="{0FAB2990-8575-41CE-A09B-FACA4258E54B}" dt="2020-04-21T00:15:34.488" v="1598" actId="1035"/>
          <ac:grpSpMkLst>
            <pc:docMk/>
            <pc:sldMk cId="4191110109" sldId="258"/>
            <ac:grpSpMk id="14" creationId="{33820302-28E3-45FA-93E6-D45FBAA53854}"/>
          </ac:grpSpMkLst>
        </pc:grpChg>
        <pc:grpChg chg="mod">
          <ac:chgData name="Omair Abdulkrem Khalid Aljabri" userId="b2c00a74-2992-4546-9b63-c13bdd3f94c6" providerId="ADAL" clId="{0FAB2990-8575-41CE-A09B-FACA4258E54B}" dt="2020-04-21T00:15:52.880" v="1601" actId="1037"/>
          <ac:grpSpMkLst>
            <pc:docMk/>
            <pc:sldMk cId="4191110109" sldId="258"/>
            <ac:grpSpMk id="17" creationId="{420A4811-DBC8-4EB8-8E25-70CDE8C8FE33}"/>
          </ac:grpSpMkLst>
        </pc:grpChg>
        <pc:grpChg chg="del">
          <ac:chgData name="Omair Abdulkrem Khalid Aljabri" userId="b2c00a74-2992-4546-9b63-c13bdd3f94c6" providerId="ADAL" clId="{0FAB2990-8575-41CE-A09B-FACA4258E54B}" dt="2020-04-20T22:11:31.952" v="26" actId="478"/>
          <ac:grpSpMkLst>
            <pc:docMk/>
            <pc:sldMk cId="4191110109" sldId="258"/>
            <ac:grpSpMk id="28" creationId="{44A6F9DB-0EF5-4F17-BFAE-4FA528291AD3}"/>
          </ac:grpSpMkLst>
        </pc:grpChg>
        <pc:grpChg chg="mod">
          <ac:chgData name="Omair Abdulkrem Khalid Aljabri" userId="b2c00a74-2992-4546-9b63-c13bdd3f94c6" providerId="ADAL" clId="{0FAB2990-8575-41CE-A09B-FACA4258E54B}" dt="2020-04-20T23:02:03.617" v="772" actId="1038"/>
          <ac:grpSpMkLst>
            <pc:docMk/>
            <pc:sldMk cId="4191110109" sldId="258"/>
            <ac:grpSpMk id="34" creationId="{94423311-0188-4EB8-B53F-BCAB5544135E}"/>
          </ac:grpSpMkLst>
        </pc:grpChg>
        <pc:grpChg chg="del mod">
          <ac:chgData name="Omair Abdulkrem Khalid Aljabri" userId="b2c00a74-2992-4546-9b63-c13bdd3f94c6" providerId="ADAL" clId="{0FAB2990-8575-41CE-A09B-FACA4258E54B}" dt="2020-04-20T22:11:58.420" v="33"/>
          <ac:grpSpMkLst>
            <pc:docMk/>
            <pc:sldMk cId="4191110109" sldId="258"/>
            <ac:grpSpMk id="36" creationId="{AA6FB835-17B4-42DB-A922-0552B3ED0541}"/>
          </ac:grpSpMkLst>
        </pc:grpChg>
        <pc:grpChg chg="mod ord">
          <ac:chgData name="Omair Abdulkrem Khalid Aljabri" userId="b2c00a74-2992-4546-9b63-c13bdd3f94c6" providerId="ADAL" clId="{0FAB2990-8575-41CE-A09B-FACA4258E54B}" dt="2020-04-21T00:20:36.450" v="1664" actId="1037"/>
          <ac:grpSpMkLst>
            <pc:docMk/>
            <pc:sldMk cId="4191110109" sldId="258"/>
            <ac:grpSpMk id="37" creationId="{2D5F5F10-3126-4FE8-8B9B-52CCC4226955}"/>
          </ac:grpSpMkLst>
        </pc:grpChg>
        <pc:grpChg chg="mod ord">
          <ac:chgData name="Omair Abdulkrem Khalid Aljabri" userId="b2c00a74-2992-4546-9b63-c13bdd3f94c6" providerId="ADAL" clId="{0FAB2990-8575-41CE-A09B-FACA4258E54B}" dt="2020-04-20T23:44:14.167" v="1181" actId="164"/>
          <ac:grpSpMkLst>
            <pc:docMk/>
            <pc:sldMk cId="4191110109" sldId="258"/>
            <ac:grpSpMk id="54" creationId="{9BC0A8D1-D043-4B58-B659-2FEDFADAC0CB}"/>
          </ac:grpSpMkLst>
        </pc:grpChg>
        <pc:grpChg chg="mod">
          <ac:chgData name="Omair Abdulkrem Khalid Aljabri" userId="b2c00a74-2992-4546-9b63-c13bdd3f94c6" providerId="ADAL" clId="{0FAB2990-8575-41CE-A09B-FACA4258E54B}" dt="2020-04-20T23:07:23.348" v="845" actId="1037"/>
          <ac:grpSpMkLst>
            <pc:docMk/>
            <pc:sldMk cId="4191110109" sldId="258"/>
            <ac:grpSpMk id="57" creationId="{2CE16334-91AE-4BD2-A0BC-32BE562597F7}"/>
          </ac:grpSpMkLst>
        </pc:grpChg>
        <pc:grpChg chg="add mod">
          <ac:chgData name="Omair Abdulkrem Khalid Aljabri" userId="b2c00a74-2992-4546-9b63-c13bdd3f94c6" providerId="ADAL" clId="{0FAB2990-8575-41CE-A09B-FACA4258E54B}" dt="2020-04-20T22:13:51.534" v="77" actId="164"/>
          <ac:grpSpMkLst>
            <pc:docMk/>
            <pc:sldMk cId="4191110109" sldId="258"/>
            <ac:grpSpMk id="61" creationId="{4CE7BAB4-B1C3-41E0-8780-3011949FE624}"/>
          </ac:grpSpMkLst>
        </pc:grpChg>
        <pc:grpChg chg="mod">
          <ac:chgData name="Omair Abdulkrem Khalid Aljabri" userId="b2c00a74-2992-4546-9b63-c13bdd3f94c6" providerId="ADAL" clId="{0FAB2990-8575-41CE-A09B-FACA4258E54B}" dt="2020-04-20T23:08:39.163" v="894" actId="1038"/>
          <ac:grpSpMkLst>
            <pc:docMk/>
            <pc:sldMk cId="4191110109" sldId="258"/>
            <ac:grpSpMk id="64" creationId="{2DBF69B0-C1FC-4FBF-ACE3-68058C2EF19B}"/>
          </ac:grpSpMkLst>
        </pc:grpChg>
        <pc:grpChg chg="mod ord">
          <ac:chgData name="Omair Abdulkrem Khalid Aljabri" userId="b2c00a74-2992-4546-9b63-c13bdd3f94c6" providerId="ADAL" clId="{0FAB2990-8575-41CE-A09B-FACA4258E54B}" dt="2020-04-21T00:20:36.450" v="1664" actId="1037"/>
          <ac:grpSpMkLst>
            <pc:docMk/>
            <pc:sldMk cId="4191110109" sldId="258"/>
            <ac:grpSpMk id="67" creationId="{BF11EB5B-22F4-4925-92BB-4A186FF164CF}"/>
          </ac:grpSpMkLst>
        </pc:grpChg>
        <pc:grpChg chg="add mod">
          <ac:chgData name="Omair Abdulkrem Khalid Aljabri" userId="b2c00a74-2992-4546-9b63-c13bdd3f94c6" providerId="ADAL" clId="{0FAB2990-8575-41CE-A09B-FACA4258E54B}" dt="2020-04-20T22:13:45.366" v="74" actId="164"/>
          <ac:grpSpMkLst>
            <pc:docMk/>
            <pc:sldMk cId="4191110109" sldId="258"/>
            <ac:grpSpMk id="69" creationId="{1E2BA837-E8D9-4712-A1C5-35AD7D191C27}"/>
          </ac:grpSpMkLst>
        </pc:grpChg>
        <pc:grpChg chg="add mod">
          <ac:chgData name="Omair Abdulkrem Khalid Aljabri" userId="b2c00a74-2992-4546-9b63-c13bdd3f94c6" providerId="ADAL" clId="{0FAB2990-8575-41CE-A09B-FACA4258E54B}" dt="2020-04-20T22:17:02.194" v="151" actId="164"/>
          <ac:grpSpMkLst>
            <pc:docMk/>
            <pc:sldMk cId="4191110109" sldId="258"/>
            <ac:grpSpMk id="76" creationId="{5ACE0EF5-ED60-43CE-8EF3-BC5C06EB7E65}"/>
          </ac:grpSpMkLst>
        </pc:grpChg>
        <pc:grpChg chg="add mod ord">
          <ac:chgData name="Omair Abdulkrem Khalid Aljabri" userId="b2c00a74-2992-4546-9b63-c13bdd3f94c6" providerId="ADAL" clId="{0FAB2990-8575-41CE-A09B-FACA4258E54B}" dt="2020-04-21T00:05:54.994" v="1544" actId="1076"/>
          <ac:grpSpMkLst>
            <pc:docMk/>
            <pc:sldMk cId="4191110109" sldId="258"/>
            <ac:grpSpMk id="85" creationId="{66A0B176-11E1-4CE9-A621-983EB62F98DF}"/>
          </ac:grpSpMkLst>
        </pc:grpChg>
        <pc:grpChg chg="mod ord">
          <ac:chgData name="Omair Abdulkrem Khalid Aljabri" userId="b2c00a74-2992-4546-9b63-c13bdd3f94c6" providerId="ADAL" clId="{0FAB2990-8575-41CE-A09B-FACA4258E54B}" dt="2020-04-20T22:56:55.796" v="622" actId="164"/>
          <ac:grpSpMkLst>
            <pc:docMk/>
            <pc:sldMk cId="4191110109" sldId="258"/>
            <ac:grpSpMk id="87" creationId="{EABE0670-881C-4B05-B641-1174454A3628}"/>
          </ac:grpSpMkLst>
        </pc:grpChg>
        <pc:grpChg chg="add mod">
          <ac:chgData name="Omair Abdulkrem Khalid Aljabri" userId="b2c00a74-2992-4546-9b63-c13bdd3f94c6" providerId="ADAL" clId="{0FAB2990-8575-41CE-A09B-FACA4258E54B}" dt="2020-04-20T22:53:49.355" v="598" actId="164"/>
          <ac:grpSpMkLst>
            <pc:docMk/>
            <pc:sldMk cId="4191110109" sldId="258"/>
            <ac:grpSpMk id="90" creationId="{6F5DDD64-688B-4FE7-9DAF-6FE7D1522BC0}"/>
          </ac:grpSpMkLst>
        </pc:grpChg>
        <pc:grpChg chg="add mod ord">
          <ac:chgData name="Omair Abdulkrem Khalid Aljabri" userId="b2c00a74-2992-4546-9b63-c13bdd3f94c6" providerId="ADAL" clId="{0FAB2990-8575-41CE-A09B-FACA4258E54B}" dt="2020-04-20T23:05:08.525" v="822" actId="171"/>
          <ac:grpSpMkLst>
            <pc:docMk/>
            <pc:sldMk cId="4191110109" sldId="258"/>
            <ac:grpSpMk id="99" creationId="{5AF4B7DD-3F9E-4680-AB54-36B1F936CA96}"/>
          </ac:grpSpMkLst>
        </pc:grpChg>
        <pc:grpChg chg="add mod">
          <ac:chgData name="Omair Abdulkrem Khalid Aljabri" userId="b2c00a74-2992-4546-9b63-c13bdd3f94c6" providerId="ADAL" clId="{0FAB2990-8575-41CE-A09B-FACA4258E54B}" dt="2020-04-21T00:20:36.450" v="1664" actId="1037"/>
          <ac:grpSpMkLst>
            <pc:docMk/>
            <pc:sldMk cId="4191110109" sldId="258"/>
            <ac:grpSpMk id="103" creationId="{1598A948-8504-4F87-BC47-073B31A6BD2E}"/>
          </ac:grpSpMkLst>
        </pc:grpChg>
        <pc:grpChg chg="mod">
          <ac:chgData name="Omair Abdulkrem Khalid Aljabri" userId="b2c00a74-2992-4546-9b63-c13bdd3f94c6" providerId="ADAL" clId="{0FAB2990-8575-41CE-A09B-FACA4258E54B}" dt="2020-04-20T22:11:58.420" v="33"/>
          <ac:grpSpMkLst>
            <pc:docMk/>
            <pc:sldMk cId="4191110109" sldId="258"/>
            <ac:grpSpMk id="135" creationId="{95450911-4E65-4B0C-8386-4A8AE6F729E5}"/>
          </ac:grpSpMkLst>
        </pc:grpChg>
        <pc:grpChg chg="mod">
          <ac:chgData name="Omair Abdulkrem Khalid Aljabri" userId="b2c00a74-2992-4546-9b63-c13bdd3f94c6" providerId="ADAL" clId="{0FAB2990-8575-41CE-A09B-FACA4258E54B}" dt="2020-04-20T23:01:58.044" v="769" actId="1036"/>
          <ac:grpSpMkLst>
            <pc:docMk/>
            <pc:sldMk cId="4191110109" sldId="258"/>
            <ac:grpSpMk id="302" creationId="{29A6D16E-32A6-4C27-81AD-DC72DBEA76CE}"/>
          </ac:grpSpMkLst>
        </pc:grpChg>
        <pc:grpChg chg="add mod">
          <ac:chgData name="Omair Abdulkrem Khalid Aljabri" userId="b2c00a74-2992-4546-9b63-c13bdd3f94c6" providerId="ADAL" clId="{0FAB2990-8575-41CE-A09B-FACA4258E54B}" dt="2020-04-20T22:11:26.081" v="22" actId="571"/>
          <ac:grpSpMkLst>
            <pc:docMk/>
            <pc:sldMk cId="4191110109" sldId="258"/>
            <ac:grpSpMk id="322" creationId="{2046EA7C-3054-47A4-BB60-3E4067629E29}"/>
          </ac:grpSpMkLst>
        </pc:grpChg>
        <pc:grpChg chg="mod">
          <ac:chgData name="Omair Abdulkrem Khalid Aljabri" userId="b2c00a74-2992-4546-9b63-c13bdd3f94c6" providerId="ADAL" clId="{0FAB2990-8575-41CE-A09B-FACA4258E54B}" dt="2020-04-20T22:11:26.081" v="22" actId="571"/>
          <ac:grpSpMkLst>
            <pc:docMk/>
            <pc:sldMk cId="4191110109" sldId="258"/>
            <ac:grpSpMk id="323" creationId="{7252510A-904E-4C7B-AAD4-A5241D560053}"/>
          </ac:grpSpMkLst>
        </pc:grpChg>
        <pc:grpChg chg="mod">
          <ac:chgData name="Omair Abdulkrem Khalid Aljabri" userId="b2c00a74-2992-4546-9b63-c13bdd3f94c6" providerId="ADAL" clId="{0FAB2990-8575-41CE-A09B-FACA4258E54B}" dt="2020-04-20T22:11:26.081" v="22" actId="571"/>
          <ac:grpSpMkLst>
            <pc:docMk/>
            <pc:sldMk cId="4191110109" sldId="258"/>
            <ac:grpSpMk id="353" creationId="{412D44CC-375A-425C-BEC2-25857A8B4A4A}"/>
          </ac:grpSpMkLst>
        </pc:grpChg>
        <pc:grpChg chg="mod">
          <ac:chgData name="Omair Abdulkrem Khalid Aljabri" userId="b2c00a74-2992-4546-9b63-c13bdd3f94c6" providerId="ADAL" clId="{0FAB2990-8575-41CE-A09B-FACA4258E54B}" dt="2020-04-20T22:11:26.081" v="22" actId="571"/>
          <ac:grpSpMkLst>
            <pc:docMk/>
            <pc:sldMk cId="4191110109" sldId="258"/>
            <ac:grpSpMk id="371" creationId="{ACF8E5EE-9708-44EF-8D11-9C31610294E7}"/>
          </ac:grpSpMkLst>
        </pc:grpChg>
        <pc:grpChg chg="mod">
          <ac:chgData name="Omair Abdulkrem Khalid Aljabri" userId="b2c00a74-2992-4546-9b63-c13bdd3f94c6" providerId="ADAL" clId="{0FAB2990-8575-41CE-A09B-FACA4258E54B}" dt="2020-04-20T22:11:26.081" v="22" actId="571"/>
          <ac:grpSpMkLst>
            <pc:docMk/>
            <pc:sldMk cId="4191110109" sldId="258"/>
            <ac:grpSpMk id="374" creationId="{CF7E1CC2-ACC1-4889-B5D8-C2077AB04B74}"/>
          </ac:grpSpMkLst>
        </pc:grpChg>
        <pc:grpChg chg="mod">
          <ac:chgData name="Omair Abdulkrem Khalid Aljabri" userId="b2c00a74-2992-4546-9b63-c13bdd3f94c6" providerId="ADAL" clId="{0FAB2990-8575-41CE-A09B-FACA4258E54B}" dt="2020-04-20T22:11:26.081" v="22" actId="571"/>
          <ac:grpSpMkLst>
            <pc:docMk/>
            <pc:sldMk cId="4191110109" sldId="258"/>
            <ac:grpSpMk id="389" creationId="{C8BC75AF-35E6-4D29-A1C0-F97E22E38A17}"/>
          </ac:grpSpMkLst>
        </pc:grpChg>
        <pc:grpChg chg="mod">
          <ac:chgData name="Omair Abdulkrem Khalid Aljabri" userId="b2c00a74-2992-4546-9b63-c13bdd3f94c6" providerId="ADAL" clId="{0FAB2990-8575-41CE-A09B-FACA4258E54B}" dt="2020-04-20T22:11:26.081" v="22" actId="571"/>
          <ac:grpSpMkLst>
            <pc:docMk/>
            <pc:sldMk cId="4191110109" sldId="258"/>
            <ac:grpSpMk id="393" creationId="{82C23010-6BE8-40A3-B0A0-8218C895F4DB}"/>
          </ac:grpSpMkLst>
        </pc:grpChg>
        <pc:grpChg chg="add mod">
          <ac:chgData name="Omair Abdulkrem Khalid Aljabri" userId="b2c00a74-2992-4546-9b63-c13bdd3f94c6" providerId="ADAL" clId="{0FAB2990-8575-41CE-A09B-FACA4258E54B}" dt="2020-04-20T23:01:31.094" v="763" actId="571"/>
          <ac:grpSpMkLst>
            <pc:docMk/>
            <pc:sldMk cId="4191110109" sldId="258"/>
            <ac:grpSpMk id="405" creationId="{8561C220-91BD-49CB-898A-98735E8F7CE9}"/>
          </ac:grpSpMkLst>
        </pc:grpChg>
        <pc:grpChg chg="mod">
          <ac:chgData name="Omair Abdulkrem Khalid Aljabri" userId="b2c00a74-2992-4546-9b63-c13bdd3f94c6" providerId="ADAL" clId="{0FAB2990-8575-41CE-A09B-FACA4258E54B}" dt="2020-04-20T23:01:31.094" v="763" actId="571"/>
          <ac:grpSpMkLst>
            <pc:docMk/>
            <pc:sldMk cId="4191110109" sldId="258"/>
            <ac:grpSpMk id="406" creationId="{1457C383-BA32-4252-9E0E-3CBABF6A1EAF}"/>
          </ac:grpSpMkLst>
        </pc:grpChg>
        <pc:grpChg chg="mod">
          <ac:chgData name="Omair Abdulkrem Khalid Aljabri" userId="b2c00a74-2992-4546-9b63-c13bdd3f94c6" providerId="ADAL" clId="{0FAB2990-8575-41CE-A09B-FACA4258E54B}" dt="2020-04-20T23:01:31.094" v="763" actId="571"/>
          <ac:grpSpMkLst>
            <pc:docMk/>
            <pc:sldMk cId="4191110109" sldId="258"/>
            <ac:grpSpMk id="408" creationId="{EAB9E110-AA4A-4E5D-898D-DA88D3CE53E9}"/>
          </ac:grpSpMkLst>
        </pc:grpChg>
        <pc:grpChg chg="mod">
          <ac:chgData name="Omair Abdulkrem Khalid Aljabri" userId="b2c00a74-2992-4546-9b63-c13bdd3f94c6" providerId="ADAL" clId="{0FAB2990-8575-41CE-A09B-FACA4258E54B}" dt="2020-04-20T23:01:31.094" v="763" actId="571"/>
          <ac:grpSpMkLst>
            <pc:docMk/>
            <pc:sldMk cId="4191110109" sldId="258"/>
            <ac:grpSpMk id="411" creationId="{138078BD-F59A-4C6D-8433-074865E74DA0}"/>
          </ac:grpSpMkLst>
        </pc:grpChg>
        <pc:grpChg chg="add del mod">
          <ac:chgData name="Omair Abdulkrem Khalid Aljabri" userId="b2c00a74-2992-4546-9b63-c13bdd3f94c6" providerId="ADAL" clId="{0FAB2990-8575-41CE-A09B-FACA4258E54B}" dt="2020-04-20T23:18:10.666" v="1015"/>
          <ac:grpSpMkLst>
            <pc:docMk/>
            <pc:sldMk cId="4191110109" sldId="258"/>
            <ac:grpSpMk id="416" creationId="{CF2B711B-7225-40A9-B266-CFA1DED0EE42}"/>
          </ac:grpSpMkLst>
        </pc:grpChg>
        <pc:grpChg chg="mod">
          <ac:chgData name="Omair Abdulkrem Khalid Aljabri" userId="b2c00a74-2992-4546-9b63-c13bdd3f94c6" providerId="ADAL" clId="{0FAB2990-8575-41CE-A09B-FACA4258E54B}" dt="2020-04-20T23:18:10.050" v="1014"/>
          <ac:grpSpMkLst>
            <pc:docMk/>
            <pc:sldMk cId="4191110109" sldId="258"/>
            <ac:grpSpMk id="417" creationId="{5C4EDBC4-E03A-43CB-B76B-7B250FD808CF}"/>
          </ac:grpSpMkLst>
        </pc:grpChg>
        <pc:grpChg chg="mod">
          <ac:chgData name="Omair Abdulkrem Khalid Aljabri" userId="b2c00a74-2992-4546-9b63-c13bdd3f94c6" providerId="ADAL" clId="{0FAB2990-8575-41CE-A09B-FACA4258E54B}" dt="2020-04-20T23:18:10.050" v="1014"/>
          <ac:grpSpMkLst>
            <pc:docMk/>
            <pc:sldMk cId="4191110109" sldId="258"/>
            <ac:grpSpMk id="419" creationId="{28D6D5DB-C388-447D-A48F-50997685CA20}"/>
          </ac:grpSpMkLst>
        </pc:grpChg>
        <pc:grpChg chg="mod">
          <ac:chgData name="Omair Abdulkrem Khalid Aljabri" userId="b2c00a74-2992-4546-9b63-c13bdd3f94c6" providerId="ADAL" clId="{0FAB2990-8575-41CE-A09B-FACA4258E54B}" dt="2020-04-20T23:18:10.050" v="1014"/>
          <ac:grpSpMkLst>
            <pc:docMk/>
            <pc:sldMk cId="4191110109" sldId="258"/>
            <ac:grpSpMk id="420" creationId="{ADA85194-37D8-4664-BDD1-299E4D44D29A}"/>
          </ac:grpSpMkLst>
        </pc:grpChg>
        <pc:grpChg chg="mod">
          <ac:chgData name="Omair Abdulkrem Khalid Aljabri" userId="b2c00a74-2992-4546-9b63-c13bdd3f94c6" providerId="ADAL" clId="{0FAB2990-8575-41CE-A09B-FACA4258E54B}" dt="2020-04-20T23:18:10.050" v="1014"/>
          <ac:grpSpMkLst>
            <pc:docMk/>
            <pc:sldMk cId="4191110109" sldId="258"/>
            <ac:grpSpMk id="424" creationId="{5329E32D-D8E9-4DC2-9AF5-0F000BF7B8D7}"/>
          </ac:grpSpMkLst>
        </pc:grpChg>
        <pc:grpChg chg="mod">
          <ac:chgData name="Omair Abdulkrem Khalid Aljabri" userId="b2c00a74-2992-4546-9b63-c13bdd3f94c6" providerId="ADAL" clId="{0FAB2990-8575-41CE-A09B-FACA4258E54B}" dt="2020-04-20T23:18:10.050" v="1014"/>
          <ac:grpSpMkLst>
            <pc:docMk/>
            <pc:sldMk cId="4191110109" sldId="258"/>
            <ac:grpSpMk id="426" creationId="{CD32B7A7-5629-455D-9A7F-E705B4BC2931}"/>
          </ac:grpSpMkLst>
        </pc:grpChg>
        <pc:picChg chg="del">
          <ac:chgData name="Omair Abdulkrem Khalid Aljabri" userId="b2c00a74-2992-4546-9b63-c13bdd3f94c6" providerId="ADAL" clId="{0FAB2990-8575-41CE-A09B-FACA4258E54B}" dt="2020-04-20T22:11:31.952" v="26" actId="478"/>
          <ac:picMkLst>
            <pc:docMk/>
            <pc:sldMk cId="4191110109" sldId="258"/>
            <ac:picMk id="20" creationId="{6E2407C1-1B84-4293-A9F5-E2160347BB60}"/>
          </ac:picMkLst>
        </pc:picChg>
        <pc:picChg chg="add del mod">
          <ac:chgData name="Omair Abdulkrem Khalid Aljabri" userId="b2c00a74-2992-4546-9b63-c13bdd3f94c6" providerId="ADAL" clId="{0FAB2990-8575-41CE-A09B-FACA4258E54B}" dt="2020-04-20T22:09:46.131" v="4"/>
          <ac:picMkLst>
            <pc:docMk/>
            <pc:sldMk cId="4191110109" sldId="258"/>
            <ac:picMk id="51" creationId="{0442642B-C37F-42C6-AC1B-84729A43CC5D}"/>
          </ac:picMkLst>
        </pc:picChg>
        <pc:picChg chg="del mod">
          <ac:chgData name="Omair Abdulkrem Khalid Aljabri" userId="b2c00a74-2992-4546-9b63-c13bdd3f94c6" providerId="ADAL" clId="{0FAB2990-8575-41CE-A09B-FACA4258E54B}" dt="2020-04-20T23:14:11.931" v="904" actId="478"/>
          <ac:picMkLst>
            <pc:docMk/>
            <pc:sldMk cId="4191110109" sldId="258"/>
            <ac:picMk id="53" creationId="{4A96CBF4-6C22-4561-B1E4-28EAB4DFDD33}"/>
          </ac:picMkLst>
        </pc:picChg>
        <pc:picChg chg="add del mod">
          <ac:chgData name="Omair Abdulkrem Khalid Aljabri" userId="b2c00a74-2992-4546-9b63-c13bdd3f94c6" providerId="ADAL" clId="{0FAB2990-8575-41CE-A09B-FACA4258E54B}" dt="2020-04-20T22:10:43.958" v="10"/>
          <ac:picMkLst>
            <pc:docMk/>
            <pc:sldMk cId="4191110109" sldId="258"/>
            <ac:picMk id="55" creationId="{00CA12D0-67C5-48BA-A8D9-A389D2D0C6D2}"/>
          </ac:picMkLst>
        </pc:picChg>
        <pc:picChg chg="add mod">
          <ac:chgData name="Omair Abdulkrem Khalid Aljabri" userId="b2c00a74-2992-4546-9b63-c13bdd3f94c6" providerId="ADAL" clId="{0FAB2990-8575-41CE-A09B-FACA4258E54B}" dt="2020-04-20T22:21:54.747" v="274" actId="14100"/>
          <ac:picMkLst>
            <pc:docMk/>
            <pc:sldMk cId="4191110109" sldId="258"/>
            <ac:picMk id="59" creationId="{D554B0EB-AE7A-4B2B-BC4C-104DC83DF6A3}"/>
          </ac:picMkLst>
        </pc:picChg>
        <pc:picChg chg="add mod">
          <ac:chgData name="Omair Abdulkrem Khalid Aljabri" userId="b2c00a74-2992-4546-9b63-c13bdd3f94c6" providerId="ADAL" clId="{0FAB2990-8575-41CE-A09B-FACA4258E54B}" dt="2020-04-20T23:52:40.318" v="1310" actId="1038"/>
          <ac:picMkLst>
            <pc:docMk/>
            <pc:sldMk cId="4191110109" sldId="258"/>
            <ac:picMk id="102" creationId="{820D302E-3942-44CE-868C-CBAA7C47E0C8}"/>
          </ac:picMkLst>
        </pc:picChg>
      </pc:sldChg>
    </pc:docChg>
  </pc:docChgLst>
  <pc:docChgLst>
    <pc:chgData name="Omair Abdulkrem Khalid Aljabri" userId="b2c00a74-2992-4546-9b63-c13bdd3f94c6" providerId="ADAL" clId="{BC2D0D32-6AEA-458C-AD02-9742C5C582F1}"/>
    <pc:docChg chg="undo redo custSel addSld delSld modSld">
      <pc:chgData name="Omair Abdulkrem Khalid Aljabri" userId="b2c00a74-2992-4546-9b63-c13bdd3f94c6" providerId="ADAL" clId="{BC2D0D32-6AEA-458C-AD02-9742C5C582F1}" dt="2020-04-20T20:51:37.100" v="1985" actId="20577"/>
      <pc:docMkLst>
        <pc:docMk/>
      </pc:docMkLst>
      <pc:sldChg chg="addSp delSp modSp addAnim delAnim modAnim">
        <pc:chgData name="Omair Abdulkrem Khalid Aljabri" userId="b2c00a74-2992-4546-9b63-c13bdd3f94c6" providerId="ADAL" clId="{BC2D0D32-6AEA-458C-AD02-9742C5C582F1}" dt="2020-04-20T20:51:37.100" v="1985" actId="20577"/>
        <pc:sldMkLst>
          <pc:docMk/>
          <pc:sldMk cId="4191110109" sldId="258"/>
        </pc:sldMkLst>
        <pc:spChg chg="mod">
          <ac:chgData name="Omair Abdulkrem Khalid Aljabri" userId="b2c00a74-2992-4546-9b63-c13bdd3f94c6" providerId="ADAL" clId="{BC2D0D32-6AEA-458C-AD02-9742C5C582F1}" dt="2020-04-20T12:57:45.305" v="1130" actId="1037"/>
          <ac:spMkLst>
            <pc:docMk/>
            <pc:sldMk cId="4191110109" sldId="258"/>
            <ac:spMk id="13" creationId="{2C37E452-0DB4-4109-BE3B-93B2F800BB10}"/>
          </ac:spMkLst>
        </pc:spChg>
        <pc:spChg chg="mod">
          <ac:chgData name="Omair Abdulkrem Khalid Aljabri" userId="b2c00a74-2992-4546-9b63-c13bdd3f94c6" providerId="ADAL" clId="{BC2D0D32-6AEA-458C-AD02-9742C5C582F1}" dt="2020-04-20T12:57:52.745" v="1138" actId="1038"/>
          <ac:spMkLst>
            <pc:docMk/>
            <pc:sldMk cId="4191110109" sldId="258"/>
            <ac:spMk id="16" creationId="{2006D31F-0D0C-43EC-8A2B-C66D981228CD}"/>
          </ac:spMkLst>
        </pc:spChg>
        <pc:spChg chg="add del mod">
          <ac:chgData name="Omair Abdulkrem Khalid Aljabri" userId="b2c00a74-2992-4546-9b63-c13bdd3f94c6" providerId="ADAL" clId="{BC2D0D32-6AEA-458C-AD02-9742C5C582F1}" dt="2020-04-20T13:31:14.678" v="1604"/>
          <ac:spMkLst>
            <pc:docMk/>
            <pc:sldMk cId="4191110109" sldId="258"/>
            <ac:spMk id="30" creationId="{03516205-2536-4E85-BC0A-55982583EF88}"/>
          </ac:spMkLst>
        </pc:spChg>
        <pc:spChg chg="add mod">
          <ac:chgData name="Omair Abdulkrem Khalid Aljabri" userId="b2c00a74-2992-4546-9b63-c13bdd3f94c6" providerId="ADAL" clId="{BC2D0D32-6AEA-458C-AD02-9742C5C582F1}" dt="2020-04-20T20:44:08.579" v="1962" actId="1038"/>
          <ac:spMkLst>
            <pc:docMk/>
            <pc:sldMk cId="4191110109" sldId="258"/>
            <ac:spMk id="31" creationId="{688FE32A-CF0B-4001-AEE2-389206465690}"/>
          </ac:spMkLst>
        </pc:spChg>
        <pc:spChg chg="add del mod ord">
          <ac:chgData name="Omair Abdulkrem Khalid Aljabri" userId="b2c00a74-2992-4546-9b63-c13bdd3f94c6" providerId="ADAL" clId="{BC2D0D32-6AEA-458C-AD02-9742C5C582F1}" dt="2020-04-20T20:25:31.948" v="1856" actId="14100"/>
          <ac:spMkLst>
            <pc:docMk/>
            <pc:sldMk cId="4191110109" sldId="258"/>
            <ac:spMk id="48" creationId="{998C86E8-1022-4E86-BD73-E490EFCA27C6}"/>
          </ac:spMkLst>
        </pc:spChg>
        <pc:spChg chg="add mod">
          <ac:chgData name="Omair Abdulkrem Khalid Aljabri" userId="b2c00a74-2992-4546-9b63-c13bdd3f94c6" providerId="ADAL" clId="{BC2D0D32-6AEA-458C-AD02-9742C5C582F1}" dt="2020-04-20T13:02:23.045" v="1182" actId="1038"/>
          <ac:spMkLst>
            <pc:docMk/>
            <pc:sldMk cId="4191110109" sldId="258"/>
            <ac:spMk id="65" creationId="{732F00AA-BB94-444F-AD83-6A35A40E3B4D}"/>
          </ac:spMkLst>
        </pc:spChg>
        <pc:spChg chg="add mod">
          <ac:chgData name="Omair Abdulkrem Khalid Aljabri" userId="b2c00a74-2992-4546-9b63-c13bdd3f94c6" providerId="ADAL" clId="{BC2D0D32-6AEA-458C-AD02-9742C5C582F1}" dt="2020-04-20T13:02:23.045" v="1182" actId="1038"/>
          <ac:spMkLst>
            <pc:docMk/>
            <pc:sldMk cId="4191110109" sldId="258"/>
            <ac:spMk id="66" creationId="{F7EFAC9F-9F15-4A0F-9E86-7B4B1ABBB981}"/>
          </ac:spMkLst>
        </pc:spChg>
        <pc:spChg chg="add del mod">
          <ac:chgData name="Omair Abdulkrem Khalid Aljabri" userId="b2c00a74-2992-4546-9b63-c13bdd3f94c6" providerId="ADAL" clId="{BC2D0D32-6AEA-458C-AD02-9742C5C582F1}" dt="2020-04-20T13:07:08.417" v="1233"/>
          <ac:spMkLst>
            <pc:docMk/>
            <pc:sldMk cId="4191110109" sldId="258"/>
            <ac:spMk id="69" creationId="{16D739F9-D6AE-4A85-915B-4AB7BCE2BC2D}"/>
          </ac:spMkLst>
        </pc:spChg>
        <pc:spChg chg="add del">
          <ac:chgData name="Omair Abdulkrem Khalid Aljabri" userId="b2c00a74-2992-4546-9b63-c13bdd3f94c6" providerId="ADAL" clId="{BC2D0D32-6AEA-458C-AD02-9742C5C582F1}" dt="2020-04-20T13:08:08.092" v="1237"/>
          <ac:spMkLst>
            <pc:docMk/>
            <pc:sldMk cId="4191110109" sldId="258"/>
            <ac:spMk id="77" creationId="{3357AB56-E3FC-408A-BC88-C2035B7A54B9}"/>
          </ac:spMkLst>
        </pc:spChg>
        <pc:spChg chg="add del">
          <ac:chgData name="Omair Abdulkrem Khalid Aljabri" userId="b2c00a74-2992-4546-9b63-c13bdd3f94c6" providerId="ADAL" clId="{BC2D0D32-6AEA-458C-AD02-9742C5C582F1}" dt="2020-04-20T13:08:15.118" v="1239"/>
          <ac:spMkLst>
            <pc:docMk/>
            <pc:sldMk cId="4191110109" sldId="258"/>
            <ac:spMk id="85" creationId="{4787EFDD-DE53-4CB4-9D18-C690E16AA9F4}"/>
          </ac:spMkLst>
        </pc:spChg>
        <pc:spChg chg="add del">
          <ac:chgData name="Omair Abdulkrem Khalid Aljabri" userId="b2c00a74-2992-4546-9b63-c13bdd3f94c6" providerId="ADAL" clId="{BC2D0D32-6AEA-458C-AD02-9742C5C582F1}" dt="2020-04-20T13:08:25.842" v="1241"/>
          <ac:spMkLst>
            <pc:docMk/>
            <pc:sldMk cId="4191110109" sldId="258"/>
            <ac:spMk id="89" creationId="{2C4EE044-2FD8-4A2D-9257-413E05F970A8}"/>
          </ac:spMkLst>
        </pc:spChg>
        <pc:spChg chg="add del mod">
          <ac:chgData name="Omair Abdulkrem Khalid Aljabri" userId="b2c00a74-2992-4546-9b63-c13bdd3f94c6" providerId="ADAL" clId="{BC2D0D32-6AEA-458C-AD02-9742C5C582F1}" dt="2020-04-20T13:11:57.803" v="1250"/>
          <ac:spMkLst>
            <pc:docMk/>
            <pc:sldMk cId="4191110109" sldId="258"/>
            <ac:spMk id="103" creationId="{F1212FDA-AA69-4221-B01C-94D1DAAE48B8}"/>
          </ac:spMkLst>
        </pc:spChg>
        <pc:spChg chg="mod">
          <ac:chgData name="Omair Abdulkrem Khalid Aljabri" userId="b2c00a74-2992-4546-9b63-c13bdd3f94c6" providerId="ADAL" clId="{BC2D0D32-6AEA-458C-AD02-9742C5C582F1}" dt="2020-04-20T12:37:56.677" v="796" actId="1036"/>
          <ac:spMkLst>
            <pc:docMk/>
            <pc:sldMk cId="4191110109" sldId="258"/>
            <ac:spMk id="224" creationId="{F240B486-18D3-443C-8980-21B22AA16228}"/>
          </ac:spMkLst>
        </pc:spChg>
        <pc:spChg chg="mod">
          <ac:chgData name="Omair Abdulkrem Khalid Aljabri" userId="b2c00a74-2992-4546-9b63-c13bdd3f94c6" providerId="ADAL" clId="{BC2D0D32-6AEA-458C-AD02-9742C5C582F1}" dt="2020-04-20T12:38:14.522" v="800" actId="1038"/>
          <ac:spMkLst>
            <pc:docMk/>
            <pc:sldMk cId="4191110109" sldId="258"/>
            <ac:spMk id="225" creationId="{1B300F18-1F80-45D8-9692-5F5ADE3EF561}"/>
          </ac:spMkLst>
        </pc:spChg>
        <pc:spChg chg="mod">
          <ac:chgData name="Omair Abdulkrem Khalid Aljabri" userId="b2c00a74-2992-4546-9b63-c13bdd3f94c6" providerId="ADAL" clId="{BC2D0D32-6AEA-458C-AD02-9742C5C582F1}" dt="2020-04-20T12:37:39.423" v="791" actId="1035"/>
          <ac:spMkLst>
            <pc:docMk/>
            <pc:sldMk cId="4191110109" sldId="258"/>
            <ac:spMk id="226" creationId="{7ADD7595-CDA3-464B-9B38-DEF663DD9E3E}"/>
          </ac:spMkLst>
        </pc:spChg>
        <pc:spChg chg="mod">
          <ac:chgData name="Omair Abdulkrem Khalid Aljabri" userId="b2c00a74-2992-4546-9b63-c13bdd3f94c6" providerId="ADAL" clId="{BC2D0D32-6AEA-458C-AD02-9742C5C582F1}" dt="2020-04-20T12:38:41.708" v="819" actId="1035"/>
          <ac:spMkLst>
            <pc:docMk/>
            <pc:sldMk cId="4191110109" sldId="258"/>
            <ac:spMk id="227" creationId="{A04A69D7-D5AA-4671-85C7-4AA475393AB9}"/>
          </ac:spMkLst>
        </pc:spChg>
        <pc:spChg chg="mod">
          <ac:chgData name="Omair Abdulkrem Khalid Aljabri" userId="b2c00a74-2992-4546-9b63-c13bdd3f94c6" providerId="ADAL" clId="{BC2D0D32-6AEA-458C-AD02-9742C5C582F1}" dt="2020-04-20T12:41:04.635" v="898" actId="1036"/>
          <ac:spMkLst>
            <pc:docMk/>
            <pc:sldMk cId="4191110109" sldId="258"/>
            <ac:spMk id="229" creationId="{4AEC2549-86A4-4D7D-B5A7-473E1AD78FAC}"/>
          </ac:spMkLst>
        </pc:spChg>
        <pc:spChg chg="mod">
          <ac:chgData name="Omair Abdulkrem Khalid Aljabri" userId="b2c00a74-2992-4546-9b63-c13bdd3f94c6" providerId="ADAL" clId="{BC2D0D32-6AEA-458C-AD02-9742C5C582F1}" dt="2020-04-20T12:41:46.876" v="905" actId="1038"/>
          <ac:spMkLst>
            <pc:docMk/>
            <pc:sldMk cId="4191110109" sldId="258"/>
            <ac:spMk id="230" creationId="{DA8113CB-1E95-4E77-AE96-E29D9D2E059D}"/>
          </ac:spMkLst>
        </pc:spChg>
        <pc:spChg chg="mod">
          <ac:chgData name="Omair Abdulkrem Khalid Aljabri" userId="b2c00a74-2992-4546-9b63-c13bdd3f94c6" providerId="ADAL" clId="{BC2D0D32-6AEA-458C-AD02-9742C5C582F1}" dt="2020-04-20T12:41:14.752" v="900" actId="1035"/>
          <ac:spMkLst>
            <pc:docMk/>
            <pc:sldMk cId="4191110109" sldId="258"/>
            <ac:spMk id="231" creationId="{3554C586-5D3C-43BF-B741-B764845BA3AA}"/>
          </ac:spMkLst>
        </pc:spChg>
        <pc:spChg chg="mod">
          <ac:chgData name="Omair Abdulkrem Khalid Aljabri" userId="b2c00a74-2992-4546-9b63-c13bdd3f94c6" providerId="ADAL" clId="{BC2D0D32-6AEA-458C-AD02-9742C5C582F1}" dt="2020-04-20T12:41:30.873" v="904" actId="1037"/>
          <ac:spMkLst>
            <pc:docMk/>
            <pc:sldMk cId="4191110109" sldId="258"/>
            <ac:spMk id="232" creationId="{54F8630E-7103-48E4-8271-94EF438CCE85}"/>
          </ac:spMkLst>
        </pc:spChg>
        <pc:spChg chg="mod">
          <ac:chgData name="Omair Abdulkrem Khalid Aljabri" userId="b2c00a74-2992-4546-9b63-c13bdd3f94c6" providerId="ADAL" clId="{BC2D0D32-6AEA-458C-AD02-9742C5C582F1}" dt="2020-04-20T20:20:07.878" v="1724" actId="1038"/>
          <ac:spMkLst>
            <pc:docMk/>
            <pc:sldMk cId="4191110109" sldId="258"/>
            <ac:spMk id="264" creationId="{D59D98DE-EEE7-4D24-9E6D-B608EAA5C2C9}"/>
          </ac:spMkLst>
        </pc:spChg>
        <pc:spChg chg="mod">
          <ac:chgData name="Omair Abdulkrem Khalid Aljabri" userId="b2c00a74-2992-4546-9b63-c13bdd3f94c6" providerId="ADAL" clId="{BC2D0D32-6AEA-458C-AD02-9742C5C582F1}" dt="2020-04-20T20:20:07.878" v="1724" actId="1038"/>
          <ac:spMkLst>
            <pc:docMk/>
            <pc:sldMk cId="4191110109" sldId="258"/>
            <ac:spMk id="271" creationId="{90DCCEF4-F473-42B4-9900-C37A7DFF88A0}"/>
          </ac:spMkLst>
        </pc:spChg>
        <pc:spChg chg="mod">
          <ac:chgData name="Omair Abdulkrem Khalid Aljabri" userId="b2c00a74-2992-4546-9b63-c13bdd3f94c6" providerId="ADAL" clId="{BC2D0D32-6AEA-458C-AD02-9742C5C582F1}" dt="2020-04-20T20:20:07.878" v="1724" actId="1038"/>
          <ac:spMkLst>
            <pc:docMk/>
            <pc:sldMk cId="4191110109" sldId="258"/>
            <ac:spMk id="282" creationId="{234A485C-CE8B-4447-8BB3-77604CF5341E}"/>
          </ac:spMkLst>
        </pc:spChg>
        <pc:spChg chg="mod">
          <ac:chgData name="Omair Abdulkrem Khalid Aljabri" userId="b2c00a74-2992-4546-9b63-c13bdd3f94c6" providerId="ADAL" clId="{BC2D0D32-6AEA-458C-AD02-9742C5C582F1}" dt="2020-04-20T20:20:07.878" v="1724" actId="1038"/>
          <ac:spMkLst>
            <pc:docMk/>
            <pc:sldMk cId="4191110109" sldId="258"/>
            <ac:spMk id="283" creationId="{1230A73E-D7A1-482D-AB37-F06E89566FB0}"/>
          </ac:spMkLst>
        </pc:spChg>
        <pc:spChg chg="mod">
          <ac:chgData name="Omair Abdulkrem Khalid Aljabri" userId="b2c00a74-2992-4546-9b63-c13bdd3f94c6" providerId="ADAL" clId="{BC2D0D32-6AEA-458C-AD02-9742C5C582F1}" dt="2020-04-20T20:20:07.878" v="1724" actId="1038"/>
          <ac:spMkLst>
            <pc:docMk/>
            <pc:sldMk cId="4191110109" sldId="258"/>
            <ac:spMk id="284" creationId="{D22A7869-2131-4B07-85F1-609D7BBFE02F}"/>
          </ac:spMkLst>
        </pc:spChg>
        <pc:spChg chg="mod">
          <ac:chgData name="Omair Abdulkrem Khalid Aljabri" userId="b2c00a74-2992-4546-9b63-c13bdd3f94c6" providerId="ADAL" clId="{BC2D0D32-6AEA-458C-AD02-9742C5C582F1}" dt="2020-04-20T20:20:07.878" v="1724" actId="1038"/>
          <ac:spMkLst>
            <pc:docMk/>
            <pc:sldMk cId="4191110109" sldId="258"/>
            <ac:spMk id="285" creationId="{2F89F0EE-2A77-4E4E-8837-A3AF4B1CC7BD}"/>
          </ac:spMkLst>
        </pc:spChg>
        <pc:spChg chg="add mod">
          <ac:chgData name="Omair Abdulkrem Khalid Aljabri" userId="b2c00a74-2992-4546-9b63-c13bdd3f94c6" providerId="ADAL" clId="{BC2D0D32-6AEA-458C-AD02-9742C5C582F1}" dt="2020-04-20T13:14:25.792" v="1259" actId="1076"/>
          <ac:spMkLst>
            <pc:docMk/>
            <pc:sldMk cId="4191110109" sldId="258"/>
            <ac:spMk id="287" creationId="{F1212FDA-AA69-4221-B01C-94D1DAAE48B8}"/>
          </ac:spMkLst>
        </pc:spChg>
        <pc:spChg chg="add mod">
          <ac:chgData name="Omair Abdulkrem Khalid Aljabri" userId="b2c00a74-2992-4546-9b63-c13bdd3f94c6" providerId="ADAL" clId="{BC2D0D32-6AEA-458C-AD02-9742C5C582F1}" dt="2020-04-20T13:26:45.397" v="1553" actId="1038"/>
          <ac:spMkLst>
            <pc:docMk/>
            <pc:sldMk cId="4191110109" sldId="258"/>
            <ac:spMk id="288" creationId="{FC96D6AF-3196-47C2-B68F-C902A69A644C}"/>
          </ac:spMkLst>
        </pc:spChg>
        <pc:spChg chg="del">
          <ac:chgData name="Omair Abdulkrem Khalid Aljabri" userId="b2c00a74-2992-4546-9b63-c13bdd3f94c6" providerId="ADAL" clId="{BC2D0D32-6AEA-458C-AD02-9742C5C582F1}" dt="2020-04-20T13:31:08.438" v="1601"/>
          <ac:spMkLst>
            <pc:docMk/>
            <pc:sldMk cId="4191110109" sldId="258"/>
            <ac:spMk id="290" creationId="{0070F9FD-2528-4AB9-98FC-758EF9AAB88F}"/>
          </ac:spMkLst>
        </pc:spChg>
        <pc:spChg chg="mod">
          <ac:chgData name="Omair Abdulkrem Khalid Aljabri" userId="b2c00a74-2992-4546-9b63-c13bdd3f94c6" providerId="ADAL" clId="{BC2D0D32-6AEA-458C-AD02-9742C5C582F1}" dt="2020-04-20T20:51:37.100" v="1985" actId="20577"/>
          <ac:spMkLst>
            <pc:docMk/>
            <pc:sldMk cId="4191110109" sldId="258"/>
            <ac:spMk id="296" creationId="{0D5BC49A-F68E-48EE-8C80-2077217CCDE2}"/>
          </ac:spMkLst>
        </pc:spChg>
        <pc:spChg chg="mod">
          <ac:chgData name="Omair Abdulkrem Khalid Aljabri" userId="b2c00a74-2992-4546-9b63-c13bdd3f94c6" providerId="ADAL" clId="{BC2D0D32-6AEA-458C-AD02-9742C5C582F1}" dt="2020-04-20T11:51:33.166" v="306" actId="1035"/>
          <ac:spMkLst>
            <pc:docMk/>
            <pc:sldMk cId="4191110109" sldId="258"/>
            <ac:spMk id="317" creationId="{E28D13DF-29A4-4C36-B15B-377CA7E74E58}"/>
          </ac:spMkLst>
        </pc:spChg>
        <pc:spChg chg="mod">
          <ac:chgData name="Omair Abdulkrem Khalid Aljabri" userId="b2c00a74-2992-4546-9b63-c13bdd3f94c6" providerId="ADAL" clId="{BC2D0D32-6AEA-458C-AD02-9742C5C582F1}" dt="2020-04-20T20:41:21.003" v="1911" actId="1076"/>
          <ac:spMkLst>
            <pc:docMk/>
            <pc:sldMk cId="4191110109" sldId="258"/>
            <ac:spMk id="320" creationId="{2A224BD7-6ACC-4331-B6FE-2231215880FC}"/>
          </ac:spMkLst>
        </pc:spChg>
        <pc:spChg chg="mod">
          <ac:chgData name="Omair Abdulkrem Khalid Aljabri" userId="b2c00a74-2992-4546-9b63-c13bdd3f94c6" providerId="ADAL" clId="{BC2D0D32-6AEA-458C-AD02-9742C5C582F1}" dt="2020-04-20T11:48:21.301" v="151" actId="255"/>
          <ac:spMkLst>
            <pc:docMk/>
            <pc:sldMk cId="4191110109" sldId="258"/>
            <ac:spMk id="321" creationId="{A807381E-0462-467D-B08F-7A88CF4B703B}"/>
          </ac:spMkLst>
        </pc:spChg>
        <pc:spChg chg="mod">
          <ac:chgData name="Omair Abdulkrem Khalid Aljabri" userId="b2c00a74-2992-4546-9b63-c13bdd3f94c6" providerId="ADAL" clId="{BC2D0D32-6AEA-458C-AD02-9742C5C582F1}" dt="2020-04-20T12:13:38.029" v="576" actId="1037"/>
          <ac:spMkLst>
            <pc:docMk/>
            <pc:sldMk cId="4191110109" sldId="258"/>
            <ac:spMk id="350" creationId="{8DF453F0-1766-45A4-A798-890EB9429140}"/>
          </ac:spMkLst>
        </pc:spChg>
        <pc:spChg chg="mod">
          <ac:chgData name="Omair Abdulkrem Khalid Aljabri" userId="b2c00a74-2992-4546-9b63-c13bdd3f94c6" providerId="ADAL" clId="{BC2D0D32-6AEA-458C-AD02-9742C5C582F1}" dt="2020-04-20T13:05:04.993" v="1228" actId="1076"/>
          <ac:spMkLst>
            <pc:docMk/>
            <pc:sldMk cId="4191110109" sldId="258"/>
            <ac:spMk id="360" creationId="{E86FEF1E-9DCF-48EF-B8B3-2B5E138E6C38}"/>
          </ac:spMkLst>
        </pc:spChg>
        <pc:spChg chg="del">
          <ac:chgData name="Omair Abdulkrem Khalid Aljabri" userId="b2c00a74-2992-4546-9b63-c13bdd3f94c6" providerId="ADAL" clId="{BC2D0D32-6AEA-458C-AD02-9742C5C582F1}" dt="2020-04-20T13:05:13.182" v="1229"/>
          <ac:spMkLst>
            <pc:docMk/>
            <pc:sldMk cId="4191110109" sldId="258"/>
            <ac:spMk id="373" creationId="{A85B4F08-E5C9-4B91-B435-56333460184F}"/>
          </ac:spMkLst>
        </pc:spChg>
        <pc:spChg chg="del">
          <ac:chgData name="Omair Abdulkrem Khalid Aljabri" userId="b2c00a74-2992-4546-9b63-c13bdd3f94c6" providerId="ADAL" clId="{BC2D0D32-6AEA-458C-AD02-9742C5C582F1}" dt="2020-04-20T13:05:13.182" v="1229"/>
          <ac:spMkLst>
            <pc:docMk/>
            <pc:sldMk cId="4191110109" sldId="258"/>
            <ac:spMk id="374" creationId="{6E597F2B-F160-4000-B040-EF5BA4B9015F}"/>
          </ac:spMkLst>
        </pc:spChg>
        <pc:spChg chg="mod">
          <ac:chgData name="Omair Abdulkrem Khalid Aljabri" userId="b2c00a74-2992-4546-9b63-c13bdd3f94c6" providerId="ADAL" clId="{BC2D0D32-6AEA-458C-AD02-9742C5C582F1}" dt="2020-04-20T13:04:50.640" v="1225" actId="1037"/>
          <ac:spMkLst>
            <pc:docMk/>
            <pc:sldMk cId="4191110109" sldId="258"/>
            <ac:spMk id="378" creationId="{10F97056-870E-4363-927A-264D035DB16E}"/>
          </ac:spMkLst>
        </pc:spChg>
        <pc:spChg chg="add del">
          <ac:chgData name="Omair Abdulkrem Khalid Aljabri" userId="b2c00a74-2992-4546-9b63-c13bdd3f94c6" providerId="ADAL" clId="{BC2D0D32-6AEA-458C-AD02-9742C5C582F1}" dt="2020-04-20T13:07:23.674" v="1235"/>
          <ac:spMkLst>
            <pc:docMk/>
            <pc:sldMk cId="4191110109" sldId="258"/>
            <ac:spMk id="390" creationId="{F464BC9F-E5A7-4EC9-B292-D75E8E58649F}"/>
          </ac:spMkLst>
        </pc:spChg>
        <pc:grpChg chg="mod">
          <ac:chgData name="Omair Abdulkrem Khalid Aljabri" userId="b2c00a74-2992-4546-9b63-c13bdd3f94c6" providerId="ADAL" clId="{BC2D0D32-6AEA-458C-AD02-9742C5C582F1}" dt="2020-04-20T12:39:04.685" v="864" actId="1036"/>
          <ac:grpSpMkLst>
            <pc:docMk/>
            <pc:sldMk cId="4191110109" sldId="258"/>
            <ac:grpSpMk id="12" creationId="{483C5436-5EEF-4986-A1A5-4DF022448549}"/>
          </ac:grpSpMkLst>
        </pc:grpChg>
        <pc:grpChg chg="mod">
          <ac:chgData name="Omair Abdulkrem Khalid Aljabri" userId="b2c00a74-2992-4546-9b63-c13bdd3f94c6" providerId="ADAL" clId="{BC2D0D32-6AEA-458C-AD02-9742C5C582F1}" dt="2020-04-20T20:22:33.490" v="1833" actId="1037"/>
          <ac:grpSpMkLst>
            <pc:docMk/>
            <pc:sldMk cId="4191110109" sldId="258"/>
            <ac:grpSpMk id="14" creationId="{33820302-28E3-45FA-93E6-D45FBAA53854}"/>
          </ac:grpSpMkLst>
        </pc:grpChg>
        <pc:grpChg chg="mod">
          <ac:chgData name="Omair Abdulkrem Khalid Aljabri" userId="b2c00a74-2992-4546-9b63-c13bdd3f94c6" providerId="ADAL" clId="{BC2D0D32-6AEA-458C-AD02-9742C5C582F1}" dt="2020-04-20T12:52:10.269" v="1062" actId="1036"/>
          <ac:grpSpMkLst>
            <pc:docMk/>
            <pc:sldMk cId="4191110109" sldId="258"/>
            <ac:grpSpMk id="17" creationId="{420A4811-DBC8-4EB8-8E25-70CDE8C8FE33}"/>
          </ac:grpSpMkLst>
        </pc:grpChg>
        <pc:grpChg chg="add mod">
          <ac:chgData name="Omair Abdulkrem Khalid Aljabri" userId="b2c00a74-2992-4546-9b63-c13bdd3f94c6" providerId="ADAL" clId="{BC2D0D32-6AEA-458C-AD02-9742C5C582F1}" dt="2020-04-20T20:51:34.009" v="1983" actId="1076"/>
          <ac:grpSpMkLst>
            <pc:docMk/>
            <pc:sldMk cId="4191110109" sldId="258"/>
            <ac:grpSpMk id="37" creationId="{2D5F5F10-3126-4FE8-8B9B-52CCC4226955}"/>
          </ac:grpSpMkLst>
        </pc:grpChg>
        <pc:grpChg chg="add del mod ord">
          <ac:chgData name="Omair Abdulkrem Khalid Aljabri" userId="b2c00a74-2992-4546-9b63-c13bdd3f94c6" providerId="ADAL" clId="{BC2D0D32-6AEA-458C-AD02-9742C5C582F1}" dt="2020-04-20T12:04:32.309" v="413" actId="478"/>
          <ac:grpSpMkLst>
            <pc:docMk/>
            <pc:sldMk cId="4191110109" sldId="258"/>
            <ac:grpSpMk id="37" creationId="{64A828CA-49E4-4C14-A4FF-3A3DC01BC37A}"/>
          </ac:grpSpMkLst>
        </pc:grpChg>
        <pc:grpChg chg="add mod">
          <ac:chgData name="Omair Abdulkrem Khalid Aljabri" userId="b2c00a74-2992-4546-9b63-c13bdd3f94c6" providerId="ADAL" clId="{BC2D0D32-6AEA-458C-AD02-9742C5C582F1}" dt="2020-04-20T13:19:15.938" v="1363" actId="164"/>
          <ac:grpSpMkLst>
            <pc:docMk/>
            <pc:sldMk cId="4191110109" sldId="258"/>
            <ac:grpSpMk id="51" creationId="{70AED1BF-0FE0-4EC8-A711-449F882F2345}"/>
          </ac:grpSpMkLst>
        </pc:grpChg>
        <pc:grpChg chg="add del mod ord">
          <ac:chgData name="Omair Abdulkrem Khalid Aljabri" userId="b2c00a74-2992-4546-9b63-c13bdd3f94c6" providerId="ADAL" clId="{BC2D0D32-6AEA-458C-AD02-9742C5C582F1}" dt="2020-04-20T12:03:54.674" v="397" actId="478"/>
          <ac:grpSpMkLst>
            <pc:docMk/>
            <pc:sldMk cId="4191110109" sldId="258"/>
            <ac:grpSpMk id="52" creationId="{F72A3B03-B853-4FBB-86B5-E1F504247F36}"/>
          </ac:grpSpMkLst>
        </pc:grpChg>
        <pc:grpChg chg="add mod">
          <ac:chgData name="Omair Abdulkrem Khalid Aljabri" userId="b2c00a74-2992-4546-9b63-c13bdd3f94c6" providerId="ADAL" clId="{BC2D0D32-6AEA-458C-AD02-9742C5C582F1}" dt="2020-04-20T20:51:34.009" v="1983" actId="1076"/>
          <ac:grpSpMkLst>
            <pc:docMk/>
            <pc:sldMk cId="4191110109" sldId="258"/>
            <ac:grpSpMk id="54" creationId="{9BC0A8D1-D043-4B58-B659-2FEDFADAC0CB}"/>
          </ac:grpSpMkLst>
        </pc:grpChg>
        <pc:grpChg chg="del">
          <ac:chgData name="Omair Abdulkrem Khalid Aljabri" userId="b2c00a74-2992-4546-9b63-c13bdd3f94c6" providerId="ADAL" clId="{BC2D0D32-6AEA-458C-AD02-9742C5C582F1}" dt="2020-04-20T11:37:36.633" v="2" actId="478"/>
          <ac:grpSpMkLst>
            <pc:docMk/>
            <pc:sldMk cId="4191110109" sldId="258"/>
            <ac:grpSpMk id="56" creationId="{57CD1C84-5E30-4497-804B-49C3C2811620}"/>
          </ac:grpSpMkLst>
        </pc:grpChg>
        <pc:grpChg chg="add mod ord">
          <ac:chgData name="Omair Abdulkrem Khalid Aljabri" userId="b2c00a74-2992-4546-9b63-c13bdd3f94c6" providerId="ADAL" clId="{BC2D0D32-6AEA-458C-AD02-9742C5C582F1}" dt="2020-04-20T12:10:48.597" v="481" actId="171"/>
          <ac:grpSpMkLst>
            <pc:docMk/>
            <pc:sldMk cId="4191110109" sldId="258"/>
            <ac:grpSpMk id="57" creationId="{2CE16334-91AE-4BD2-A0BC-32BE562597F7}"/>
          </ac:grpSpMkLst>
        </pc:grpChg>
        <pc:grpChg chg="del mod">
          <ac:chgData name="Omair Abdulkrem Khalid Aljabri" userId="b2c00a74-2992-4546-9b63-c13bdd3f94c6" providerId="ADAL" clId="{BC2D0D32-6AEA-458C-AD02-9742C5C582F1}" dt="2020-04-20T11:37:33.417" v="1" actId="478"/>
          <ac:grpSpMkLst>
            <pc:docMk/>
            <pc:sldMk cId="4191110109" sldId="258"/>
            <ac:grpSpMk id="59" creationId="{1855EF95-26D2-4A3F-A024-D41608768E1A}"/>
          </ac:grpSpMkLst>
        </pc:grpChg>
        <pc:grpChg chg="add mod ord">
          <ac:chgData name="Omair Abdulkrem Khalid Aljabri" userId="b2c00a74-2992-4546-9b63-c13bdd3f94c6" providerId="ADAL" clId="{BC2D0D32-6AEA-458C-AD02-9742C5C582F1}" dt="2020-04-20T12:13:45.402" v="578" actId="171"/>
          <ac:grpSpMkLst>
            <pc:docMk/>
            <pc:sldMk cId="4191110109" sldId="258"/>
            <ac:grpSpMk id="64" creationId="{2DBF69B0-C1FC-4FBF-ACE3-68058C2EF19B}"/>
          </ac:grpSpMkLst>
        </pc:grpChg>
        <pc:grpChg chg="add mod">
          <ac:chgData name="Omair Abdulkrem Khalid Aljabri" userId="b2c00a74-2992-4546-9b63-c13bdd3f94c6" providerId="ADAL" clId="{BC2D0D32-6AEA-458C-AD02-9742C5C582F1}" dt="2020-04-20T20:51:34.009" v="1983" actId="1076"/>
          <ac:grpSpMkLst>
            <pc:docMk/>
            <pc:sldMk cId="4191110109" sldId="258"/>
            <ac:grpSpMk id="67" creationId="{BF11EB5B-22F4-4925-92BB-4A186FF164CF}"/>
          </ac:grpSpMkLst>
        </pc:grpChg>
        <pc:grpChg chg="mod">
          <ac:chgData name="Omair Abdulkrem Khalid Aljabri" userId="b2c00a74-2992-4546-9b63-c13bdd3f94c6" providerId="ADAL" clId="{BC2D0D32-6AEA-458C-AD02-9742C5C582F1}" dt="2020-04-20T13:02:51.666" v="1193" actId="1037"/>
          <ac:grpSpMkLst>
            <pc:docMk/>
            <pc:sldMk cId="4191110109" sldId="258"/>
            <ac:grpSpMk id="87" creationId="{EABE0670-881C-4B05-B641-1174454A3628}"/>
          </ac:grpSpMkLst>
        </pc:grpChg>
        <pc:grpChg chg="mod">
          <ac:chgData name="Omair Abdulkrem Khalid Aljabri" userId="b2c00a74-2992-4546-9b63-c13bdd3f94c6" providerId="ADAL" clId="{BC2D0D32-6AEA-458C-AD02-9742C5C582F1}" dt="2020-04-20T12:42:38.277" v="917" actId="14100"/>
          <ac:grpSpMkLst>
            <pc:docMk/>
            <pc:sldMk cId="4191110109" sldId="258"/>
            <ac:grpSpMk id="234" creationId="{23BBC211-9C28-4F8C-A232-008DFB1D439C}"/>
          </ac:grpSpMkLst>
        </pc:grpChg>
        <pc:grpChg chg="add del mod">
          <ac:chgData name="Omair Abdulkrem Khalid Aljabri" userId="b2c00a74-2992-4546-9b63-c13bdd3f94c6" providerId="ADAL" clId="{BC2D0D32-6AEA-458C-AD02-9742C5C582F1}" dt="2020-04-20T13:31:08.438" v="1601"/>
          <ac:grpSpMkLst>
            <pc:docMk/>
            <pc:sldMk cId="4191110109" sldId="258"/>
            <ac:grpSpMk id="286" creationId="{D0EC4B7F-30A6-45D4-B53D-D1C64162B4A5}"/>
          </ac:grpSpMkLst>
        </pc:grpChg>
        <pc:grpChg chg="del mod">
          <ac:chgData name="Omair Abdulkrem Khalid Aljabri" userId="b2c00a74-2992-4546-9b63-c13bdd3f94c6" providerId="ADAL" clId="{BC2D0D32-6AEA-458C-AD02-9742C5C582F1}" dt="2020-04-20T12:35:27.626" v="738"/>
          <ac:grpSpMkLst>
            <pc:docMk/>
            <pc:sldMk cId="4191110109" sldId="258"/>
            <ac:grpSpMk id="286" creationId="{D1078CD2-2616-4B5C-8B88-97B48CB39B35}"/>
          </ac:grpSpMkLst>
        </pc:grpChg>
        <pc:grpChg chg="mod">
          <ac:chgData name="Omair Abdulkrem Khalid Aljabri" userId="b2c00a74-2992-4546-9b63-c13bdd3f94c6" providerId="ADAL" clId="{BC2D0D32-6AEA-458C-AD02-9742C5C582F1}" dt="2020-04-20T13:32:17.054" v="1666" actId="164"/>
          <ac:grpSpMkLst>
            <pc:docMk/>
            <pc:sldMk cId="4191110109" sldId="258"/>
            <ac:grpSpMk id="289" creationId="{0705F283-4224-4B5A-9D8C-4325DD289942}"/>
          </ac:grpSpMkLst>
        </pc:grpChg>
        <pc:grpChg chg="mod">
          <ac:chgData name="Omair Abdulkrem Khalid Aljabri" userId="b2c00a74-2992-4546-9b63-c13bdd3f94c6" providerId="ADAL" clId="{BC2D0D32-6AEA-458C-AD02-9742C5C582F1}" dt="2020-04-20T13:30:30.803" v="1557" actId="571"/>
          <ac:grpSpMkLst>
            <pc:docMk/>
            <pc:sldMk cId="4191110109" sldId="258"/>
            <ac:grpSpMk id="293" creationId="{F3E26860-0E1A-428F-908B-7177B1957586}"/>
          </ac:grpSpMkLst>
        </pc:grpChg>
        <pc:grpChg chg="mod">
          <ac:chgData name="Omair Abdulkrem Khalid Aljabri" userId="b2c00a74-2992-4546-9b63-c13bdd3f94c6" providerId="ADAL" clId="{BC2D0D32-6AEA-458C-AD02-9742C5C582F1}" dt="2020-04-20T13:30:30.803" v="1557" actId="571"/>
          <ac:grpSpMkLst>
            <pc:docMk/>
            <pc:sldMk cId="4191110109" sldId="258"/>
            <ac:grpSpMk id="294" creationId="{2F949C3A-F7B7-4200-86A2-8F76849D3DAA}"/>
          </ac:grpSpMkLst>
        </pc:grpChg>
        <pc:grpChg chg="mod">
          <ac:chgData name="Omair Abdulkrem Khalid Aljabri" userId="b2c00a74-2992-4546-9b63-c13bdd3f94c6" providerId="ADAL" clId="{BC2D0D32-6AEA-458C-AD02-9742C5C582F1}" dt="2020-04-20T13:30:30.803" v="1557" actId="571"/>
          <ac:grpSpMkLst>
            <pc:docMk/>
            <pc:sldMk cId="4191110109" sldId="258"/>
            <ac:grpSpMk id="298" creationId="{7DD4B85F-3E3B-4E2F-A5E4-50273C846167}"/>
          </ac:grpSpMkLst>
        </pc:grpChg>
        <pc:grpChg chg="mod">
          <ac:chgData name="Omair Abdulkrem Khalid Aljabri" userId="b2c00a74-2992-4546-9b63-c13bdd3f94c6" providerId="ADAL" clId="{BC2D0D32-6AEA-458C-AD02-9742C5C582F1}" dt="2020-04-20T13:30:30.803" v="1557" actId="571"/>
          <ac:grpSpMkLst>
            <pc:docMk/>
            <pc:sldMk cId="4191110109" sldId="258"/>
            <ac:grpSpMk id="300" creationId="{1E574F25-3B80-4BBE-B9FA-139AEC6E66B6}"/>
          </ac:grpSpMkLst>
        </pc:grpChg>
        <pc:grpChg chg="add del mod">
          <ac:chgData name="Omair Abdulkrem Khalid Aljabri" userId="b2c00a74-2992-4546-9b63-c13bdd3f94c6" providerId="ADAL" clId="{BC2D0D32-6AEA-458C-AD02-9742C5C582F1}" dt="2020-04-20T11:48:53.190" v="159" actId="478"/>
          <ac:grpSpMkLst>
            <pc:docMk/>
            <pc:sldMk cId="4191110109" sldId="258"/>
            <ac:grpSpMk id="312" creationId="{D489D5BA-42A7-498B-8954-8D36C8DF406E}"/>
          </ac:grpSpMkLst>
        </pc:grpChg>
        <pc:grpChg chg="add del mod ord topLvl">
          <ac:chgData name="Omair Abdulkrem Khalid Aljabri" userId="b2c00a74-2992-4546-9b63-c13bdd3f94c6" providerId="ADAL" clId="{BC2D0D32-6AEA-458C-AD02-9742C5C582F1}" dt="2020-04-20T12:04:36.885" v="417" actId="164"/>
          <ac:grpSpMkLst>
            <pc:docMk/>
            <pc:sldMk cId="4191110109" sldId="258"/>
            <ac:grpSpMk id="313" creationId="{321B9AB7-E8C6-46F9-809A-F28787C3A769}"/>
          </ac:grpSpMkLst>
        </pc:grpChg>
        <pc:grpChg chg="mod topLvl">
          <ac:chgData name="Omair Abdulkrem Khalid Aljabri" userId="b2c00a74-2992-4546-9b63-c13bdd3f94c6" providerId="ADAL" clId="{BC2D0D32-6AEA-458C-AD02-9742C5C582F1}" dt="2020-04-20T11:48:59.284" v="161" actId="164"/>
          <ac:grpSpMkLst>
            <pc:docMk/>
            <pc:sldMk cId="4191110109" sldId="258"/>
            <ac:grpSpMk id="314" creationId="{51AE4639-70FB-41F9-9566-403C7241A7FC}"/>
          </ac:grpSpMkLst>
        </pc:grpChg>
        <pc:grpChg chg="mod">
          <ac:chgData name="Omair Abdulkrem Khalid Aljabri" userId="b2c00a74-2992-4546-9b63-c13bdd3f94c6" providerId="ADAL" clId="{BC2D0D32-6AEA-458C-AD02-9742C5C582F1}" dt="2020-04-20T11:46:15.561" v="97" actId="571"/>
          <ac:grpSpMkLst>
            <pc:docMk/>
            <pc:sldMk cId="4191110109" sldId="258"/>
            <ac:grpSpMk id="320" creationId="{753347F6-0FC8-45EC-A922-472041617F6B}"/>
          </ac:grpSpMkLst>
        </pc:grpChg>
        <pc:grpChg chg="add del mod">
          <ac:chgData name="Omair Abdulkrem Khalid Aljabri" userId="b2c00a74-2992-4546-9b63-c13bdd3f94c6" providerId="ADAL" clId="{BC2D0D32-6AEA-458C-AD02-9742C5C582F1}" dt="2020-04-20T12:12:12.190" v="510" actId="478"/>
          <ac:grpSpMkLst>
            <pc:docMk/>
            <pc:sldMk cId="4191110109" sldId="258"/>
            <ac:grpSpMk id="343" creationId="{0520ADCA-7C7D-4B36-8BDE-AB1CA723BDD6}"/>
          </ac:grpSpMkLst>
        </pc:grpChg>
        <pc:grpChg chg="mod topLvl">
          <ac:chgData name="Omair Abdulkrem Khalid Aljabri" userId="b2c00a74-2992-4546-9b63-c13bdd3f94c6" providerId="ADAL" clId="{BC2D0D32-6AEA-458C-AD02-9742C5C582F1}" dt="2020-04-20T12:12:23.580" v="513" actId="164"/>
          <ac:grpSpMkLst>
            <pc:docMk/>
            <pc:sldMk cId="4191110109" sldId="258"/>
            <ac:grpSpMk id="344" creationId="{2161E2E8-B612-4E2E-8F74-C41482CA5339}"/>
          </ac:grpSpMkLst>
        </pc:grpChg>
        <pc:grpChg chg="mod">
          <ac:chgData name="Omair Abdulkrem Khalid Aljabri" userId="b2c00a74-2992-4546-9b63-c13bdd3f94c6" providerId="ADAL" clId="{BC2D0D32-6AEA-458C-AD02-9742C5C582F1}" dt="2020-04-20T12:11:31.327" v="489" actId="571"/>
          <ac:grpSpMkLst>
            <pc:docMk/>
            <pc:sldMk cId="4191110109" sldId="258"/>
            <ac:grpSpMk id="349" creationId="{26A4F429-62B1-44D8-BF79-CDB82D0A021A}"/>
          </ac:grpSpMkLst>
        </pc:grpChg>
        <pc:grpChg chg="add mod">
          <ac:chgData name="Omair Abdulkrem Khalid Aljabri" userId="b2c00a74-2992-4546-9b63-c13bdd3f94c6" providerId="ADAL" clId="{BC2D0D32-6AEA-458C-AD02-9742C5C582F1}" dt="2020-04-20T12:42:43.930" v="919" actId="571"/>
          <ac:grpSpMkLst>
            <pc:docMk/>
            <pc:sldMk cId="4191110109" sldId="258"/>
            <ac:grpSpMk id="353" creationId="{481F3A0D-2006-4896-8FBB-CA0577582F7F}"/>
          </ac:grpSpMkLst>
        </pc:grpChg>
        <pc:grpChg chg="add mod">
          <ac:chgData name="Omair Abdulkrem Khalid Aljabri" userId="b2c00a74-2992-4546-9b63-c13bdd3f94c6" providerId="ADAL" clId="{BC2D0D32-6AEA-458C-AD02-9742C5C582F1}" dt="2020-04-20T12:51:47.269" v="1039" actId="164"/>
          <ac:grpSpMkLst>
            <pc:docMk/>
            <pc:sldMk cId="4191110109" sldId="258"/>
            <ac:grpSpMk id="356" creationId="{B8110668-3A48-47EE-A201-D77FEE228EF6}"/>
          </ac:grpSpMkLst>
        </pc:grpChg>
        <pc:grpChg chg="add del mod">
          <ac:chgData name="Omair Abdulkrem Khalid Aljabri" userId="b2c00a74-2992-4546-9b63-c13bdd3f94c6" providerId="ADAL" clId="{BC2D0D32-6AEA-458C-AD02-9742C5C582F1}" dt="2020-04-20T13:05:13.182" v="1229"/>
          <ac:grpSpMkLst>
            <pc:docMk/>
            <pc:sldMk cId="4191110109" sldId="258"/>
            <ac:grpSpMk id="371" creationId="{632D677D-86A8-494D-BA9D-4C5DE32BB2C1}"/>
          </ac:grpSpMkLst>
        </pc:grpChg>
        <pc:grpChg chg="mod">
          <ac:chgData name="Omair Abdulkrem Khalid Aljabri" userId="b2c00a74-2992-4546-9b63-c13bdd3f94c6" providerId="ADAL" clId="{BC2D0D32-6AEA-458C-AD02-9742C5C582F1}" dt="2020-04-20T13:20:57.968" v="1377" actId="164"/>
          <ac:grpSpMkLst>
            <pc:docMk/>
            <pc:sldMk cId="4191110109" sldId="258"/>
            <ac:grpSpMk id="372" creationId="{F566C3DF-E086-4285-BAB2-8BAA2C2F0D15}"/>
          </ac:grpSpMkLst>
        </pc:grpChg>
        <pc:grpChg chg="mod">
          <ac:chgData name="Omair Abdulkrem Khalid Aljabri" userId="b2c00a74-2992-4546-9b63-c13bdd3f94c6" providerId="ADAL" clId="{BC2D0D32-6AEA-458C-AD02-9742C5C582F1}" dt="2020-04-20T13:03:48.574" v="1195" actId="571"/>
          <ac:grpSpMkLst>
            <pc:docMk/>
            <pc:sldMk cId="4191110109" sldId="258"/>
            <ac:grpSpMk id="375" creationId="{9D184195-3C86-4800-9967-D825434FF970}"/>
          </ac:grpSpMkLst>
        </pc:grpChg>
        <pc:grpChg chg="mod">
          <ac:chgData name="Omair Abdulkrem Khalid Aljabri" userId="b2c00a74-2992-4546-9b63-c13bdd3f94c6" providerId="ADAL" clId="{BC2D0D32-6AEA-458C-AD02-9742C5C582F1}" dt="2020-04-20T13:03:48.574" v="1195" actId="571"/>
          <ac:grpSpMkLst>
            <pc:docMk/>
            <pc:sldMk cId="4191110109" sldId="258"/>
            <ac:grpSpMk id="376" creationId="{E7CA9B80-8636-45A3-BA5A-D4ABBB89EE90}"/>
          </ac:grpSpMkLst>
        </pc:grpChg>
        <pc:grpChg chg="mod">
          <ac:chgData name="Omair Abdulkrem Khalid Aljabri" userId="b2c00a74-2992-4546-9b63-c13bdd3f94c6" providerId="ADAL" clId="{BC2D0D32-6AEA-458C-AD02-9742C5C582F1}" dt="2020-04-20T13:03:48.574" v="1195" actId="571"/>
          <ac:grpSpMkLst>
            <pc:docMk/>
            <pc:sldMk cId="4191110109" sldId="258"/>
            <ac:grpSpMk id="380" creationId="{58C67DA4-0EB0-4C83-9002-81041F099EAC}"/>
          </ac:grpSpMkLst>
        </pc:grpChg>
        <pc:grpChg chg="mod">
          <ac:chgData name="Omair Abdulkrem Khalid Aljabri" userId="b2c00a74-2992-4546-9b63-c13bdd3f94c6" providerId="ADAL" clId="{BC2D0D32-6AEA-458C-AD02-9742C5C582F1}" dt="2020-04-20T13:03:48.574" v="1195" actId="571"/>
          <ac:grpSpMkLst>
            <pc:docMk/>
            <pc:sldMk cId="4191110109" sldId="258"/>
            <ac:grpSpMk id="382" creationId="{DA8DB5D3-F7C3-4A89-A02B-C69237615399}"/>
          </ac:grpSpMkLst>
        </pc:grpChg>
        <pc:graphicFrameChg chg="add del mod">
          <ac:chgData name="Omair Abdulkrem Khalid Aljabri" userId="b2c00a74-2992-4546-9b63-c13bdd3f94c6" providerId="ADAL" clId="{BC2D0D32-6AEA-458C-AD02-9742C5C582F1}" dt="2020-04-20T13:15:14.463" v="1266"/>
          <ac:graphicFrameMkLst>
            <pc:docMk/>
            <pc:sldMk cId="4191110109" sldId="258"/>
            <ac:graphicFrameMk id="30" creationId="{F0CEFF01-47A9-43E5-AA73-C0EC0007AE19}"/>
          </ac:graphicFrameMkLst>
        </pc:graphicFrameChg>
        <pc:graphicFrameChg chg="add del mod modGraphic">
          <ac:chgData name="Omair Abdulkrem Khalid Aljabri" userId="b2c00a74-2992-4546-9b63-c13bdd3f94c6" providerId="ADAL" clId="{BC2D0D32-6AEA-458C-AD02-9742C5C582F1}" dt="2020-04-20T13:20:24.941" v="1365" actId="478"/>
          <ac:graphicFrameMkLst>
            <pc:docMk/>
            <pc:sldMk cId="4191110109" sldId="258"/>
            <ac:graphicFrameMk id="37" creationId="{AE0D5665-3BF7-4B8C-B41D-C31C171AECF4}"/>
          </ac:graphicFrameMkLst>
        </pc:graphicFrameChg>
        <pc:graphicFrameChg chg="add del mod">
          <ac:chgData name="Omair Abdulkrem Khalid Aljabri" userId="b2c00a74-2992-4546-9b63-c13bdd3f94c6" providerId="ADAL" clId="{BC2D0D32-6AEA-458C-AD02-9742C5C582F1}" dt="2020-04-20T13:07:08.417" v="1233"/>
          <ac:graphicFrameMkLst>
            <pc:docMk/>
            <pc:sldMk cId="4191110109" sldId="258"/>
            <ac:graphicFrameMk id="68" creationId="{4A574F33-C0D6-4923-8807-84F7F10E3401}"/>
          </ac:graphicFrameMkLst>
        </pc:graphicFrameChg>
        <pc:graphicFrameChg chg="add del">
          <ac:chgData name="Omair Abdulkrem Khalid Aljabri" userId="b2c00a74-2992-4546-9b63-c13bdd3f94c6" providerId="ADAL" clId="{BC2D0D32-6AEA-458C-AD02-9742C5C582F1}" dt="2020-04-20T13:08:08.092" v="1237"/>
          <ac:graphicFrameMkLst>
            <pc:docMk/>
            <pc:sldMk cId="4191110109" sldId="258"/>
            <ac:graphicFrameMk id="76" creationId="{9BA7F541-0538-4D7D-A7A5-DD6121AAD05D}"/>
          </ac:graphicFrameMkLst>
        </pc:graphicFrameChg>
        <pc:graphicFrameChg chg="add del">
          <ac:chgData name="Omair Abdulkrem Khalid Aljabri" userId="b2c00a74-2992-4546-9b63-c13bdd3f94c6" providerId="ADAL" clId="{BC2D0D32-6AEA-458C-AD02-9742C5C582F1}" dt="2020-04-20T13:08:15.118" v="1239"/>
          <ac:graphicFrameMkLst>
            <pc:docMk/>
            <pc:sldMk cId="4191110109" sldId="258"/>
            <ac:graphicFrameMk id="84" creationId="{E2D0BCCC-F310-4B30-BEE3-505083EC08C1}"/>
          </ac:graphicFrameMkLst>
        </pc:graphicFrameChg>
        <pc:graphicFrameChg chg="add del">
          <ac:chgData name="Omair Abdulkrem Khalid Aljabri" userId="b2c00a74-2992-4546-9b63-c13bdd3f94c6" providerId="ADAL" clId="{BC2D0D32-6AEA-458C-AD02-9742C5C582F1}" dt="2020-04-20T13:08:25.842" v="1241"/>
          <ac:graphicFrameMkLst>
            <pc:docMk/>
            <pc:sldMk cId="4191110109" sldId="258"/>
            <ac:graphicFrameMk id="86" creationId="{ECB53684-2AF6-4AC4-BBCF-59B0D7583666}"/>
          </ac:graphicFrameMkLst>
        </pc:graphicFrameChg>
        <pc:graphicFrameChg chg="add del">
          <ac:chgData name="Omair Abdulkrem Khalid Aljabri" userId="b2c00a74-2992-4546-9b63-c13bdd3f94c6" providerId="ADAL" clId="{BC2D0D32-6AEA-458C-AD02-9742C5C582F1}" dt="2020-04-20T13:11:01.336" v="1243"/>
          <ac:graphicFrameMkLst>
            <pc:docMk/>
            <pc:sldMk cId="4191110109" sldId="258"/>
            <ac:graphicFrameMk id="90" creationId="{C5B23E19-4FF5-4B79-BF2E-6BB43D8AD488}"/>
          </ac:graphicFrameMkLst>
        </pc:graphicFrameChg>
        <pc:graphicFrameChg chg="add del mod">
          <ac:chgData name="Omair Abdulkrem Khalid Aljabri" userId="b2c00a74-2992-4546-9b63-c13bdd3f94c6" providerId="ADAL" clId="{BC2D0D32-6AEA-458C-AD02-9742C5C582F1}" dt="2020-04-20T13:11:33.123" v="1247"/>
          <ac:graphicFrameMkLst>
            <pc:docMk/>
            <pc:sldMk cId="4191110109" sldId="258"/>
            <ac:graphicFrameMk id="99" creationId="{E94AD725-8381-4EDB-977F-EF374B58E05C}"/>
          </ac:graphicFrameMkLst>
        </pc:graphicFrameChg>
        <pc:graphicFrameChg chg="add del mod">
          <ac:chgData name="Omair Abdulkrem Khalid Aljabri" userId="b2c00a74-2992-4546-9b63-c13bdd3f94c6" providerId="ADAL" clId="{BC2D0D32-6AEA-458C-AD02-9742C5C582F1}" dt="2020-04-20T13:11:57.803" v="1250"/>
          <ac:graphicFrameMkLst>
            <pc:docMk/>
            <pc:sldMk cId="4191110109" sldId="258"/>
            <ac:graphicFrameMk id="102" creationId="{736336F9-956F-4553-9080-7BFC9E20871F}"/>
          </ac:graphicFrameMkLst>
        </pc:graphicFrameChg>
        <pc:graphicFrameChg chg="add del">
          <ac:chgData name="Omair Abdulkrem Khalid Aljabri" userId="b2c00a74-2992-4546-9b63-c13bdd3f94c6" providerId="ADAL" clId="{BC2D0D32-6AEA-458C-AD02-9742C5C582F1}" dt="2020-04-20T13:07:23.674" v="1235"/>
          <ac:graphicFrameMkLst>
            <pc:docMk/>
            <pc:sldMk cId="4191110109" sldId="258"/>
            <ac:graphicFrameMk id="389" creationId="{80F1A5DE-FBA0-432C-B446-A10F40BD221A}"/>
          </ac:graphicFrameMkLst>
        </pc:graphicFrameChg>
        <pc:picChg chg="add del mod ord topLvl">
          <ac:chgData name="Omair Abdulkrem Khalid Aljabri" userId="b2c00a74-2992-4546-9b63-c13bdd3f94c6" providerId="ADAL" clId="{BC2D0D32-6AEA-458C-AD02-9742C5C582F1}" dt="2020-04-20T12:04:32.309" v="413" actId="478"/>
          <ac:picMkLst>
            <pc:docMk/>
            <pc:sldMk cId="4191110109" sldId="258"/>
            <ac:picMk id="31" creationId="{4578815B-48D4-46AA-A6FE-6C4BD41AE463}"/>
          </ac:picMkLst>
        </pc:picChg>
        <pc:picChg chg="add mod">
          <ac:chgData name="Omair Abdulkrem Khalid Aljabri" userId="b2c00a74-2992-4546-9b63-c13bdd3f94c6" providerId="ADAL" clId="{BC2D0D32-6AEA-458C-AD02-9742C5C582F1}" dt="2020-04-20T11:56:44.899" v="396" actId="14100"/>
          <ac:picMkLst>
            <pc:docMk/>
            <pc:sldMk cId="4191110109" sldId="258"/>
            <ac:picMk id="51" creationId="{6998B0BA-83AD-4CD4-B7C6-74B1610D3D8F}"/>
          </ac:picMkLst>
        </pc:picChg>
        <pc:picChg chg="add del mod">
          <ac:chgData name="Omair Abdulkrem Khalid Aljabri" userId="b2c00a74-2992-4546-9b63-c13bdd3f94c6" providerId="ADAL" clId="{BC2D0D32-6AEA-458C-AD02-9742C5C582F1}" dt="2020-04-20T20:45:44.114" v="1979"/>
          <ac:picMkLst>
            <pc:docMk/>
            <pc:sldMk cId="4191110109" sldId="258"/>
            <ac:picMk id="53" creationId="{4A96CBF4-6C22-4561-B1E4-28EAB4DFDD33}"/>
          </ac:picMkLst>
        </pc:picChg>
        <pc:picChg chg="add del mod">
          <ac:chgData name="Omair Abdulkrem Khalid Aljabri" userId="b2c00a74-2992-4546-9b63-c13bdd3f94c6" providerId="ADAL" clId="{BC2D0D32-6AEA-458C-AD02-9742C5C582F1}" dt="2020-04-20T12:04:07.836" v="402"/>
          <ac:picMkLst>
            <pc:docMk/>
            <pc:sldMk cId="4191110109" sldId="258"/>
            <ac:picMk id="54" creationId="{D5D01B0E-9E42-463D-864B-30848958CD7F}"/>
          </ac:picMkLst>
        </pc:picChg>
        <pc:picChg chg="del topLvl">
          <ac:chgData name="Omair Abdulkrem Khalid Aljabri" userId="b2c00a74-2992-4546-9b63-c13bdd3f94c6" providerId="ADAL" clId="{BC2D0D32-6AEA-458C-AD02-9742C5C582F1}" dt="2020-04-20T11:37:36.633" v="2" actId="478"/>
          <ac:picMkLst>
            <pc:docMk/>
            <pc:sldMk cId="4191110109" sldId="258"/>
            <ac:picMk id="55" creationId="{4B1BF569-FAF9-4D8A-907A-B5D333AA5FB3}"/>
          </ac:picMkLst>
        </pc:picChg>
        <pc:picChg chg="add mod">
          <ac:chgData name="Omair Abdulkrem Khalid Aljabri" userId="b2c00a74-2992-4546-9b63-c13bdd3f94c6" providerId="ADAL" clId="{BC2D0D32-6AEA-458C-AD02-9742C5C582F1}" dt="2020-04-20T12:18:00.229" v="658" actId="14100"/>
          <ac:picMkLst>
            <pc:docMk/>
            <pc:sldMk cId="4191110109" sldId="258"/>
            <ac:picMk id="56" creationId="{D24864C6-AE41-45C2-82AE-BBD0D388615B}"/>
          </ac:picMkLst>
        </pc:picChg>
        <pc:picChg chg="add del mod">
          <ac:chgData name="Omair Abdulkrem Khalid Aljabri" userId="b2c00a74-2992-4546-9b63-c13bdd3f94c6" providerId="ADAL" clId="{BC2D0D32-6AEA-458C-AD02-9742C5C582F1}" dt="2020-04-20T12:11:54.254" v="501"/>
          <ac:picMkLst>
            <pc:docMk/>
            <pc:sldMk cId="4191110109" sldId="258"/>
            <ac:picMk id="59" creationId="{294B0B41-F3BE-4F13-A685-B5D1F7CEFDB1}"/>
          </ac:picMkLst>
        </pc:picChg>
        <pc:picChg chg="add del mod">
          <ac:chgData name="Omair Abdulkrem Khalid Aljabri" userId="b2c00a74-2992-4546-9b63-c13bdd3f94c6" providerId="ADAL" clId="{BC2D0D32-6AEA-458C-AD02-9742C5C582F1}" dt="2020-04-20T12:11:52.863" v="499"/>
          <ac:picMkLst>
            <pc:docMk/>
            <pc:sldMk cId="4191110109" sldId="258"/>
            <ac:picMk id="61" creationId="{F38A7997-D980-4F40-B6B6-573274316868}"/>
          </ac:picMkLst>
        </pc:picChg>
        <pc:picChg chg="add mod">
          <ac:chgData name="Omair Abdulkrem Khalid Aljabri" userId="b2c00a74-2992-4546-9b63-c13bdd3f94c6" providerId="ADAL" clId="{BC2D0D32-6AEA-458C-AD02-9742C5C582F1}" dt="2020-04-20T12:18:05.710" v="659" actId="14100"/>
          <ac:picMkLst>
            <pc:docMk/>
            <pc:sldMk cId="4191110109" sldId="258"/>
            <ac:picMk id="63" creationId="{6DD58763-4491-4A3B-95B1-8769F11995C6}"/>
          </ac:picMkLst>
        </pc:picChg>
        <pc:picChg chg="mod">
          <ac:chgData name="Omair Abdulkrem Khalid Aljabri" userId="b2c00a74-2992-4546-9b63-c13bdd3f94c6" providerId="ADAL" clId="{BC2D0D32-6AEA-458C-AD02-9742C5C582F1}" dt="2020-04-20T11:56:01.374" v="385" actId="14100"/>
          <ac:picMkLst>
            <pc:docMk/>
            <pc:sldMk cId="4191110109" sldId="258"/>
            <ac:picMk id="196" creationId="{F4472541-050F-45AB-912E-1F16C39B5689}"/>
          </ac:picMkLst>
        </pc:picChg>
        <pc:picChg chg="mod">
          <ac:chgData name="Omair Abdulkrem Khalid Aljabri" userId="b2c00a74-2992-4546-9b63-c13bdd3f94c6" providerId="ADAL" clId="{BC2D0D32-6AEA-458C-AD02-9742C5C582F1}" dt="2020-04-20T11:56:04.562" v="389" actId="1038"/>
          <ac:picMkLst>
            <pc:docMk/>
            <pc:sldMk cId="4191110109" sldId="258"/>
            <ac:picMk id="228" creationId="{B1EFD202-850E-442B-AFB1-327AE46A0AF5}"/>
          </ac:picMkLst>
        </pc:picChg>
        <pc:picChg chg="add del mod">
          <ac:chgData name="Omair Abdulkrem Khalid Aljabri" userId="b2c00a74-2992-4546-9b63-c13bdd3f94c6" providerId="ADAL" clId="{BC2D0D32-6AEA-458C-AD02-9742C5C582F1}" dt="2020-04-20T13:14:55.781" v="1262"/>
          <ac:picMkLst>
            <pc:docMk/>
            <pc:sldMk cId="4191110109" sldId="258"/>
            <ac:picMk id="286" creationId="{AF8B48BA-FCFC-4EFF-BC6C-238EF1AC6412}"/>
          </ac:picMkLst>
        </pc:picChg>
        <pc:picChg chg="del">
          <ac:chgData name="Omair Abdulkrem Khalid Aljabri" userId="b2c00a74-2992-4546-9b63-c13bdd3f94c6" providerId="ADAL" clId="{BC2D0D32-6AEA-458C-AD02-9742C5C582F1}" dt="2020-04-20T13:31:08.438" v="1601"/>
          <ac:picMkLst>
            <pc:docMk/>
            <pc:sldMk cId="4191110109" sldId="258"/>
            <ac:picMk id="292" creationId="{44219894-A523-4A93-AE8B-694AAD7A9209}"/>
          </ac:picMkLst>
        </pc:picChg>
        <pc:picChg chg="del topLvl">
          <ac:chgData name="Omair Abdulkrem Khalid Aljabri" userId="b2c00a74-2992-4546-9b63-c13bdd3f94c6" providerId="ADAL" clId="{BC2D0D32-6AEA-458C-AD02-9742C5C582F1}" dt="2020-04-20T11:48:53.190" v="159" actId="478"/>
          <ac:picMkLst>
            <pc:docMk/>
            <pc:sldMk cId="4191110109" sldId="258"/>
            <ac:picMk id="315" creationId="{87FE9792-6F38-46CB-B1CD-526E560CDC4F}"/>
          </ac:picMkLst>
        </pc:picChg>
        <pc:picChg chg="add del mod topLvl">
          <ac:chgData name="Omair Abdulkrem Khalid Aljabri" userId="b2c00a74-2992-4546-9b63-c13bdd3f94c6" providerId="ADAL" clId="{BC2D0D32-6AEA-458C-AD02-9742C5C582F1}" dt="2020-04-20T12:12:12.190" v="510" actId="478"/>
          <ac:picMkLst>
            <pc:docMk/>
            <pc:sldMk cId="4191110109" sldId="258"/>
            <ac:picMk id="345" creationId="{EB65FD16-0DCF-47E8-9CE4-5817BE3ED23A}"/>
          </ac:picMkLst>
        </pc:picChg>
      </pc:sldChg>
      <pc:sldChg chg="addSp delSp add del modAnim">
        <pc:chgData name="Omair Abdulkrem Khalid Aljabri" userId="b2c00a74-2992-4546-9b63-c13bdd3f94c6" providerId="ADAL" clId="{BC2D0D32-6AEA-458C-AD02-9742C5C582F1}" dt="2020-04-20T12:49:04.633" v="967" actId="2696"/>
        <pc:sldMkLst>
          <pc:docMk/>
          <pc:sldMk cId="2399095084" sldId="259"/>
        </pc:sldMkLst>
        <pc:grpChg chg="add del">
          <ac:chgData name="Omair Abdulkrem Khalid Aljabri" userId="b2c00a74-2992-4546-9b63-c13bdd3f94c6" providerId="ADAL" clId="{BC2D0D32-6AEA-458C-AD02-9742C5C582F1}" dt="2020-04-20T12:49:02.916" v="966"/>
          <ac:grpSpMkLst>
            <pc:docMk/>
            <pc:sldMk cId="2399095084" sldId="259"/>
            <ac:grpSpMk id="2" creationId="{F9671CB3-49D2-49DE-A831-11187170B484}"/>
          </ac:grpSpMkLst>
        </pc:grpChg>
      </pc:sldChg>
    </pc:docChg>
  </pc:docChgLst>
  <pc:docChgLst>
    <pc:chgData name="Omair Abdulkrem Khalid Aljabri" userId="b2c00a74-2992-4546-9b63-c13bdd3f94c6" providerId="ADAL" clId="{4038B507-7147-4162-A6A7-A7ED2912FADD}"/>
    <pc:docChg chg="undo redo custSel modSld">
      <pc:chgData name="Omair Abdulkrem Khalid Aljabri" userId="b2c00a74-2992-4546-9b63-c13bdd3f94c6" providerId="ADAL" clId="{4038B507-7147-4162-A6A7-A7ED2912FADD}" dt="2020-04-20T11:00:30.977" v="397" actId="1038"/>
      <pc:docMkLst>
        <pc:docMk/>
      </pc:docMkLst>
      <pc:sldChg chg="addSp modSp modAnim">
        <pc:chgData name="Omair Abdulkrem Khalid Aljabri" userId="b2c00a74-2992-4546-9b63-c13bdd3f94c6" providerId="ADAL" clId="{4038B507-7147-4162-A6A7-A7ED2912FADD}" dt="2020-04-20T11:00:30.977" v="397" actId="1038"/>
        <pc:sldMkLst>
          <pc:docMk/>
          <pc:sldMk cId="4191110109" sldId="258"/>
        </pc:sldMkLst>
        <pc:spChg chg="mod">
          <ac:chgData name="Omair Abdulkrem Khalid Aljabri" userId="b2c00a74-2992-4546-9b63-c13bdd3f94c6" providerId="ADAL" clId="{4038B507-7147-4162-A6A7-A7ED2912FADD}" dt="2020-04-20T10:45:20.518" v="98" actId="20577"/>
          <ac:spMkLst>
            <pc:docMk/>
            <pc:sldMk cId="4191110109" sldId="258"/>
            <ac:spMk id="25" creationId="{24910935-F733-4416-BF60-85288728E5AA}"/>
          </ac:spMkLst>
        </pc:spChg>
        <pc:spChg chg="mod">
          <ac:chgData name="Omair Abdulkrem Khalid Aljabri" userId="b2c00a74-2992-4546-9b63-c13bdd3f94c6" providerId="ADAL" clId="{4038B507-7147-4162-A6A7-A7ED2912FADD}" dt="2020-04-20T10:50:53.304" v="166" actId="20577"/>
          <ac:spMkLst>
            <pc:docMk/>
            <pc:sldMk cId="4191110109" sldId="258"/>
            <ac:spMk id="183" creationId="{F6D8352B-ED3D-4E98-A258-7C96A887B0FD}"/>
          </ac:spMkLst>
        </pc:spChg>
        <pc:spChg chg="add mod">
          <ac:chgData name="Omair Abdulkrem Khalid Aljabri" userId="b2c00a74-2992-4546-9b63-c13bdd3f94c6" providerId="ADAL" clId="{4038B507-7147-4162-A6A7-A7ED2912FADD}" dt="2020-04-20T10:57:12.997" v="315" actId="164"/>
          <ac:spMkLst>
            <pc:docMk/>
            <pc:sldMk cId="4191110109" sldId="258"/>
            <ac:spMk id="264" creationId="{D59D98DE-EEE7-4D24-9E6D-B608EAA5C2C9}"/>
          </ac:spMkLst>
        </pc:spChg>
        <pc:spChg chg="add mod">
          <ac:chgData name="Omair Abdulkrem Khalid Aljabri" userId="b2c00a74-2992-4546-9b63-c13bdd3f94c6" providerId="ADAL" clId="{4038B507-7147-4162-A6A7-A7ED2912FADD}" dt="2020-04-20T10:57:12.997" v="315" actId="164"/>
          <ac:spMkLst>
            <pc:docMk/>
            <pc:sldMk cId="4191110109" sldId="258"/>
            <ac:spMk id="271" creationId="{90DCCEF4-F473-42B4-9900-C37A7DFF88A0}"/>
          </ac:spMkLst>
        </pc:spChg>
        <pc:spChg chg="add mod">
          <ac:chgData name="Omair Abdulkrem Khalid Aljabri" userId="b2c00a74-2992-4546-9b63-c13bdd3f94c6" providerId="ADAL" clId="{4038B507-7147-4162-A6A7-A7ED2912FADD}" dt="2020-04-20T10:57:12.997" v="315" actId="164"/>
          <ac:spMkLst>
            <pc:docMk/>
            <pc:sldMk cId="4191110109" sldId="258"/>
            <ac:spMk id="282" creationId="{234A485C-CE8B-4447-8BB3-77604CF5341E}"/>
          </ac:spMkLst>
        </pc:spChg>
        <pc:spChg chg="add mod">
          <ac:chgData name="Omair Abdulkrem Khalid Aljabri" userId="b2c00a74-2992-4546-9b63-c13bdd3f94c6" providerId="ADAL" clId="{4038B507-7147-4162-A6A7-A7ED2912FADD}" dt="2020-04-20T10:57:12.997" v="315" actId="164"/>
          <ac:spMkLst>
            <pc:docMk/>
            <pc:sldMk cId="4191110109" sldId="258"/>
            <ac:spMk id="283" creationId="{1230A73E-D7A1-482D-AB37-F06E89566FB0}"/>
          </ac:spMkLst>
        </pc:spChg>
        <pc:spChg chg="add mod">
          <ac:chgData name="Omair Abdulkrem Khalid Aljabri" userId="b2c00a74-2992-4546-9b63-c13bdd3f94c6" providerId="ADAL" clId="{4038B507-7147-4162-A6A7-A7ED2912FADD}" dt="2020-04-20T10:57:12.997" v="315" actId="164"/>
          <ac:spMkLst>
            <pc:docMk/>
            <pc:sldMk cId="4191110109" sldId="258"/>
            <ac:spMk id="284" creationId="{D22A7869-2131-4B07-85F1-609D7BBFE02F}"/>
          </ac:spMkLst>
        </pc:spChg>
        <pc:spChg chg="add mod">
          <ac:chgData name="Omair Abdulkrem Khalid Aljabri" userId="b2c00a74-2992-4546-9b63-c13bdd3f94c6" providerId="ADAL" clId="{4038B507-7147-4162-A6A7-A7ED2912FADD}" dt="2020-04-20T10:57:12.997" v="315" actId="164"/>
          <ac:spMkLst>
            <pc:docMk/>
            <pc:sldMk cId="4191110109" sldId="258"/>
            <ac:spMk id="285" creationId="{2F89F0EE-2A77-4E4E-8837-A3AF4B1CC7BD}"/>
          </ac:spMkLst>
        </pc:spChg>
        <pc:spChg chg="mod">
          <ac:chgData name="Omair Abdulkrem Khalid Aljabri" userId="b2c00a74-2992-4546-9b63-c13bdd3f94c6" providerId="ADAL" clId="{4038B507-7147-4162-A6A7-A7ED2912FADD}" dt="2020-04-20T10:53:32.676" v="238" actId="1076"/>
          <ac:spMkLst>
            <pc:docMk/>
            <pc:sldMk cId="4191110109" sldId="258"/>
            <ac:spMk id="333" creationId="{F95F4BC4-FFAE-4D40-AA7E-015C8E5E97CE}"/>
          </ac:spMkLst>
        </pc:spChg>
        <pc:grpChg chg="mod">
          <ac:chgData name="Omair Abdulkrem Khalid Aljabri" userId="b2c00a74-2992-4546-9b63-c13bdd3f94c6" providerId="ADAL" clId="{4038B507-7147-4162-A6A7-A7ED2912FADD}" dt="2020-04-20T10:53:28.601" v="235" actId="1037"/>
          <ac:grpSpMkLst>
            <pc:docMk/>
            <pc:sldMk cId="4191110109" sldId="258"/>
            <ac:grpSpMk id="4" creationId="{D76C6A86-E783-47AC-8DD0-DA7C6869C32B}"/>
          </ac:grpSpMkLst>
        </pc:grpChg>
        <pc:grpChg chg="add mod">
          <ac:chgData name="Omair Abdulkrem Khalid Aljabri" userId="b2c00a74-2992-4546-9b63-c13bdd3f94c6" providerId="ADAL" clId="{4038B507-7147-4162-A6A7-A7ED2912FADD}" dt="2020-04-20T10:57:01.221" v="311" actId="164"/>
          <ac:grpSpMkLst>
            <pc:docMk/>
            <pc:sldMk cId="4191110109" sldId="258"/>
            <ac:grpSpMk id="13" creationId="{DE632437-56E9-4EC7-9891-05426F3D3580}"/>
          </ac:grpSpMkLst>
        </pc:grpChg>
        <pc:grpChg chg="add mod ord">
          <ac:chgData name="Omair Abdulkrem Khalid Aljabri" userId="b2c00a74-2992-4546-9b63-c13bdd3f94c6" providerId="ADAL" clId="{4038B507-7147-4162-A6A7-A7ED2912FADD}" dt="2020-04-20T10:57:40.394" v="361" actId="1037"/>
          <ac:grpSpMkLst>
            <pc:docMk/>
            <pc:sldMk cId="4191110109" sldId="258"/>
            <ac:grpSpMk id="14" creationId="{33820302-28E3-45FA-93E6-D45FBAA53854}"/>
          </ac:grpSpMkLst>
        </pc:grpChg>
        <pc:grpChg chg="mod">
          <ac:chgData name="Omair Abdulkrem Khalid Aljabri" userId="b2c00a74-2992-4546-9b63-c13bdd3f94c6" providerId="ADAL" clId="{4038B507-7147-4162-A6A7-A7ED2912FADD}" dt="2020-04-20T10:53:28.601" v="235" actId="1037"/>
          <ac:grpSpMkLst>
            <pc:docMk/>
            <pc:sldMk cId="4191110109" sldId="258"/>
            <ac:grpSpMk id="22" creationId="{9F398DFC-3FDC-425C-B00E-BB906A433D11}"/>
          </ac:grpSpMkLst>
        </pc:grpChg>
        <pc:grpChg chg="mod">
          <ac:chgData name="Omair Abdulkrem Khalid Aljabri" userId="b2c00a74-2992-4546-9b63-c13bdd3f94c6" providerId="ADAL" clId="{4038B507-7147-4162-A6A7-A7ED2912FADD}" dt="2020-04-20T10:46:20.967" v="112" actId="1037"/>
          <ac:grpSpMkLst>
            <pc:docMk/>
            <pc:sldMk cId="4191110109" sldId="258"/>
            <ac:grpSpMk id="26" creationId="{8FEBE397-27DE-459C-9A7F-88CE9D72D732}"/>
          </ac:grpSpMkLst>
        </pc:grpChg>
        <pc:grpChg chg="mod">
          <ac:chgData name="Omair Abdulkrem Khalid Aljabri" userId="b2c00a74-2992-4546-9b63-c13bdd3f94c6" providerId="ADAL" clId="{4038B507-7147-4162-A6A7-A7ED2912FADD}" dt="2020-04-20T11:00:30.977" v="397" actId="1038"/>
          <ac:grpSpMkLst>
            <pc:docMk/>
            <pc:sldMk cId="4191110109" sldId="258"/>
            <ac:grpSpMk id="27" creationId="{51740EA9-3299-43B5-9461-D0F93540DAF8}"/>
          </ac:grpSpMkLst>
        </pc:grpChg>
        <pc:grpChg chg="mod">
          <ac:chgData name="Omair Abdulkrem Khalid Aljabri" userId="b2c00a74-2992-4546-9b63-c13bdd3f94c6" providerId="ADAL" clId="{4038B507-7147-4162-A6A7-A7ED2912FADD}" dt="2020-04-20T10:57:12.997" v="315" actId="164"/>
          <ac:grpSpMkLst>
            <pc:docMk/>
            <pc:sldMk cId="4191110109" sldId="258"/>
            <ac:grpSpMk id="47" creationId="{90E80B35-2A4B-4BD1-A72A-4FD2525D1B5C}"/>
          </ac:grpSpMkLst>
        </pc:grpChg>
        <pc:grpChg chg="mod">
          <ac:chgData name="Omair Abdulkrem Khalid Aljabri" userId="b2c00a74-2992-4546-9b63-c13bdd3f94c6" providerId="ADAL" clId="{4038B507-7147-4162-A6A7-A7ED2912FADD}" dt="2020-04-20T10:43:58.487" v="25" actId="1036"/>
          <ac:grpSpMkLst>
            <pc:docMk/>
            <pc:sldMk cId="4191110109" sldId="258"/>
            <ac:grpSpMk id="87" creationId="{EABE0670-881C-4B05-B641-1174454A3628}"/>
          </ac:grpSpMkLst>
        </pc:grpChg>
        <pc:grpChg chg="mod">
          <ac:chgData name="Omair Abdulkrem Khalid Aljabri" userId="b2c00a74-2992-4546-9b63-c13bdd3f94c6" providerId="ADAL" clId="{4038B507-7147-4162-A6A7-A7ED2912FADD}" dt="2020-04-20T10:51:54.214" v="194" actId="1038"/>
          <ac:grpSpMkLst>
            <pc:docMk/>
            <pc:sldMk cId="4191110109" sldId="258"/>
            <ac:grpSpMk id="181" creationId="{E9F69641-749B-4C15-95CA-9DDC9443B057}"/>
          </ac:grpSpMkLst>
        </pc:grpChg>
        <pc:grpChg chg="mod">
          <ac:chgData name="Omair Abdulkrem Khalid Aljabri" userId="b2c00a74-2992-4546-9b63-c13bdd3f94c6" providerId="ADAL" clId="{4038B507-7147-4162-A6A7-A7ED2912FADD}" dt="2020-04-20T10:52:09.653" v="196" actId="1076"/>
          <ac:grpSpMkLst>
            <pc:docMk/>
            <pc:sldMk cId="4191110109" sldId="258"/>
            <ac:grpSpMk id="188" creationId="{023192F6-745E-4FD3-B20D-18F4E310D26E}"/>
          </ac:grpSpMkLst>
        </pc:grpChg>
        <pc:picChg chg="mod">
          <ac:chgData name="Omair Abdulkrem Khalid Aljabri" userId="b2c00a74-2992-4546-9b63-c13bdd3f94c6" providerId="ADAL" clId="{4038B507-7147-4162-A6A7-A7ED2912FADD}" dt="2020-04-20T10:54:13.433" v="253" actId="1036"/>
          <ac:picMkLst>
            <pc:docMk/>
            <pc:sldMk cId="4191110109" sldId="258"/>
            <ac:picMk id="38" creationId="{97E29740-E915-45B8-AC81-D08633A05B33}"/>
          </ac:picMkLst>
        </pc:picChg>
      </pc:sldChg>
    </pc:docChg>
  </pc:docChgLst>
  <pc:docChgLst>
    <pc:chgData name="Omair Abdulkrem Khalid Aljabri" userId="b2c00a74-2992-4546-9b63-c13bdd3f94c6" providerId="ADAL" clId="{8500FD82-5678-4DAC-8F98-6AE37826D802}"/>
    <pc:docChg chg="undo redo custSel addSld delSld modSld">
      <pc:chgData name="Omair Abdulkrem Khalid Aljabri" userId="b2c00a74-2992-4546-9b63-c13bdd3f94c6" providerId="ADAL" clId="{8500FD82-5678-4DAC-8F98-6AE37826D802}" dt="2020-04-12T22:11:07.241" v="6812" actId="14100"/>
      <pc:docMkLst>
        <pc:docMk/>
      </pc:docMkLst>
      <pc:sldChg chg="addSp delSp modSp del modAnim">
        <pc:chgData name="Omair Abdulkrem Khalid Aljabri" userId="b2c00a74-2992-4546-9b63-c13bdd3f94c6" providerId="ADAL" clId="{8500FD82-5678-4DAC-8F98-6AE37826D802}" dt="2020-04-10T14:15:36.397" v="946" actId="2696"/>
        <pc:sldMkLst>
          <pc:docMk/>
          <pc:sldMk cId="2467290404" sldId="257"/>
        </pc:sldMkLst>
        <pc:spChg chg="add del mod">
          <ac:chgData name="Omair Abdulkrem Khalid Aljabri" userId="b2c00a74-2992-4546-9b63-c13bdd3f94c6" providerId="ADAL" clId="{8500FD82-5678-4DAC-8F98-6AE37826D802}" dt="2020-04-10T13:40:30.799" v="581" actId="11529"/>
          <ac:spMkLst>
            <pc:docMk/>
            <pc:sldMk cId="2467290404" sldId="257"/>
            <ac:spMk id="2" creationId="{25E2F118-F775-4C2F-825C-39A12453A0AA}"/>
          </ac:spMkLst>
        </pc:spChg>
        <pc:spChg chg="del mod">
          <ac:chgData name="Omair Abdulkrem Khalid Aljabri" userId="b2c00a74-2992-4546-9b63-c13bdd3f94c6" providerId="ADAL" clId="{8500FD82-5678-4DAC-8F98-6AE37826D802}" dt="2020-04-10T13:07:58.427" v="90"/>
          <ac:spMkLst>
            <pc:docMk/>
            <pc:sldMk cId="2467290404" sldId="257"/>
            <ac:spMk id="2" creationId="{C5D1EB51-A0E9-4F9E-8E46-8B3E890D1A18}"/>
          </ac:spMkLst>
        </pc:spChg>
        <pc:spChg chg="del mod">
          <ac:chgData name="Omair Abdulkrem Khalid Aljabri" userId="b2c00a74-2992-4546-9b63-c13bdd3f94c6" providerId="ADAL" clId="{8500FD82-5678-4DAC-8F98-6AE37826D802}" dt="2020-04-10T13:07:56.155" v="89"/>
          <ac:spMkLst>
            <pc:docMk/>
            <pc:sldMk cId="2467290404" sldId="257"/>
            <ac:spMk id="3" creationId="{E7756F21-0986-45B4-9493-6206B3F28A73}"/>
          </ac:spMkLst>
        </pc:spChg>
        <pc:spChg chg="add del mod">
          <ac:chgData name="Omair Abdulkrem Khalid Aljabri" userId="b2c00a74-2992-4546-9b63-c13bdd3f94c6" providerId="ADAL" clId="{8500FD82-5678-4DAC-8F98-6AE37826D802}" dt="2020-04-10T13:08:15.854" v="96" actId="11529"/>
          <ac:spMkLst>
            <pc:docMk/>
            <pc:sldMk cId="2467290404" sldId="257"/>
            <ac:spMk id="4" creationId="{FB04E034-3011-4950-9A7F-B66AB88C43AC}"/>
          </ac:spMkLst>
        </pc:spChg>
        <pc:spChg chg="add mod">
          <ac:chgData name="Omair Abdulkrem Khalid Aljabri" userId="b2c00a74-2992-4546-9b63-c13bdd3f94c6" providerId="ADAL" clId="{8500FD82-5678-4DAC-8F98-6AE37826D802}" dt="2020-04-10T13:14:25.209" v="142" actId="123"/>
          <ac:spMkLst>
            <pc:docMk/>
            <pc:sldMk cId="2467290404" sldId="257"/>
            <ac:spMk id="5" creationId="{FAF48662-5B5A-47C7-84E9-D395E51F098D}"/>
          </ac:spMkLst>
        </pc:spChg>
        <pc:spChg chg="mod">
          <ac:chgData name="Omair Abdulkrem Khalid Aljabri" userId="b2c00a74-2992-4546-9b63-c13bdd3f94c6" providerId="ADAL" clId="{8500FD82-5678-4DAC-8F98-6AE37826D802}" dt="2020-04-10T13:40:31.202" v="583"/>
          <ac:spMkLst>
            <pc:docMk/>
            <pc:sldMk cId="2467290404" sldId="257"/>
            <ac:spMk id="6" creationId="{3275D813-8D64-4748-8D21-48563217B55D}"/>
          </ac:spMkLst>
        </pc:spChg>
        <pc:spChg chg="mod">
          <ac:chgData name="Omair Abdulkrem Khalid Aljabri" userId="b2c00a74-2992-4546-9b63-c13bdd3f94c6" providerId="ADAL" clId="{8500FD82-5678-4DAC-8F98-6AE37826D802}" dt="2020-04-10T13:38:21.077" v="546" actId="1076"/>
          <ac:spMkLst>
            <pc:docMk/>
            <pc:sldMk cId="2467290404" sldId="257"/>
            <ac:spMk id="8" creationId="{01A82F37-F384-44AF-8D4D-8E5AB51F36CD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9" creationId="{10F7110D-033F-4AB8-9FBD-9DF1B764437D}"/>
          </ac:spMkLst>
        </pc:spChg>
        <pc:spChg chg="add mod">
          <ac:chgData name="Omair Abdulkrem Khalid Aljabri" userId="b2c00a74-2992-4546-9b63-c13bdd3f94c6" providerId="ADAL" clId="{8500FD82-5678-4DAC-8F98-6AE37826D802}" dt="2020-04-10T13:18:04.797" v="173" actId="1076"/>
          <ac:spMkLst>
            <pc:docMk/>
            <pc:sldMk cId="2467290404" sldId="257"/>
            <ac:spMk id="10" creationId="{EEFC71DD-3C47-459C-9DD6-2AAEC4663D1D}"/>
          </ac:spMkLst>
        </pc:spChg>
        <pc:spChg chg="add del mod">
          <ac:chgData name="Omair Abdulkrem Khalid Aljabri" userId="b2c00a74-2992-4546-9b63-c13bdd3f94c6" providerId="ADAL" clId="{8500FD82-5678-4DAC-8F98-6AE37826D802}" dt="2020-04-10T13:40:31.612" v="584"/>
          <ac:spMkLst>
            <pc:docMk/>
            <pc:sldMk cId="2467290404" sldId="257"/>
            <ac:spMk id="13" creationId="{4398BEEC-1423-4336-B5D8-03839CBA6908}"/>
          </ac:spMkLst>
        </pc:spChg>
        <pc:spChg chg="add del">
          <ac:chgData name="Omair Abdulkrem Khalid Aljabri" userId="b2c00a74-2992-4546-9b63-c13bdd3f94c6" providerId="ADAL" clId="{8500FD82-5678-4DAC-8F98-6AE37826D802}" dt="2020-04-10T13:40:31.612" v="584"/>
          <ac:spMkLst>
            <pc:docMk/>
            <pc:sldMk cId="2467290404" sldId="257"/>
            <ac:spMk id="14" creationId="{0456715B-D0FD-4499-8AFC-ED7C0F550A86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9" creationId="{350D83EA-93F0-4DDF-BE90-1EACDD67FD65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" creationId="{56BB9079-0F05-4D11-97F8-25F7CB504DD7}"/>
          </ac:spMkLst>
        </pc:spChg>
        <pc:spChg chg="mod">
          <ac:chgData name="Omair Abdulkrem Khalid Aljabri" userId="b2c00a74-2992-4546-9b63-c13bdd3f94c6" providerId="ADAL" clId="{8500FD82-5678-4DAC-8F98-6AE37826D802}" dt="2020-04-10T13:19:46.730" v="209" actId="20577"/>
          <ac:spMkLst>
            <pc:docMk/>
            <pc:sldMk cId="2467290404" sldId="257"/>
            <ac:spMk id="21" creationId="{9E345BBC-45C2-4177-8EB0-87EBD8BF9165}"/>
          </ac:spMkLst>
        </pc:spChg>
        <pc:spChg chg="mod">
          <ac:chgData name="Omair Abdulkrem Khalid Aljabri" userId="b2c00a74-2992-4546-9b63-c13bdd3f94c6" providerId="ADAL" clId="{8500FD82-5678-4DAC-8F98-6AE37826D802}" dt="2020-04-10T13:16:47.328" v="166" actId="948"/>
          <ac:spMkLst>
            <pc:docMk/>
            <pc:sldMk cId="2467290404" sldId="257"/>
            <ac:spMk id="22" creationId="{B173E096-BB55-472B-BC17-90588069DAE9}"/>
          </ac:spMkLst>
        </pc:spChg>
        <pc:spChg chg="mod">
          <ac:chgData name="Omair Abdulkrem Khalid Aljabri" userId="b2c00a74-2992-4546-9b63-c13bdd3f94c6" providerId="ADAL" clId="{8500FD82-5678-4DAC-8F98-6AE37826D802}" dt="2020-04-10T13:19:26.772" v="184"/>
          <ac:spMkLst>
            <pc:docMk/>
            <pc:sldMk cId="2467290404" sldId="257"/>
            <ac:spMk id="23" creationId="{BA22A125-AE2A-4E24-AEC3-D5CE82BD7E65}"/>
          </ac:spMkLst>
        </pc:spChg>
        <pc:spChg chg="del mod">
          <ac:chgData name="Omair Abdulkrem Khalid Aljabri" userId="b2c00a74-2992-4546-9b63-c13bdd3f94c6" providerId="ADAL" clId="{8500FD82-5678-4DAC-8F98-6AE37826D802}" dt="2020-04-10T13:19:29.034" v="185"/>
          <ac:spMkLst>
            <pc:docMk/>
            <pc:sldMk cId="2467290404" sldId="257"/>
            <ac:spMk id="33" creationId="{B77ECD8E-21C0-4877-BBB9-DF7908AD8DA0}"/>
          </ac:spMkLst>
        </pc:spChg>
        <pc:spChg chg="mod">
          <ac:chgData name="Omair Abdulkrem Khalid Aljabri" userId="b2c00a74-2992-4546-9b63-c13bdd3f94c6" providerId="ADAL" clId="{8500FD82-5678-4DAC-8F98-6AE37826D802}" dt="2020-04-10T13:37:07.585" v="512" actId="1076"/>
          <ac:spMkLst>
            <pc:docMk/>
            <pc:sldMk cId="2467290404" sldId="257"/>
            <ac:spMk id="45" creationId="{EB9E5A14-2189-4EBF-9440-46C245F45FF3}"/>
          </ac:spMkLst>
        </pc:spChg>
        <pc:spChg chg="mod">
          <ac:chgData name="Omair Abdulkrem Khalid Aljabri" userId="b2c00a74-2992-4546-9b63-c13bdd3f94c6" providerId="ADAL" clId="{8500FD82-5678-4DAC-8F98-6AE37826D802}" dt="2020-04-10T13:37:07.585" v="512" actId="1076"/>
          <ac:spMkLst>
            <pc:docMk/>
            <pc:sldMk cId="2467290404" sldId="257"/>
            <ac:spMk id="46" creationId="{5FB1EB76-8EA6-4A30-B695-C1783E9F4437}"/>
          </ac:spMkLst>
        </pc:spChg>
        <pc:spChg chg="mod">
          <ac:chgData name="Omair Abdulkrem Khalid Aljabri" userId="b2c00a74-2992-4546-9b63-c13bdd3f94c6" providerId="ADAL" clId="{8500FD82-5678-4DAC-8F98-6AE37826D802}" dt="2020-04-10T13:37:07.585" v="512" actId="1076"/>
          <ac:spMkLst>
            <pc:docMk/>
            <pc:sldMk cId="2467290404" sldId="257"/>
            <ac:spMk id="47" creationId="{81351FA8-951C-42BF-81AC-EB1E5E3F36CC}"/>
          </ac:spMkLst>
        </pc:spChg>
        <pc:spChg chg="mod">
          <ac:chgData name="Omair Abdulkrem Khalid Aljabri" userId="b2c00a74-2992-4546-9b63-c13bdd3f94c6" providerId="ADAL" clId="{8500FD82-5678-4DAC-8F98-6AE37826D802}" dt="2020-04-10T13:37:07.585" v="512" actId="1076"/>
          <ac:spMkLst>
            <pc:docMk/>
            <pc:sldMk cId="2467290404" sldId="257"/>
            <ac:spMk id="48" creationId="{3410DE77-18AC-4B32-9ECA-658CCFAD8357}"/>
          </ac:spMkLst>
        </pc:spChg>
        <pc:spChg chg="mod">
          <ac:chgData name="Omair Abdulkrem Khalid Aljabri" userId="b2c00a74-2992-4546-9b63-c13bdd3f94c6" providerId="ADAL" clId="{8500FD82-5678-4DAC-8F98-6AE37826D802}" dt="2020-04-10T13:37:12.148" v="513" actId="1076"/>
          <ac:spMkLst>
            <pc:docMk/>
            <pc:sldMk cId="2467290404" sldId="257"/>
            <ac:spMk id="49" creationId="{395F4D23-23FA-409E-A146-57262624239E}"/>
          </ac:spMkLst>
        </pc:spChg>
        <pc:spChg chg="mod">
          <ac:chgData name="Omair Abdulkrem Khalid Aljabri" userId="b2c00a74-2992-4546-9b63-c13bdd3f94c6" providerId="ADAL" clId="{8500FD82-5678-4DAC-8F98-6AE37826D802}" dt="2020-04-10T13:37:48.783" v="522" actId="1076"/>
          <ac:spMkLst>
            <pc:docMk/>
            <pc:sldMk cId="2467290404" sldId="257"/>
            <ac:spMk id="50" creationId="{D379C1B4-CD40-44A1-AE21-9AEB3858CEB5}"/>
          </ac:spMkLst>
        </pc:spChg>
        <pc:spChg chg="mod">
          <ac:chgData name="Omair Abdulkrem Khalid Aljabri" userId="b2c00a74-2992-4546-9b63-c13bdd3f94c6" providerId="ADAL" clId="{8500FD82-5678-4DAC-8F98-6AE37826D802}" dt="2020-04-10T13:38:06.375" v="525" actId="1076"/>
          <ac:spMkLst>
            <pc:docMk/>
            <pc:sldMk cId="2467290404" sldId="257"/>
            <ac:spMk id="51" creationId="{0CD795CE-BF8D-499C-8715-64AABB46432B}"/>
          </ac:spMkLst>
        </pc:spChg>
        <pc:spChg chg="mod">
          <ac:chgData name="Omair Abdulkrem Khalid Aljabri" userId="b2c00a74-2992-4546-9b63-c13bdd3f94c6" providerId="ADAL" clId="{8500FD82-5678-4DAC-8F98-6AE37826D802}" dt="2020-04-10T13:37:17.564" v="514" actId="1076"/>
          <ac:spMkLst>
            <pc:docMk/>
            <pc:sldMk cId="2467290404" sldId="257"/>
            <ac:spMk id="54" creationId="{0FD9F39C-F3DD-4029-B090-9A195FE19D61}"/>
          </ac:spMkLst>
        </pc:spChg>
        <pc:spChg chg="mod">
          <ac:chgData name="Omair Abdulkrem Khalid Aljabri" userId="b2c00a74-2992-4546-9b63-c13bdd3f94c6" providerId="ADAL" clId="{8500FD82-5678-4DAC-8F98-6AE37826D802}" dt="2020-04-10T13:37:07.585" v="512" actId="1076"/>
          <ac:spMkLst>
            <pc:docMk/>
            <pc:sldMk cId="2467290404" sldId="257"/>
            <ac:spMk id="55" creationId="{E1214972-58A1-4EBD-8D15-490E9C80EA04}"/>
          </ac:spMkLst>
        </pc:spChg>
        <pc:spChg chg="add del mod">
          <ac:chgData name="Omair Abdulkrem Khalid Aljabri" userId="b2c00a74-2992-4546-9b63-c13bdd3f94c6" providerId="ADAL" clId="{8500FD82-5678-4DAC-8F98-6AE37826D802}" dt="2020-04-10T13:33:29.901" v="461"/>
          <ac:spMkLst>
            <pc:docMk/>
            <pc:sldMk cId="2467290404" sldId="257"/>
            <ac:spMk id="57" creationId="{082D59AB-B79D-4184-A70B-CE7C66FE747C}"/>
          </ac:spMkLst>
        </pc:spChg>
        <pc:spChg chg="add del">
          <ac:chgData name="Omair Abdulkrem Khalid Aljabri" userId="b2c00a74-2992-4546-9b63-c13bdd3f94c6" providerId="ADAL" clId="{8500FD82-5678-4DAC-8F98-6AE37826D802}" dt="2020-04-10T13:33:29.776" v="460"/>
          <ac:spMkLst>
            <pc:docMk/>
            <pc:sldMk cId="2467290404" sldId="257"/>
            <ac:spMk id="58" creationId="{6E081DA7-B202-4528-96B9-49797D9E2A76}"/>
          </ac:spMkLst>
        </pc:spChg>
        <pc:spChg chg="mod">
          <ac:chgData name="Omair Abdulkrem Khalid Aljabri" userId="b2c00a74-2992-4546-9b63-c13bdd3f94c6" providerId="ADAL" clId="{8500FD82-5678-4DAC-8F98-6AE37826D802}" dt="2020-04-10T13:37:39.127" v="519" actId="14100"/>
          <ac:spMkLst>
            <pc:docMk/>
            <pc:sldMk cId="2467290404" sldId="257"/>
            <ac:spMk id="60" creationId="{00A5757F-6D48-4FE6-9252-61A709A454F3}"/>
          </ac:spMkLst>
        </pc:spChg>
        <pc:spChg chg="mod">
          <ac:chgData name="Omair Abdulkrem Khalid Aljabri" userId="b2c00a74-2992-4546-9b63-c13bdd3f94c6" providerId="ADAL" clId="{8500FD82-5678-4DAC-8F98-6AE37826D802}" dt="2020-04-10T13:38:15.607" v="544" actId="20577"/>
          <ac:spMkLst>
            <pc:docMk/>
            <pc:sldMk cId="2467290404" sldId="257"/>
            <ac:spMk id="61" creationId="{58DDC6C3-E2AC-41D0-B309-C768DE73B1BF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85" creationId="{3F3951E8-8AA4-4952-AD49-1D7C6C9089FE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92" creationId="{9F442492-7591-4364-90DD-E6DEE5E750D6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93" creationId="{92472C92-E9E7-4BC8-BADB-17A3342F08AF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94" creationId="{08787DCE-58B5-42FC-A1F9-6449A6B05BC9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97" creationId="{54040D82-6BAA-46A9-8FB7-783AD4CFE50E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98" creationId="{71D95933-23A7-4C0D-8537-4796FE353F6E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199" creationId="{14FDB0F2-FD0B-40E1-B6C6-BB363173A31A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0" creationId="{6C9B5AD1-011D-46BD-BF0B-A86B8D66964F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2" creationId="{CD8F46EC-F829-44D4-92BF-450A01F3185C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3" creationId="{34206EA6-32F2-498F-ACC6-0A8C2E9B16EF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4" creationId="{33EED9AB-062C-4026-8CC1-E8DAD38FA4CD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5" creationId="{3C6B9D17-82C9-48CE-8266-B283259560AA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7" creationId="{C9701AF0-9FCA-4F09-B144-673106D50AB2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8" creationId="{617E95C6-0599-4AAC-A751-BAAA6EDF6C5B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09" creationId="{615A1820-F42D-4045-8583-CD62E2170C72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0" creationId="{116774B2-1188-4666-B385-3F96861E7FB7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2" creationId="{064ADB83-9D9E-4FFE-B2C6-BA2D6AE76BCB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3" creationId="{70E0B0ED-82BF-4E59-893C-1F704FCA6CCD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4" creationId="{CBA9AE16-DC45-4103-9E51-C6CD616D4CFB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5" creationId="{47F98317-7BCE-4E91-A5F5-38E8E7517262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7" creationId="{300BD8DA-1A4F-4E03-B61A-EBABE2EC6B20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8" creationId="{7C13C315-611E-4886-A637-F8977FFB4F8B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19" creationId="{579C99F4-F672-4FBE-AA62-2AFCB485681D}"/>
          </ac:spMkLst>
        </pc:spChg>
        <pc:spChg chg="mod">
          <ac:chgData name="Omair Abdulkrem Khalid Aljabri" userId="b2c00a74-2992-4546-9b63-c13bdd3f94c6" providerId="ADAL" clId="{8500FD82-5678-4DAC-8F98-6AE37826D802}" dt="2020-04-10T13:46:01.175" v="630" actId="368"/>
          <ac:spMkLst>
            <pc:docMk/>
            <pc:sldMk cId="2467290404" sldId="257"/>
            <ac:spMk id="220" creationId="{FAFF10C9-E33F-4F70-A98B-A6616138B889}"/>
          </ac:spMkLst>
        </pc:spChg>
        <pc:grpChg chg="add mod ord">
          <ac:chgData name="Omair Abdulkrem Khalid Aljabri" userId="b2c00a74-2992-4546-9b63-c13bdd3f94c6" providerId="ADAL" clId="{8500FD82-5678-4DAC-8F98-6AE37826D802}" dt="2020-04-10T13:40:20.198" v="573" actId="164"/>
          <ac:grpSpMkLst>
            <pc:docMk/>
            <pc:sldMk cId="2467290404" sldId="257"/>
            <ac:grpSpMk id="3" creationId="{0EB60FA2-3CFA-4D41-83D7-0E6E0E77AB30}"/>
          </ac:grpSpMkLst>
        </pc:grpChg>
        <pc:grpChg chg="add mod">
          <ac:chgData name="Omair Abdulkrem Khalid Aljabri" userId="b2c00a74-2992-4546-9b63-c13bdd3f94c6" providerId="ADAL" clId="{8500FD82-5678-4DAC-8F98-6AE37826D802}" dt="2020-04-10T13:40:27.315" v="575" actId="164"/>
          <ac:grpSpMkLst>
            <pc:docMk/>
            <pc:sldMk cId="2467290404" sldId="257"/>
            <ac:grpSpMk id="4" creationId="{D1AAB1DF-91A4-4F0E-89BD-6410DE51F2A5}"/>
          </ac:grpSpMkLst>
        </pc:grpChg>
        <pc:grpChg chg="add mod">
          <ac:chgData name="Omair Abdulkrem Khalid Aljabri" userId="b2c00a74-2992-4546-9b63-c13bdd3f94c6" providerId="ADAL" clId="{8500FD82-5678-4DAC-8F98-6AE37826D802}" dt="2020-04-10T13:40:28.902" v="577" actId="164"/>
          <ac:grpSpMkLst>
            <pc:docMk/>
            <pc:sldMk cId="2467290404" sldId="257"/>
            <ac:grpSpMk id="11" creationId="{38DD893D-D19B-4F06-9CB0-60F6F0434C25}"/>
          </ac:grpSpMkLst>
        </pc:grpChg>
        <pc:grpChg chg="del mod">
          <ac:chgData name="Omair Abdulkrem Khalid Aljabri" userId="b2c00a74-2992-4546-9b63-c13bdd3f94c6" providerId="ADAL" clId="{8500FD82-5678-4DAC-8F98-6AE37826D802}" dt="2020-04-10T13:07:56.155" v="89"/>
          <ac:grpSpMkLst>
            <pc:docMk/>
            <pc:sldMk cId="2467290404" sldId="257"/>
            <ac:grpSpMk id="11" creationId="{84CE4060-9EA1-4A18-9D41-27A4057CDEAD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0:31.612" v="584"/>
          <ac:grpSpMkLst>
            <pc:docMk/>
            <pc:sldMk cId="2467290404" sldId="257"/>
            <ac:grpSpMk id="12" creationId="{BC0D95A8-67B5-4055-9C4F-3DBEE1C07201}"/>
          </ac:grpSpMkLst>
        </pc:grpChg>
        <pc:grpChg chg="add mod">
          <ac:chgData name="Omair Abdulkrem Khalid Aljabri" userId="b2c00a74-2992-4546-9b63-c13bdd3f94c6" providerId="ADAL" clId="{8500FD82-5678-4DAC-8F98-6AE37826D802}" dt="2020-04-10T13:11:56.627" v="127" actId="164"/>
          <ac:grpSpMkLst>
            <pc:docMk/>
            <pc:sldMk cId="2467290404" sldId="257"/>
            <ac:grpSpMk id="24" creationId="{F4A7F8AD-779A-45A0-9897-5D38FE6168B1}"/>
          </ac:grpSpMkLst>
        </pc:grpChg>
        <pc:grpChg chg="add mod">
          <ac:chgData name="Omair Abdulkrem Khalid Aljabri" userId="b2c00a74-2992-4546-9b63-c13bdd3f94c6" providerId="ADAL" clId="{8500FD82-5678-4DAC-8F98-6AE37826D802}" dt="2020-04-10T13:12:02.535" v="129" actId="164"/>
          <ac:grpSpMkLst>
            <pc:docMk/>
            <pc:sldMk cId="2467290404" sldId="257"/>
            <ac:grpSpMk id="25" creationId="{F319027F-40A4-4F4E-9B8B-1CE01793CBBE}"/>
          </ac:grpSpMkLst>
        </pc:grpChg>
        <pc:grpChg chg="add mod">
          <ac:chgData name="Omair Abdulkrem Khalid Aljabri" userId="b2c00a74-2992-4546-9b63-c13bdd3f94c6" providerId="ADAL" clId="{8500FD82-5678-4DAC-8F98-6AE37826D802}" dt="2020-04-10T13:12:30.991" v="135" actId="164"/>
          <ac:grpSpMkLst>
            <pc:docMk/>
            <pc:sldMk cId="2467290404" sldId="257"/>
            <ac:grpSpMk id="26" creationId="{57F37A9D-8FA9-4E38-A7B3-5ADCE8FB3BF3}"/>
          </ac:grpSpMkLst>
        </pc:grpChg>
        <pc:grpChg chg="add mod">
          <ac:chgData name="Omair Abdulkrem Khalid Aljabri" userId="b2c00a74-2992-4546-9b63-c13bdd3f94c6" providerId="ADAL" clId="{8500FD82-5678-4DAC-8F98-6AE37826D802}" dt="2020-04-10T13:16:10.905" v="157" actId="164"/>
          <ac:grpSpMkLst>
            <pc:docMk/>
            <pc:sldMk cId="2467290404" sldId="257"/>
            <ac:grpSpMk id="27" creationId="{39365F81-285E-426C-809B-125B9FD4BDFE}"/>
          </ac:grpSpMkLst>
        </pc:grpChg>
        <pc:grpChg chg="add mod ord">
          <ac:chgData name="Omair Abdulkrem Khalid Aljabri" userId="b2c00a74-2992-4546-9b63-c13bdd3f94c6" providerId="ADAL" clId="{8500FD82-5678-4DAC-8F98-6AE37826D802}" dt="2020-04-10T13:40:39.654" v="589" actId="1076"/>
          <ac:grpSpMkLst>
            <pc:docMk/>
            <pc:sldMk cId="2467290404" sldId="257"/>
            <ac:grpSpMk id="28" creationId="{8B41EF1C-3FDD-446B-B919-27B08A31E8AF}"/>
          </ac:grpSpMkLst>
        </pc:grpChg>
        <pc:grpChg chg="del mod">
          <ac:chgData name="Omair Abdulkrem Khalid Aljabri" userId="b2c00a74-2992-4546-9b63-c13bdd3f94c6" providerId="ADAL" clId="{8500FD82-5678-4DAC-8F98-6AE37826D802}" dt="2020-04-10T13:07:58.427" v="90"/>
          <ac:grpSpMkLst>
            <pc:docMk/>
            <pc:sldMk cId="2467290404" sldId="257"/>
            <ac:grpSpMk id="29" creationId="{56761E50-ACF4-4AEB-91B2-4D1260FF3876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0:31.612" v="584"/>
          <ac:grpSpMkLst>
            <pc:docMk/>
            <pc:sldMk cId="2467290404" sldId="257"/>
            <ac:grpSpMk id="32" creationId="{D9F87DD0-B660-4FD3-9876-F10CFF006B32}"/>
          </ac:grpSpMkLst>
        </pc:grpChg>
        <pc:grpChg chg="add del mod">
          <ac:chgData name="Omair Abdulkrem Khalid Aljabri" userId="b2c00a74-2992-4546-9b63-c13bdd3f94c6" providerId="ADAL" clId="{8500FD82-5678-4DAC-8F98-6AE37826D802}" dt="2020-04-10T13:33:29.776" v="460"/>
          <ac:grpSpMkLst>
            <pc:docMk/>
            <pc:sldMk cId="2467290404" sldId="257"/>
            <ac:grpSpMk id="56" creationId="{CDDE16EC-C2A8-4459-9225-70B4C969C43D}"/>
          </ac:grpSpMkLst>
        </pc:grpChg>
        <pc:grpChg chg="add del mod">
          <ac:chgData name="Omair Abdulkrem Khalid Aljabri" userId="b2c00a74-2992-4546-9b63-c13bdd3f94c6" providerId="ADAL" clId="{8500FD82-5678-4DAC-8F98-6AE37826D802}" dt="2020-04-10T13:33:29.776" v="460"/>
          <ac:grpSpMkLst>
            <pc:docMk/>
            <pc:sldMk cId="2467290404" sldId="257"/>
            <ac:grpSpMk id="96" creationId="{2A6E9062-B727-4BBF-8761-88FB93C92282}"/>
          </ac:grpSpMkLst>
        </pc:grpChg>
        <pc:grpChg chg="mod">
          <ac:chgData name="Omair Abdulkrem Khalid Aljabri" userId="b2c00a74-2992-4546-9b63-c13bdd3f94c6" providerId="ADAL" clId="{8500FD82-5678-4DAC-8F98-6AE37826D802}" dt="2020-04-10T13:33:29.901" v="461"/>
          <ac:grpSpMkLst>
            <pc:docMk/>
            <pc:sldMk cId="2467290404" sldId="257"/>
            <ac:grpSpMk id="106" creationId="{D68F025F-C472-493C-9128-B0777320969E}"/>
          </ac:grpSpMkLst>
        </pc:grpChg>
        <pc:grpChg chg="mod">
          <ac:chgData name="Omair Abdulkrem Khalid Aljabri" userId="b2c00a74-2992-4546-9b63-c13bdd3f94c6" providerId="ADAL" clId="{8500FD82-5678-4DAC-8F98-6AE37826D802}" dt="2020-04-10T13:33:29.901" v="461"/>
          <ac:grpSpMkLst>
            <pc:docMk/>
            <pc:sldMk cId="2467290404" sldId="257"/>
            <ac:grpSpMk id="107" creationId="{76932D89-666B-488D-8353-C17D090F64F0}"/>
          </ac:grpSpMkLst>
        </pc:grpChg>
        <pc:grpChg chg="mod">
          <ac:chgData name="Omair Abdulkrem Khalid Aljabri" userId="b2c00a74-2992-4546-9b63-c13bdd3f94c6" providerId="ADAL" clId="{8500FD82-5678-4DAC-8F98-6AE37826D802}" dt="2020-04-10T13:33:29.901" v="461"/>
          <ac:grpSpMkLst>
            <pc:docMk/>
            <pc:sldMk cId="2467290404" sldId="257"/>
            <ac:grpSpMk id="108" creationId="{35D5122A-C246-4D14-A319-B2F43FE3C943}"/>
          </ac:grpSpMkLst>
        </pc:grpChg>
        <pc:grpChg chg="mod ord">
          <ac:chgData name="Omair Abdulkrem Khalid Aljabri" userId="b2c00a74-2992-4546-9b63-c13bdd3f94c6" providerId="ADAL" clId="{8500FD82-5678-4DAC-8F98-6AE37826D802}" dt="2020-04-10T13:19:29.034" v="185"/>
          <ac:grpSpMkLst>
            <pc:docMk/>
            <pc:sldMk cId="2467290404" sldId="257"/>
            <ac:grpSpMk id="110" creationId="{A0010A3B-A076-4F4E-B4CF-EB2607C0268B}"/>
          </ac:grpSpMkLst>
        </pc:grpChg>
        <pc:grpChg chg="mod">
          <ac:chgData name="Omair Abdulkrem Khalid Aljabri" userId="b2c00a74-2992-4546-9b63-c13bdd3f94c6" providerId="ADAL" clId="{8500FD82-5678-4DAC-8F98-6AE37826D802}" dt="2020-04-10T13:33:29.901" v="461"/>
          <ac:grpSpMkLst>
            <pc:docMk/>
            <pc:sldMk cId="2467290404" sldId="257"/>
            <ac:grpSpMk id="111" creationId="{268DA095-5AA6-45CB-914D-549D391484B4}"/>
          </ac:grpSpMkLst>
        </pc:grpChg>
        <pc:grpChg chg="add 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53" creationId="{8D6BD601-5431-4ED9-B794-95D6DD90BC36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54" creationId="{DF9877DF-C7DA-4E17-BBBA-D91F555B8AE0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55" creationId="{787A6C65-F921-494F-B7EA-4A08E77007F1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59" creationId="{831F6683-8137-46DB-881E-8A716E108A29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61" creationId="{8193B002-2504-4D4C-8621-262CEA08FEC7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77" creationId="{613AA930-11DD-435E-A4D5-D52585A22EFB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88" creationId="{7A97A2F5-EBBE-4AE5-A952-E88B54763A63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89" creationId="{1DA67F80-8798-4F12-AA6C-E5602B191885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90" creationId="{725A20E3-FF7E-49F2-AABC-B5E55753BB91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191" creationId="{8C218DEA-E8B1-4C36-A94A-DDF425C41A06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222" creationId="{6F377509-BC58-4DB0-BC2C-FF5CC7C49809}"/>
          </ac:grpSpMkLst>
        </pc:grpChg>
        <pc:grpChg chg="mod">
          <ac:chgData name="Omair Abdulkrem Khalid Aljabri" userId="b2c00a74-2992-4546-9b63-c13bdd3f94c6" providerId="ADAL" clId="{8500FD82-5678-4DAC-8F98-6AE37826D802}" dt="2020-04-10T13:50:25.572" v="659" actId="207"/>
          <ac:grpSpMkLst>
            <pc:docMk/>
            <pc:sldMk cId="2467290404" sldId="257"/>
            <ac:grpSpMk id="223" creationId="{6E63A556-ED80-4CB3-B3C4-7604C96C4387}"/>
          </ac:grpSpMkLst>
        </pc:grpChg>
        <pc:grpChg chg="mod">
          <ac:chgData name="Omair Abdulkrem Khalid Aljabri" userId="b2c00a74-2992-4546-9b63-c13bdd3f94c6" providerId="ADAL" clId="{8500FD82-5678-4DAC-8F98-6AE37826D802}" dt="2020-04-10T13:40:31.612" v="584"/>
          <ac:grpSpMkLst>
            <pc:docMk/>
            <pc:sldMk cId="2467290404" sldId="257"/>
            <ac:grpSpMk id="224" creationId="{7BD0F8CB-278A-496F-BBAC-6FC9B9EC1783}"/>
          </ac:grpSpMkLst>
        </pc:grpChg>
        <pc:grpChg chg="mod">
          <ac:chgData name="Omair Abdulkrem Khalid Aljabri" userId="b2c00a74-2992-4546-9b63-c13bdd3f94c6" providerId="ADAL" clId="{8500FD82-5678-4DAC-8F98-6AE37826D802}" dt="2020-04-10T13:50:45.485" v="663" actId="207"/>
          <ac:grpSpMkLst>
            <pc:docMk/>
            <pc:sldMk cId="2467290404" sldId="257"/>
            <ac:grpSpMk id="225" creationId="{1B514135-41E3-45CB-9ECA-8C5BAF057622}"/>
          </ac:grpSpMkLst>
        </pc:grpChg>
        <pc:grpChg chg="mod">
          <ac:chgData name="Omair Abdulkrem Khalid Aljabri" userId="b2c00a74-2992-4546-9b63-c13bdd3f94c6" providerId="ADAL" clId="{8500FD82-5678-4DAC-8F98-6AE37826D802}" dt="2020-04-10T13:33:33.923" v="475" actId="571"/>
          <ac:grpSpMkLst>
            <pc:docMk/>
            <pc:sldMk cId="2467290404" sldId="257"/>
            <ac:grpSpMk id="226" creationId="{461B5090-9803-475D-B45B-A894EDAE2515}"/>
          </ac:grpSpMkLst>
        </pc:grpChg>
        <pc:grpChg chg="add 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39" creationId="{E5895A97-FA7E-4BA7-9049-7E2A1FEDCA4B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40" creationId="{615E77C0-CE94-42B8-BB5F-8EA56ECE94FE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41" creationId="{934FBA61-A26B-4417-91FE-AC60D5313512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45" creationId="{474F03BD-5219-4B2A-BC0E-D68CE6D4ACF2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47" creationId="{926254A7-C14D-48D0-87D9-C9288BACA975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49" creationId="{D12E64DF-ECDB-457E-9FE7-0FA4591DB24A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53" creationId="{77E5D5D8-24D7-4E23-A4A9-D8DAE7DE69E1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54" creationId="{2C6CCE48-BFDF-46A3-8520-5CA38F240888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55" creationId="{A9FEE4F1-2A44-4CC1-91B0-97C9E56369E3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56" creationId="{DB35E464-75B5-4DDD-BD9A-212AC73FABD8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57" creationId="{0837EA49-FC22-4C83-B4DB-BB616D31920A}"/>
          </ac:grpSpMkLst>
        </pc:grpChg>
        <pc:grpChg chg="mod">
          <ac:chgData name="Omair Abdulkrem Khalid Aljabri" userId="b2c00a74-2992-4546-9b63-c13bdd3f94c6" providerId="ADAL" clId="{8500FD82-5678-4DAC-8F98-6AE37826D802}" dt="2020-04-10T13:33:49.305" v="479" actId="571"/>
          <ac:grpSpMkLst>
            <pc:docMk/>
            <pc:sldMk cId="2467290404" sldId="257"/>
            <ac:grpSpMk id="258" creationId="{9DF6399B-7FE5-4C1B-A4C1-A382CC4B0956}"/>
          </ac:grpSpMkLst>
        </pc:grpChg>
        <pc:cxnChg chg="mod">
          <ac:chgData name="Omair Abdulkrem Khalid Aljabri" userId="b2c00a74-2992-4546-9b63-c13bdd3f94c6" providerId="ADAL" clId="{8500FD82-5678-4DAC-8F98-6AE37826D802}" dt="2020-04-10T13:37:07.585" v="512" actId="1076"/>
          <ac:cxnSpMkLst>
            <pc:docMk/>
            <pc:sldMk cId="2467290404" sldId="257"/>
            <ac:cxnSpMk id="82" creationId="{7A4A44CA-AA68-44C8-8315-683C6BFA44AC}"/>
          </ac:cxnSpMkLst>
        </pc:cxnChg>
        <pc:cxnChg chg="mod">
          <ac:chgData name="Omair Abdulkrem Khalid Aljabri" userId="b2c00a74-2992-4546-9b63-c13bdd3f94c6" providerId="ADAL" clId="{8500FD82-5678-4DAC-8F98-6AE37826D802}" dt="2020-04-10T13:37:07.585" v="512" actId="1076"/>
          <ac:cxnSpMkLst>
            <pc:docMk/>
            <pc:sldMk cId="2467290404" sldId="257"/>
            <ac:cxnSpMk id="84" creationId="{566D860F-2C61-4B2B-9DC2-CE57D3021BA6}"/>
          </ac:cxnSpMkLst>
        </pc:cxnChg>
        <pc:cxnChg chg="mod">
          <ac:chgData name="Omair Abdulkrem Khalid Aljabri" userId="b2c00a74-2992-4546-9b63-c13bdd3f94c6" providerId="ADAL" clId="{8500FD82-5678-4DAC-8F98-6AE37826D802}" dt="2020-04-10T13:37:07.585" v="512" actId="1076"/>
          <ac:cxnSpMkLst>
            <pc:docMk/>
            <pc:sldMk cId="2467290404" sldId="257"/>
            <ac:cxnSpMk id="87" creationId="{6E3A0C94-13E7-49D6-B11B-7824CA51F9B4}"/>
          </ac:cxnSpMkLst>
        </pc:cxnChg>
        <pc:cxnChg chg="mod">
          <ac:chgData name="Omair Abdulkrem Khalid Aljabri" userId="b2c00a74-2992-4546-9b63-c13bdd3f94c6" providerId="ADAL" clId="{8500FD82-5678-4DAC-8F98-6AE37826D802}" dt="2020-04-10T13:37:07.585" v="512" actId="1076"/>
          <ac:cxnSpMkLst>
            <pc:docMk/>
            <pc:sldMk cId="2467290404" sldId="257"/>
            <ac:cxnSpMk id="89" creationId="{98E43181-8032-4CD9-87B8-B1F88CEB84F6}"/>
          </ac:cxnSpMkLst>
        </pc:cxnChg>
        <pc:cxnChg chg="add del">
          <ac:chgData name="Omair Abdulkrem Khalid Aljabri" userId="b2c00a74-2992-4546-9b63-c13bdd3f94c6" providerId="ADAL" clId="{8500FD82-5678-4DAC-8F98-6AE37826D802}" dt="2020-04-10T13:33:29.776" v="460"/>
          <ac:cxnSpMkLst>
            <pc:docMk/>
            <pc:sldMk cId="2467290404" sldId="257"/>
            <ac:cxnSpMk id="93" creationId="{0F0D1172-E9C4-4504-BC5F-743DA9626DEC}"/>
          </ac:cxnSpMkLst>
        </pc:cxnChg>
        <pc:cxnChg chg="add del mod">
          <ac:chgData name="Omair Abdulkrem Khalid Aljabri" userId="b2c00a74-2992-4546-9b63-c13bdd3f94c6" providerId="ADAL" clId="{8500FD82-5678-4DAC-8F98-6AE37826D802}" dt="2020-04-10T13:33:29.901" v="461"/>
          <ac:cxnSpMkLst>
            <pc:docMk/>
            <pc:sldMk cId="2467290404" sldId="257"/>
            <ac:cxnSpMk id="95" creationId="{17BBE642-81FF-4B25-B32C-0A2D14829A75}"/>
          </ac:cxnSpMkLst>
        </pc:cxnChg>
        <pc:cxnChg chg="mod">
          <ac:chgData name="Omair Abdulkrem Khalid Aljabri" userId="b2c00a74-2992-4546-9b63-c13bdd3f94c6" providerId="ADAL" clId="{8500FD82-5678-4DAC-8F98-6AE37826D802}" dt="2020-04-10T13:37:07.585" v="512" actId="1076"/>
          <ac:cxnSpMkLst>
            <pc:docMk/>
            <pc:sldMk cId="2467290404" sldId="257"/>
            <ac:cxnSpMk id="99" creationId="{CB230313-66A7-4FBC-BBC1-06B54B8348CF}"/>
          </ac:cxnSpMkLst>
        </pc:cxnChg>
        <pc:cxnChg chg="mod">
          <ac:chgData name="Omair Abdulkrem Khalid Aljabri" userId="b2c00a74-2992-4546-9b63-c13bdd3f94c6" providerId="ADAL" clId="{8500FD82-5678-4DAC-8F98-6AE37826D802}" dt="2020-04-10T13:37:07.585" v="512" actId="1076"/>
          <ac:cxnSpMkLst>
            <pc:docMk/>
            <pc:sldMk cId="2467290404" sldId="257"/>
            <ac:cxnSpMk id="101" creationId="{703992FD-3235-467D-9996-7127FE3FE048}"/>
          </ac:cxnSpMkLst>
        </pc:cxnChg>
      </pc:sldChg>
      <pc:sldChg chg="add del">
        <pc:chgData name="Omair Abdulkrem Khalid Aljabri" userId="b2c00a74-2992-4546-9b63-c13bdd3f94c6" providerId="ADAL" clId="{8500FD82-5678-4DAC-8F98-6AE37826D802}" dt="2020-04-10T13:40:30.958" v="582"/>
        <pc:sldMkLst>
          <pc:docMk/>
          <pc:sldMk cId="612824843" sldId="258"/>
        </pc:sldMkLst>
      </pc:sldChg>
      <pc:sldChg chg="del">
        <pc:chgData name="Omair Abdulkrem Khalid Aljabri" userId="b2c00a74-2992-4546-9b63-c13bdd3f94c6" providerId="ADAL" clId="{8500FD82-5678-4DAC-8F98-6AE37826D802}" dt="2020-04-10T13:18:39.583" v="176" actId="2696"/>
        <pc:sldMkLst>
          <pc:docMk/>
          <pc:sldMk cId="822406705" sldId="258"/>
        </pc:sldMkLst>
      </pc:sldChg>
      <pc:sldChg chg="addSp delSp modSp add setBg addAnim delAnim modAnim addCm delCm modNotesTx">
        <pc:chgData name="Omair Abdulkrem Khalid Aljabri" userId="b2c00a74-2992-4546-9b63-c13bdd3f94c6" providerId="ADAL" clId="{8500FD82-5678-4DAC-8F98-6AE37826D802}" dt="2020-04-12T22:11:07.241" v="6812" actId="14100"/>
        <pc:sldMkLst>
          <pc:docMk/>
          <pc:sldMk cId="4191110109" sldId="258"/>
        </pc:sldMkLst>
        <pc:spChg chg="add mod">
          <ac:chgData name="Omair Abdulkrem Khalid Aljabri" userId="b2c00a74-2992-4546-9b63-c13bdd3f94c6" providerId="ADAL" clId="{8500FD82-5678-4DAC-8F98-6AE37826D802}" dt="2020-04-12T21:10:42.139" v="6289" actId="20577"/>
          <ac:spMkLst>
            <pc:docMk/>
            <pc:sldMk cId="4191110109" sldId="258"/>
            <ac:spMk id="2" creationId="{3A2424A4-1B34-46F8-84B3-A214C2413A47}"/>
          </ac:spMkLst>
        </pc:spChg>
        <pc:spChg chg="add mod">
          <ac:chgData name="Omair Abdulkrem Khalid Aljabri" userId="b2c00a74-2992-4546-9b63-c13bdd3f94c6" providerId="ADAL" clId="{8500FD82-5678-4DAC-8F98-6AE37826D802}" dt="2020-04-11T21:28:36.787" v="4764" actId="20577"/>
          <ac:spMkLst>
            <pc:docMk/>
            <pc:sldMk cId="4191110109" sldId="258"/>
            <ac:spMk id="3" creationId="{C04C8417-885B-48FA-90C4-0AE83515642E}"/>
          </ac:spMkLst>
        </pc:spChg>
        <pc:spChg chg="add mod">
          <ac:chgData name="Omair Abdulkrem Khalid Aljabri" userId="b2c00a74-2992-4546-9b63-c13bdd3f94c6" providerId="ADAL" clId="{8500FD82-5678-4DAC-8F98-6AE37826D802}" dt="2020-04-11T20:54:45.847" v="4372" actId="164"/>
          <ac:spMkLst>
            <pc:docMk/>
            <pc:sldMk cId="4191110109" sldId="258"/>
            <ac:spMk id="4" creationId="{69587F46-5F14-4CD7-BAD6-B155365E5585}"/>
          </ac:spMkLst>
        </pc:spChg>
        <pc:spChg chg="add del mod">
          <ac:chgData name="Omair Abdulkrem Khalid Aljabri" userId="b2c00a74-2992-4546-9b63-c13bdd3f94c6" providerId="ADAL" clId="{8500FD82-5678-4DAC-8F98-6AE37826D802}" dt="2020-04-11T23:48:51.516" v="6220" actId="767"/>
          <ac:spMkLst>
            <pc:docMk/>
            <pc:sldMk cId="4191110109" sldId="258"/>
            <ac:spMk id="4" creationId="{9385778B-21B1-4493-8F0C-14E94CBBA8D1}"/>
          </ac:spMkLst>
        </pc:spChg>
        <pc:spChg chg="add del mod">
          <ac:chgData name="Omair Abdulkrem Khalid Aljabri" userId="b2c00a74-2992-4546-9b63-c13bdd3f94c6" providerId="ADAL" clId="{8500FD82-5678-4DAC-8F98-6AE37826D802}" dt="2020-04-11T18:11:37.625" v="2636" actId="767"/>
          <ac:spMkLst>
            <pc:docMk/>
            <pc:sldMk cId="4191110109" sldId="258"/>
            <ac:spMk id="5" creationId="{19415E1A-FC1F-44BD-869D-E5CADA133943}"/>
          </ac:spMkLst>
        </pc:spChg>
        <pc:spChg chg="mod">
          <ac:chgData name="Omair Abdulkrem Khalid Aljabri" userId="b2c00a74-2992-4546-9b63-c13bdd3f94c6" providerId="ADAL" clId="{8500FD82-5678-4DAC-8F98-6AE37826D802}" dt="2020-04-10T20:43:22.161" v="1294" actId="1076"/>
          <ac:spMkLst>
            <pc:docMk/>
            <pc:sldMk cId="4191110109" sldId="258"/>
            <ac:spMk id="9" creationId="{482B8DB6-9BA6-4C3A-A661-DB52036695F7}"/>
          </ac:spMkLst>
        </pc:spChg>
        <pc:spChg chg="mod">
          <ac:chgData name="Omair Abdulkrem Khalid Aljabri" userId="b2c00a74-2992-4546-9b63-c13bdd3f94c6" providerId="ADAL" clId="{8500FD82-5678-4DAC-8F98-6AE37826D802}" dt="2020-04-10T20:43:22.161" v="1294" actId="1076"/>
          <ac:spMkLst>
            <pc:docMk/>
            <pc:sldMk cId="4191110109" sldId="258"/>
            <ac:spMk id="10" creationId="{671FDB80-F205-4CA8-A11D-47CC3EC1A209}"/>
          </ac:spMkLst>
        </pc:spChg>
        <pc:spChg chg="add del mod ord">
          <ac:chgData name="Omair Abdulkrem Khalid Aljabri" userId="b2c00a74-2992-4546-9b63-c13bdd3f94c6" providerId="ADAL" clId="{8500FD82-5678-4DAC-8F98-6AE37826D802}" dt="2020-04-10T14:24:21.508" v="993" actId="171"/>
          <ac:spMkLst>
            <pc:docMk/>
            <pc:sldMk cId="4191110109" sldId="258"/>
            <ac:spMk id="11" creationId="{D3C2ED8C-CD07-4981-A938-4B22C2A320ED}"/>
          </ac:spMkLst>
        </pc:spChg>
        <pc:spChg chg="add del mod">
          <ac:chgData name="Omair Abdulkrem Khalid Aljabri" userId="b2c00a74-2992-4546-9b63-c13bdd3f94c6" providerId="ADAL" clId="{8500FD82-5678-4DAC-8F98-6AE37826D802}" dt="2020-04-10T22:34:51.961" v="2362" actId="11529"/>
          <ac:spMkLst>
            <pc:docMk/>
            <pc:sldMk cId="4191110109" sldId="258"/>
            <ac:spMk id="12" creationId="{684BD18A-2F8B-44CA-873A-01F0DEA0486F}"/>
          </ac:spMkLst>
        </pc:spChg>
        <pc:spChg chg="add del mod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13" creationId="{6C4FC37B-726E-499B-A2DE-1AA7ECC53729}"/>
          </ac:spMkLst>
        </pc:spChg>
        <pc:spChg chg="add mod">
          <ac:chgData name="Omair Abdulkrem Khalid Aljabri" userId="b2c00a74-2992-4546-9b63-c13bdd3f94c6" providerId="ADAL" clId="{8500FD82-5678-4DAC-8F98-6AE37826D802}" dt="2020-04-11T23:33:21.284" v="5834" actId="1076"/>
          <ac:spMkLst>
            <pc:docMk/>
            <pc:sldMk cId="4191110109" sldId="258"/>
            <ac:spMk id="13" creationId="{D79E43C0-0182-4323-867C-9291C2FEC450}"/>
          </ac:spMkLst>
        </pc:spChg>
        <pc:spChg chg="add del mod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15" creationId="{E4A70168-994F-4C30-9227-4E1323F38E9E}"/>
          </ac:spMkLst>
        </pc:spChg>
        <pc:spChg chg="add del mod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17" creationId="{18E83914-7FEE-4216-A300-B2396C3146B7}"/>
          </ac:spMkLst>
        </pc:spChg>
        <pc:spChg chg="add del mod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18" creationId="{17F51C5B-3E48-448A-BC29-69652309A54E}"/>
          </ac:spMkLst>
        </pc:spChg>
        <pc:spChg chg="add del mod">
          <ac:chgData name="Omair Abdulkrem Khalid Aljabri" userId="b2c00a74-2992-4546-9b63-c13bdd3f94c6" providerId="ADAL" clId="{8500FD82-5678-4DAC-8F98-6AE37826D802}" dt="2020-04-11T19:17:18.487" v="2810" actId="767"/>
          <ac:spMkLst>
            <pc:docMk/>
            <pc:sldMk cId="4191110109" sldId="258"/>
            <ac:spMk id="18" creationId="{68E854DA-3551-418F-B458-F39BFC75464A}"/>
          </ac:spMkLst>
        </pc:spChg>
        <pc:spChg chg="add del mod">
          <ac:chgData name="Omair Abdulkrem Khalid Aljabri" userId="b2c00a74-2992-4546-9b63-c13bdd3f94c6" providerId="ADAL" clId="{8500FD82-5678-4DAC-8F98-6AE37826D802}" dt="2020-04-11T23:47:22.458" v="6153" actId="767"/>
          <ac:spMkLst>
            <pc:docMk/>
            <pc:sldMk cId="4191110109" sldId="258"/>
            <ac:spMk id="18" creationId="{761F47CE-52EA-4891-8A74-9631FA5B9457}"/>
          </ac:spMkLst>
        </pc:spChg>
        <pc:spChg chg="add del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19" creationId="{564DCE8D-9C92-49D4-A40A-9D35157AE430}"/>
          </ac:spMkLst>
        </pc:spChg>
        <pc:spChg chg="add mod">
          <ac:chgData name="Omair Abdulkrem Khalid Aljabri" userId="b2c00a74-2992-4546-9b63-c13bdd3f94c6" providerId="ADAL" clId="{8500FD82-5678-4DAC-8F98-6AE37826D802}" dt="2020-04-11T19:34:19.753" v="2947" actId="1076"/>
          <ac:spMkLst>
            <pc:docMk/>
            <pc:sldMk cId="4191110109" sldId="258"/>
            <ac:spMk id="19" creationId="{AA988888-AA52-466B-85BC-EFC6092FDFA9}"/>
          </ac:spMkLst>
        </pc:spChg>
        <pc:spChg chg="add mod">
          <ac:chgData name="Omair Abdulkrem Khalid Aljabri" userId="b2c00a74-2992-4546-9b63-c13bdd3f94c6" providerId="ADAL" clId="{8500FD82-5678-4DAC-8F98-6AE37826D802}" dt="2020-04-11T20:26:21.670" v="3946" actId="20577"/>
          <ac:spMkLst>
            <pc:docMk/>
            <pc:sldMk cId="4191110109" sldId="258"/>
            <ac:spMk id="23" creationId="{AE3C544E-8472-4E09-985B-1964FAA10673}"/>
          </ac:spMkLst>
        </pc:spChg>
        <pc:spChg chg="add mod">
          <ac:chgData name="Omair Abdulkrem Khalid Aljabri" userId="b2c00a74-2992-4546-9b63-c13bdd3f94c6" providerId="ADAL" clId="{8500FD82-5678-4DAC-8F98-6AE37826D802}" dt="2020-04-11T20:08:46.145" v="3610" actId="1076"/>
          <ac:spMkLst>
            <pc:docMk/>
            <pc:sldMk cId="4191110109" sldId="258"/>
            <ac:spMk id="25" creationId="{24910935-F733-4416-BF60-85288728E5AA}"/>
          </ac:spMkLst>
        </pc:spChg>
        <pc:spChg chg="add del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32" creationId="{67F0B4B9-7439-45D0-A152-8C136CED0BB6}"/>
          </ac:spMkLst>
        </pc:spChg>
        <pc:spChg chg="add del mod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33" creationId="{4F2D4B13-90A7-49FE-9090-6332BACB0DC3}"/>
          </ac:spMkLst>
        </pc:spChg>
        <pc:spChg chg="add del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34" creationId="{3BF7DE33-2BF3-4F62-BBB2-969BBEA11F9B}"/>
          </ac:spMkLst>
        </pc:spChg>
        <pc:spChg chg="add del mod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35" creationId="{B9B58052-AE29-4D95-8C17-C6CE4A284DC6}"/>
          </ac:spMkLst>
        </pc:spChg>
        <pc:spChg chg="add del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36" creationId="{C7E95A69-B968-4A8F-8D3E-587D9F2F60F1}"/>
          </ac:spMkLst>
        </pc:spChg>
        <pc:spChg chg="add del mod">
          <ac:chgData name="Omair Abdulkrem Khalid Aljabri" userId="b2c00a74-2992-4546-9b63-c13bdd3f94c6" providerId="ADAL" clId="{8500FD82-5678-4DAC-8F98-6AE37826D802}" dt="2020-04-10T14:04:42.335" v="870"/>
          <ac:spMkLst>
            <pc:docMk/>
            <pc:sldMk cId="4191110109" sldId="258"/>
            <ac:spMk id="37" creationId="{600F4F37-EF48-4A36-9D96-0B0A7FFEAB3E}"/>
          </ac:spMkLst>
        </pc:spChg>
        <pc:spChg chg="add del mod">
          <ac:chgData name="Omair Abdulkrem Khalid Aljabri" userId="b2c00a74-2992-4546-9b63-c13bdd3f94c6" providerId="ADAL" clId="{8500FD82-5678-4DAC-8F98-6AE37826D802}" dt="2020-04-10T21:45:28.839" v="1801" actId="478"/>
          <ac:spMkLst>
            <pc:docMk/>
            <pc:sldMk cId="4191110109" sldId="258"/>
            <ac:spMk id="42" creationId="{A7EECB66-3B7D-4449-B2F4-78ADAE030F48}"/>
          </ac:spMkLst>
        </pc:spChg>
        <pc:spChg chg="add mod">
          <ac:chgData name="Omair Abdulkrem Khalid Aljabri" userId="b2c00a74-2992-4546-9b63-c13bdd3f94c6" providerId="ADAL" clId="{8500FD82-5678-4DAC-8F98-6AE37826D802}" dt="2020-04-12T22:11:07.241" v="6812" actId="14100"/>
          <ac:spMkLst>
            <pc:docMk/>
            <pc:sldMk cId="4191110109" sldId="258"/>
            <ac:spMk id="44" creationId="{F12137B5-B0B4-4412-A10F-B2E4C39A099F}"/>
          </ac:spMkLst>
        </pc:spChg>
        <pc:spChg chg="mod">
          <ac:chgData name="Omair Abdulkrem Khalid Aljabri" userId="b2c00a74-2992-4546-9b63-c13bdd3f94c6" providerId="ADAL" clId="{8500FD82-5678-4DAC-8F98-6AE37826D802}" dt="2020-04-11T19:11:47.261" v="2733" actId="1076"/>
          <ac:spMkLst>
            <pc:docMk/>
            <pc:sldMk cId="4191110109" sldId="258"/>
            <ac:spMk id="73" creationId="{58EA4F1A-95CC-4ED0-AAD0-3E89B0D28F8A}"/>
          </ac:spMkLst>
        </pc:spChg>
        <pc:spChg chg="add del mod">
          <ac:chgData name="Omair Abdulkrem Khalid Aljabri" userId="b2c00a74-2992-4546-9b63-c13bdd3f94c6" providerId="ADAL" clId="{8500FD82-5678-4DAC-8F98-6AE37826D802}" dt="2020-04-11T23:31:09.342" v="5816" actId="20577"/>
          <ac:spMkLst>
            <pc:docMk/>
            <pc:sldMk cId="4191110109" sldId="258"/>
            <ac:spMk id="74" creationId="{C3479D39-DED9-49A8-A5C7-21C66C81CB09}"/>
          </ac:spMkLst>
        </pc:spChg>
        <pc:spChg chg="mod ord">
          <ac:chgData name="Omair Abdulkrem Khalid Aljabri" userId="b2c00a74-2992-4546-9b63-c13bdd3f94c6" providerId="ADAL" clId="{8500FD82-5678-4DAC-8F98-6AE37826D802}" dt="2020-04-11T20:01:55.035" v="3376" actId="170"/>
          <ac:spMkLst>
            <pc:docMk/>
            <pc:sldMk cId="4191110109" sldId="258"/>
            <ac:spMk id="75" creationId="{E749222E-B505-4E9C-BE9B-D03433EE8FB6}"/>
          </ac:spMkLst>
        </pc:spChg>
        <pc:spChg chg="add del">
          <ac:chgData name="Omair Abdulkrem Khalid Aljabri" userId="b2c00a74-2992-4546-9b63-c13bdd3f94c6" providerId="ADAL" clId="{8500FD82-5678-4DAC-8F98-6AE37826D802}" dt="2020-04-10T13:43:46.239" v="621"/>
          <ac:spMkLst>
            <pc:docMk/>
            <pc:sldMk cId="4191110109" sldId="258"/>
            <ac:spMk id="77" creationId="{EB94095C-C0C2-412C-9A91-B46E44F78C8B}"/>
          </ac:spMkLst>
        </pc:spChg>
        <pc:spChg chg="mod">
          <ac:chgData name="Omair Abdulkrem Khalid Aljabri" userId="b2c00a74-2992-4546-9b63-c13bdd3f94c6" providerId="ADAL" clId="{8500FD82-5678-4DAC-8F98-6AE37826D802}" dt="2020-04-10T21:15:50.851" v="1586" actId="208"/>
          <ac:spMkLst>
            <pc:docMk/>
            <pc:sldMk cId="4191110109" sldId="258"/>
            <ac:spMk id="94" creationId="{673F2DFD-DB14-49D8-98E4-84E5B00C39F1}"/>
          </ac:spMkLst>
        </pc:spChg>
        <pc:spChg chg="mod">
          <ac:chgData name="Omair Abdulkrem Khalid Aljabri" userId="b2c00a74-2992-4546-9b63-c13bdd3f94c6" providerId="ADAL" clId="{8500FD82-5678-4DAC-8F98-6AE37826D802}" dt="2020-04-10T21:15:50.851" v="1586" actId="208"/>
          <ac:spMkLst>
            <pc:docMk/>
            <pc:sldMk cId="4191110109" sldId="258"/>
            <ac:spMk id="95" creationId="{6331594E-E749-4A1D-87F5-3DC9E78E1585}"/>
          </ac:spMkLst>
        </pc:spChg>
        <pc:spChg chg="mod">
          <ac:chgData name="Omair Abdulkrem Khalid Aljabri" userId="b2c00a74-2992-4546-9b63-c13bdd3f94c6" providerId="ADAL" clId="{8500FD82-5678-4DAC-8F98-6AE37826D802}" dt="2020-04-10T13:43:46.239" v="621"/>
          <ac:spMkLst>
            <pc:docMk/>
            <pc:sldMk cId="4191110109" sldId="258"/>
            <ac:spMk id="96" creationId="{B74D63E9-D940-4C1A-9680-7BC1EBD0A5B0}"/>
          </ac:spMkLst>
        </pc:spChg>
        <pc:spChg chg="add del">
          <ac:chgData name="Omair Abdulkrem Khalid Aljabri" userId="b2c00a74-2992-4546-9b63-c13bdd3f94c6" providerId="ADAL" clId="{8500FD82-5678-4DAC-8F98-6AE37826D802}" dt="2020-04-10T13:43:46.239" v="621"/>
          <ac:spMkLst>
            <pc:docMk/>
            <pc:sldMk cId="4191110109" sldId="258"/>
            <ac:spMk id="97" creationId="{1947F821-B8C9-436C-A6F2-52B251E90758}"/>
          </ac:spMkLst>
        </pc:spChg>
        <pc:spChg chg="mod">
          <ac:chgData name="Omair Abdulkrem Khalid Aljabri" userId="b2c00a74-2992-4546-9b63-c13bdd3f94c6" providerId="ADAL" clId="{8500FD82-5678-4DAC-8F98-6AE37826D802}" dt="2020-04-10T21:37:32.048" v="1709" actId="1076"/>
          <ac:spMkLst>
            <pc:docMk/>
            <pc:sldMk cId="4191110109" sldId="258"/>
            <ac:spMk id="97" creationId="{638414C5-C632-4066-9172-B7912ED78600}"/>
          </ac:spMkLst>
        </pc:spChg>
        <pc:spChg chg="mod">
          <ac:chgData name="Omair Abdulkrem Khalid Aljabri" userId="b2c00a74-2992-4546-9b63-c13bdd3f94c6" providerId="ADAL" clId="{8500FD82-5678-4DAC-8F98-6AE37826D802}" dt="2020-04-10T13:43:46.239" v="621"/>
          <ac:spMkLst>
            <pc:docMk/>
            <pc:sldMk cId="4191110109" sldId="258"/>
            <ac:spMk id="98" creationId="{BF99657E-F2EB-47F3-B166-8FD40ECD399F}"/>
          </ac:spMkLst>
        </pc:spChg>
        <pc:spChg chg="add del mod">
          <ac:chgData name="Omair Abdulkrem Khalid Aljabri" userId="b2c00a74-2992-4546-9b63-c13bdd3f94c6" providerId="ADAL" clId="{8500FD82-5678-4DAC-8F98-6AE37826D802}" dt="2020-04-11T23:32:41.567" v="5822" actId="478"/>
          <ac:spMkLst>
            <pc:docMk/>
            <pc:sldMk cId="4191110109" sldId="258"/>
            <ac:spMk id="99" creationId="{679ED741-E222-4443-BC77-688357255FA1}"/>
          </ac:spMkLst>
        </pc:spChg>
        <pc:spChg chg="add del">
          <ac:chgData name="Omair Abdulkrem Khalid Aljabri" userId="b2c00a74-2992-4546-9b63-c13bdd3f94c6" providerId="ADAL" clId="{8500FD82-5678-4DAC-8F98-6AE37826D802}" dt="2020-04-10T13:43:46.239" v="621"/>
          <ac:spMkLst>
            <pc:docMk/>
            <pc:sldMk cId="4191110109" sldId="258"/>
            <ac:spMk id="99" creationId="{67BBFD52-2896-47FF-8AED-04777418628A}"/>
          </ac:spMkLst>
        </pc:spChg>
        <pc:spChg chg="mod">
          <ac:chgData name="Omair Abdulkrem Khalid Aljabri" userId="b2c00a74-2992-4546-9b63-c13bdd3f94c6" providerId="ADAL" clId="{8500FD82-5678-4DAC-8F98-6AE37826D802}" dt="2020-04-10T13:43:46.239" v="621"/>
          <ac:spMkLst>
            <pc:docMk/>
            <pc:sldMk cId="4191110109" sldId="258"/>
            <ac:spMk id="100" creationId="{CA496A86-FB10-47D6-91A9-5F1C9E050B96}"/>
          </ac:spMkLst>
        </pc:spChg>
        <pc:spChg chg="add del">
          <ac:chgData name="Omair Abdulkrem Khalid Aljabri" userId="b2c00a74-2992-4546-9b63-c13bdd3f94c6" providerId="ADAL" clId="{8500FD82-5678-4DAC-8F98-6AE37826D802}" dt="2020-04-10T13:43:46.239" v="621"/>
          <ac:spMkLst>
            <pc:docMk/>
            <pc:sldMk cId="4191110109" sldId="258"/>
            <ac:spMk id="101" creationId="{6C2BD3D1-C73B-47FF-B96A-83D1B8C8BAC5}"/>
          </ac:spMkLst>
        </pc:spChg>
        <pc:spChg chg="del">
          <ac:chgData name="Omair Abdulkrem Khalid Aljabri" userId="b2c00a74-2992-4546-9b63-c13bdd3f94c6" providerId="ADAL" clId="{8500FD82-5678-4DAC-8F98-6AE37826D802}" dt="2020-04-10T20:39:01.180" v="1249" actId="478"/>
          <ac:spMkLst>
            <pc:docMk/>
            <pc:sldMk cId="4191110109" sldId="258"/>
            <ac:spMk id="101" creationId="{B9A037A9-6478-4796-9528-96F6852138A5}"/>
          </ac:spMkLst>
        </pc:spChg>
        <pc:spChg chg="del">
          <ac:chgData name="Omair Abdulkrem Khalid Aljabri" userId="b2c00a74-2992-4546-9b63-c13bdd3f94c6" providerId="ADAL" clId="{8500FD82-5678-4DAC-8F98-6AE37826D802}" dt="2020-04-10T20:38:57.137" v="1246" actId="478"/>
          <ac:spMkLst>
            <pc:docMk/>
            <pc:sldMk cId="4191110109" sldId="258"/>
            <ac:spMk id="103" creationId="{19638AE3-2D85-4A1B-B616-ACE5AF43F660}"/>
          </ac:spMkLst>
        </pc:spChg>
        <pc:spChg chg="del">
          <ac:chgData name="Omair Abdulkrem Khalid Aljabri" userId="b2c00a74-2992-4546-9b63-c13bdd3f94c6" providerId="ADAL" clId="{8500FD82-5678-4DAC-8F98-6AE37826D802}" dt="2020-04-10T20:39:08.467" v="1252"/>
          <ac:spMkLst>
            <pc:docMk/>
            <pc:sldMk cId="4191110109" sldId="258"/>
            <ac:spMk id="104" creationId="{018A07D0-1A50-4EA3-BDC8-C49810E4BFC6}"/>
          </ac:spMkLst>
        </pc:spChg>
        <pc:spChg chg="del">
          <ac:chgData name="Omair Abdulkrem Khalid Aljabri" userId="b2c00a74-2992-4546-9b63-c13bdd3f94c6" providerId="ADAL" clId="{8500FD82-5678-4DAC-8F98-6AE37826D802}" dt="2020-04-10T20:39:03.047" v="1250" actId="478"/>
          <ac:spMkLst>
            <pc:docMk/>
            <pc:sldMk cId="4191110109" sldId="258"/>
            <ac:spMk id="105" creationId="{5F5CEA3F-7405-4EFE-9740-A0BA5839EF00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05" creationId="{62641A69-D86C-4BE5-89CC-18ACBE2E98E0}"/>
          </ac:spMkLst>
        </pc:spChg>
        <pc:spChg chg="del">
          <ac:chgData name="Omair Abdulkrem Khalid Aljabri" userId="b2c00a74-2992-4546-9b63-c13bdd3f94c6" providerId="ADAL" clId="{8500FD82-5678-4DAC-8F98-6AE37826D802}" dt="2020-04-10T20:39:04.364" v="1251" actId="478"/>
          <ac:spMkLst>
            <pc:docMk/>
            <pc:sldMk cId="4191110109" sldId="258"/>
            <ac:spMk id="106" creationId="{E424D0FA-A60D-4187-8A2A-233C2336A1D7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06" creationId="{FC61BA02-BB25-4001-A246-51C1B47F2C69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07" creationId="{3535570A-1167-4193-B844-1450C70E4317}"/>
          </ac:spMkLst>
        </pc:spChg>
        <pc:spChg chg="del">
          <ac:chgData name="Omair Abdulkrem Khalid Aljabri" userId="b2c00a74-2992-4546-9b63-c13bdd3f94c6" providerId="ADAL" clId="{8500FD82-5678-4DAC-8F98-6AE37826D802}" dt="2020-04-10T20:38:55.274" v="1244" actId="478"/>
          <ac:spMkLst>
            <pc:docMk/>
            <pc:sldMk cId="4191110109" sldId="258"/>
            <ac:spMk id="107" creationId="{FF3B63C2-A526-4E6A-B950-C69DAC9FAEB2}"/>
          </ac:spMkLst>
        </pc:spChg>
        <pc:spChg chg="del mod">
          <ac:chgData name="Omair Abdulkrem Khalid Aljabri" userId="b2c00a74-2992-4546-9b63-c13bdd3f94c6" providerId="ADAL" clId="{8500FD82-5678-4DAC-8F98-6AE37826D802}" dt="2020-04-10T20:39:10.069" v="1253" actId="478"/>
          <ac:spMkLst>
            <pc:docMk/>
            <pc:sldMk cId="4191110109" sldId="258"/>
            <ac:spMk id="108" creationId="{60807DC8-6844-4FA1-BD1E-2D9388569599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09" creationId="{1E7F16B5-A573-493B-B69B-F62FB8C96097}"/>
          </ac:spMkLst>
        </pc:spChg>
        <pc:spChg chg="mod">
          <ac:chgData name="Omair Abdulkrem Khalid Aljabri" userId="b2c00a74-2992-4546-9b63-c13bdd3f94c6" providerId="ADAL" clId="{8500FD82-5678-4DAC-8F98-6AE37826D802}" dt="2020-04-11T23:33:41.402" v="5842" actId="1076"/>
          <ac:spMkLst>
            <pc:docMk/>
            <pc:sldMk cId="4191110109" sldId="258"/>
            <ac:spMk id="111" creationId="{64FD316C-234E-4127-8F5D-AE3202D4B95A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11" creationId="{E933370E-AD94-49FD-A3EA-0082FD9608E8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12" creationId="{507B1DDF-671E-44B2-A7FF-1F73DF04CFF4}"/>
          </ac:spMkLst>
        </pc:spChg>
        <pc:spChg chg="mod">
          <ac:chgData name="Omair Abdulkrem Khalid Aljabri" userId="b2c00a74-2992-4546-9b63-c13bdd3f94c6" providerId="ADAL" clId="{8500FD82-5678-4DAC-8F98-6AE37826D802}" dt="2020-04-11T23:33:25.801" v="5836" actId="1038"/>
          <ac:spMkLst>
            <pc:docMk/>
            <pc:sldMk cId="4191110109" sldId="258"/>
            <ac:spMk id="113" creationId="{1133CB34-0B09-488A-84AA-56D070B0DDC3}"/>
          </ac:spMkLst>
        </pc:spChg>
        <pc:spChg chg="add del">
          <ac:chgData name="Omair Abdulkrem Khalid Aljabri" userId="b2c00a74-2992-4546-9b63-c13bdd3f94c6" providerId="ADAL" clId="{8500FD82-5678-4DAC-8F98-6AE37826D802}" dt="2020-04-10T22:22:05.480" v="2096"/>
          <ac:spMkLst>
            <pc:docMk/>
            <pc:sldMk cId="4191110109" sldId="258"/>
            <ac:spMk id="113" creationId="{6423416A-4A2F-44ED-9A35-0612359038FD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13" creationId="{72B78878-2E6D-4B83-A678-B33772CC5A86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14" creationId="{120F62A6-3102-4088-B939-9EC1C9FF4F77}"/>
          </ac:spMkLst>
        </pc:spChg>
        <pc:spChg chg="del mod">
          <ac:chgData name="Omair Abdulkrem Khalid Aljabri" userId="b2c00a74-2992-4546-9b63-c13bdd3f94c6" providerId="ADAL" clId="{8500FD82-5678-4DAC-8F98-6AE37826D802}" dt="2020-04-11T18:06:54.978" v="2554"/>
          <ac:spMkLst>
            <pc:docMk/>
            <pc:sldMk cId="4191110109" sldId="258"/>
            <ac:spMk id="114" creationId="{371C0069-013C-4346-9646-1127B8851C37}"/>
          </ac:spMkLst>
        </pc:spChg>
        <pc:spChg chg="add del">
          <ac:chgData name="Omair Abdulkrem Khalid Aljabri" userId="b2c00a74-2992-4546-9b63-c13bdd3f94c6" providerId="ADAL" clId="{8500FD82-5678-4DAC-8F98-6AE37826D802}" dt="2020-04-10T22:22:05.480" v="2096"/>
          <ac:spMkLst>
            <pc:docMk/>
            <pc:sldMk cId="4191110109" sldId="258"/>
            <ac:spMk id="114" creationId="{3A1DE981-4580-4B77-9820-C126FFD51EB3}"/>
          </ac:spMkLst>
        </pc:spChg>
        <pc:spChg chg="add del">
          <ac:chgData name="Omair Abdulkrem Khalid Aljabri" userId="b2c00a74-2992-4546-9b63-c13bdd3f94c6" providerId="ADAL" clId="{8500FD82-5678-4DAC-8F98-6AE37826D802}" dt="2020-04-10T22:22:05.480" v="2096"/>
          <ac:spMkLst>
            <pc:docMk/>
            <pc:sldMk cId="4191110109" sldId="258"/>
            <ac:spMk id="115" creationId="{B7DCC678-5EA6-45E9-A1B5-E0B8655D8B71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15" creationId="{C334EAFA-734C-4E7C-974B-86FCC1FE505C}"/>
          </ac:spMkLst>
        </pc:spChg>
        <pc:spChg chg="mod">
          <ac:chgData name="Omair Abdulkrem Khalid Aljabri" userId="b2c00a74-2992-4546-9b63-c13bdd3f94c6" providerId="ADAL" clId="{8500FD82-5678-4DAC-8F98-6AE37826D802}" dt="2020-04-10T13:43:08.330" v="609" actId="948"/>
          <ac:spMkLst>
            <pc:docMk/>
            <pc:sldMk cId="4191110109" sldId="258"/>
            <ac:spMk id="116" creationId="{AC547EC6-4C63-4907-A614-17DF410B3434}"/>
          </ac:spMkLst>
        </pc:spChg>
        <pc:spChg chg="mod">
          <ac:chgData name="Omair Abdulkrem Khalid Aljabri" userId="b2c00a74-2992-4546-9b63-c13bdd3f94c6" providerId="ADAL" clId="{8500FD82-5678-4DAC-8F98-6AE37826D802}" dt="2020-04-11T18:11:29.478" v="2628" actId="20577"/>
          <ac:spMkLst>
            <pc:docMk/>
            <pc:sldMk cId="4191110109" sldId="258"/>
            <ac:spMk id="120" creationId="{A588E49E-AFCE-4D56-B309-A3817419A37E}"/>
          </ac:spMkLst>
        </pc:spChg>
        <pc:spChg chg="del mod">
          <ac:chgData name="Omair Abdulkrem Khalid Aljabri" userId="b2c00a74-2992-4546-9b63-c13bdd3f94c6" providerId="ADAL" clId="{8500FD82-5678-4DAC-8F98-6AE37826D802}" dt="2020-04-10T22:32:46.542" v="2279"/>
          <ac:spMkLst>
            <pc:docMk/>
            <pc:sldMk cId="4191110109" sldId="258"/>
            <ac:spMk id="129" creationId="{6CEF829E-2CDC-440E-A765-FE10E1B0B0F1}"/>
          </ac:spMkLst>
        </pc:spChg>
        <pc:spChg chg="add del mod">
          <ac:chgData name="Omair Abdulkrem Khalid Aljabri" userId="b2c00a74-2992-4546-9b63-c13bdd3f94c6" providerId="ADAL" clId="{8500FD82-5678-4DAC-8F98-6AE37826D802}" dt="2020-04-10T21:45:28.839" v="1801" actId="478"/>
          <ac:spMkLst>
            <pc:docMk/>
            <pc:sldMk cId="4191110109" sldId="258"/>
            <ac:spMk id="129" creationId="{E714547F-C987-40FB-A9AC-78C4006821EC}"/>
          </ac:spMkLst>
        </pc:spChg>
        <pc:spChg chg="add del mod">
          <ac:chgData name="Omair Abdulkrem Khalid Aljabri" userId="b2c00a74-2992-4546-9b63-c13bdd3f94c6" providerId="ADAL" clId="{8500FD82-5678-4DAC-8F98-6AE37826D802}" dt="2020-04-10T22:29:38.619" v="2174"/>
          <ac:spMkLst>
            <pc:docMk/>
            <pc:sldMk cId="4191110109" sldId="258"/>
            <ac:spMk id="130" creationId="{00A26963-9087-409B-A330-9A33AA6EF4F6}"/>
          </ac:spMkLst>
        </pc:spChg>
        <pc:spChg chg="add del mod">
          <ac:chgData name="Omair Abdulkrem Khalid Aljabri" userId="b2c00a74-2992-4546-9b63-c13bdd3f94c6" providerId="ADAL" clId="{8500FD82-5678-4DAC-8F98-6AE37826D802}" dt="2020-04-10T21:45:28.839" v="1801" actId="478"/>
          <ac:spMkLst>
            <pc:docMk/>
            <pc:sldMk cId="4191110109" sldId="258"/>
            <ac:spMk id="130" creationId="{171C9345-7A04-44EE-B6C0-88C03F2E93A0}"/>
          </ac:spMkLst>
        </pc:spChg>
        <pc:spChg chg="add del mod topLvl">
          <ac:chgData name="Omair Abdulkrem Khalid Aljabri" userId="b2c00a74-2992-4546-9b63-c13bdd3f94c6" providerId="ADAL" clId="{8500FD82-5678-4DAC-8F98-6AE37826D802}" dt="2020-04-10T21:45:28.839" v="1801" actId="478"/>
          <ac:spMkLst>
            <pc:docMk/>
            <pc:sldMk cId="4191110109" sldId="258"/>
            <ac:spMk id="131" creationId="{1ECDF274-B03C-40EB-879D-1121EA1FBC3B}"/>
          </ac:spMkLst>
        </pc:spChg>
        <pc:spChg chg="del mod">
          <ac:chgData name="Omair Abdulkrem Khalid Aljabri" userId="b2c00a74-2992-4546-9b63-c13bdd3f94c6" providerId="ADAL" clId="{8500FD82-5678-4DAC-8F98-6AE37826D802}" dt="2020-04-10T22:32:46.542" v="2279"/>
          <ac:spMkLst>
            <pc:docMk/>
            <pc:sldMk cId="4191110109" sldId="258"/>
            <ac:spMk id="131" creationId="{C6DACF85-CFA2-49C7-A0A4-A26C018FD8BE}"/>
          </ac:spMkLst>
        </pc:spChg>
        <pc:spChg chg="del">
          <ac:chgData name="Omair Abdulkrem Khalid Aljabri" userId="b2c00a74-2992-4546-9b63-c13bdd3f94c6" providerId="ADAL" clId="{8500FD82-5678-4DAC-8F98-6AE37826D802}" dt="2020-04-10T22:29:12.416" v="2164"/>
          <ac:spMkLst>
            <pc:docMk/>
            <pc:sldMk cId="4191110109" sldId="258"/>
            <ac:spMk id="133" creationId="{BA26B358-D608-4A3B-B175-986B6F9F5C89}"/>
          </ac:spMkLst>
        </pc:spChg>
        <pc:spChg chg="del mod">
          <ac:chgData name="Omair Abdulkrem Khalid Aljabri" userId="b2c00a74-2992-4546-9b63-c13bdd3f94c6" providerId="ADAL" clId="{8500FD82-5678-4DAC-8F98-6AE37826D802}" dt="2020-04-10T22:29:12.416" v="2164"/>
          <ac:spMkLst>
            <pc:docMk/>
            <pc:sldMk cId="4191110109" sldId="258"/>
            <ac:spMk id="134" creationId="{E8217BF9-B74A-448C-87B8-42C7FCA70059}"/>
          </ac:spMkLst>
        </pc:spChg>
        <pc:spChg chg="mod">
          <ac:chgData name="Omair Abdulkrem Khalid Aljabri" userId="b2c00a74-2992-4546-9b63-c13bdd3f94c6" providerId="ADAL" clId="{8500FD82-5678-4DAC-8F98-6AE37826D802}" dt="2020-04-10T20:43:54.790" v="1298" actId="1076"/>
          <ac:spMkLst>
            <pc:docMk/>
            <pc:sldMk cId="4191110109" sldId="258"/>
            <ac:spMk id="138" creationId="{705A2B40-D2B6-4EBF-AC29-8EEA09F22532}"/>
          </ac:spMkLst>
        </pc:spChg>
        <pc:spChg chg="mod">
          <ac:chgData name="Omair Abdulkrem Khalid Aljabri" userId="b2c00a74-2992-4546-9b63-c13bdd3f94c6" providerId="ADAL" clId="{8500FD82-5678-4DAC-8F98-6AE37826D802}" dt="2020-04-10T20:43:54.790" v="1298" actId="1076"/>
          <ac:spMkLst>
            <pc:docMk/>
            <pc:sldMk cId="4191110109" sldId="258"/>
            <ac:spMk id="139" creationId="{BD93A994-A07D-45FD-8864-EA1C91F47D1B}"/>
          </ac:spMkLst>
        </pc:spChg>
        <pc:spChg chg="mod ord">
          <ac:chgData name="Omair Abdulkrem Khalid Aljabri" userId="b2c00a74-2992-4546-9b63-c13bdd3f94c6" providerId="ADAL" clId="{8500FD82-5678-4DAC-8F98-6AE37826D802}" dt="2020-04-10T22:38:29.941" v="2410" actId="171"/>
          <ac:spMkLst>
            <pc:docMk/>
            <pc:sldMk cId="4191110109" sldId="258"/>
            <ac:spMk id="140" creationId="{40131534-1EAD-4312-9BB3-337F46B29A96}"/>
          </ac:spMkLst>
        </pc:spChg>
        <pc:spChg chg="add del mod">
          <ac:chgData name="Omair Abdulkrem Khalid Aljabri" userId="b2c00a74-2992-4546-9b63-c13bdd3f94c6" providerId="ADAL" clId="{8500FD82-5678-4DAC-8F98-6AE37826D802}" dt="2020-04-10T21:45:16.553" v="1796"/>
          <ac:spMkLst>
            <pc:docMk/>
            <pc:sldMk cId="4191110109" sldId="258"/>
            <ac:spMk id="150" creationId="{0D199F19-91F1-4F05-B443-E86CC2A88BF1}"/>
          </ac:spMkLst>
        </pc:spChg>
        <pc:spChg chg="del">
          <ac:chgData name="Omair Abdulkrem Khalid Aljabri" userId="b2c00a74-2992-4546-9b63-c13bdd3f94c6" providerId="ADAL" clId="{8500FD82-5678-4DAC-8F98-6AE37826D802}" dt="2020-04-10T22:29:12.416" v="2164"/>
          <ac:spMkLst>
            <pc:docMk/>
            <pc:sldMk cId="4191110109" sldId="258"/>
            <ac:spMk id="150" creationId="{42C53036-2754-463E-A8D2-25A5D012A100}"/>
          </ac:spMkLst>
        </pc:spChg>
        <pc:spChg chg="add del mod">
          <ac:chgData name="Omair Abdulkrem Khalid Aljabri" userId="b2c00a74-2992-4546-9b63-c13bdd3f94c6" providerId="ADAL" clId="{8500FD82-5678-4DAC-8F98-6AE37826D802}" dt="2020-04-10T21:45:16.553" v="1796"/>
          <ac:spMkLst>
            <pc:docMk/>
            <pc:sldMk cId="4191110109" sldId="258"/>
            <ac:spMk id="151" creationId="{31AB056E-E8A3-4218-A190-0F9F54D3D8C6}"/>
          </ac:spMkLst>
        </pc:spChg>
        <pc:spChg chg="add del mod">
          <ac:chgData name="Omair Abdulkrem Khalid Aljabri" userId="b2c00a74-2992-4546-9b63-c13bdd3f94c6" providerId="ADAL" clId="{8500FD82-5678-4DAC-8F98-6AE37826D802}" dt="2020-04-10T21:45:16.553" v="1796"/>
          <ac:spMkLst>
            <pc:docMk/>
            <pc:sldMk cId="4191110109" sldId="258"/>
            <ac:spMk id="152" creationId="{9A8B1E05-3B47-46FF-A678-82B339195AA4}"/>
          </ac:spMkLst>
        </pc:spChg>
        <pc:spChg chg="del mod">
          <ac:chgData name="Omair Abdulkrem Khalid Aljabri" userId="b2c00a74-2992-4546-9b63-c13bdd3f94c6" providerId="ADAL" clId="{8500FD82-5678-4DAC-8F98-6AE37826D802}" dt="2020-04-10T22:28:01.866" v="2157"/>
          <ac:spMkLst>
            <pc:docMk/>
            <pc:sldMk cId="4191110109" sldId="258"/>
            <ac:spMk id="152" creationId="{F75432B7-C99A-4956-B9AB-BFA3F0867257}"/>
          </ac:spMkLst>
        </pc:spChg>
        <pc:spChg chg="mod">
          <ac:chgData name="Omair Abdulkrem Khalid Aljabri" userId="b2c00a74-2992-4546-9b63-c13bdd3f94c6" providerId="ADAL" clId="{8500FD82-5678-4DAC-8F98-6AE37826D802}" dt="2020-04-10T20:44:05.278" v="1299" actId="1076"/>
          <ac:spMkLst>
            <pc:docMk/>
            <pc:sldMk cId="4191110109" sldId="258"/>
            <ac:spMk id="156" creationId="{94914E41-2507-43EE-B616-46F49EED96E3}"/>
          </ac:spMkLst>
        </pc:spChg>
        <pc:spChg chg="mod">
          <ac:chgData name="Omair Abdulkrem Khalid Aljabri" userId="b2c00a74-2992-4546-9b63-c13bdd3f94c6" providerId="ADAL" clId="{8500FD82-5678-4DAC-8F98-6AE37826D802}" dt="2020-04-10T20:44:05.278" v="1299" actId="1076"/>
          <ac:spMkLst>
            <pc:docMk/>
            <pc:sldMk cId="4191110109" sldId="258"/>
            <ac:spMk id="157" creationId="{118E5E7C-0BA7-4C92-9D8D-8CE23DCFC9E3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58" creationId="{A4525868-7440-41EB-A8DA-7A9C88F7C5C5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60" creationId="{7EF61538-785F-48F7-929B-46FABFD7CB86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62" creationId="{468A4563-FC97-40AF-9C62-E6D045F9BB76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63" creationId="{933464C3-94E3-4CCA-B26B-B4203CFCFBCE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64" creationId="{7AD989FD-696E-445C-AC10-BA932B6ABFE1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65" creationId="{354BBE1C-DBCD-4533-A8F1-88FB2F513DB5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66" creationId="{9B805E64-A71D-436C-ABF5-0AE0B03751F5}"/>
          </ac:spMkLst>
        </pc:spChg>
        <pc:spChg chg="mod">
          <ac:chgData name="Omair Abdulkrem Khalid Aljabri" userId="b2c00a74-2992-4546-9b63-c13bdd3f94c6" providerId="ADAL" clId="{8500FD82-5678-4DAC-8F98-6AE37826D802}" dt="2020-04-10T13:46:20.973" v="633" actId="948"/>
          <ac:spMkLst>
            <pc:docMk/>
            <pc:sldMk cId="4191110109" sldId="258"/>
            <ac:spMk id="167" creationId="{B114E78F-36AC-4F89-AFF9-00A9F6B61F0E}"/>
          </ac:spMkLst>
        </pc:spChg>
        <pc:spChg chg="del">
          <ac:chgData name="Omair Abdulkrem Khalid Aljabri" userId="b2c00a74-2992-4546-9b63-c13bdd3f94c6" providerId="ADAL" clId="{8500FD82-5678-4DAC-8F98-6AE37826D802}" dt="2020-04-10T22:28:00.655" v="2156"/>
          <ac:spMkLst>
            <pc:docMk/>
            <pc:sldMk cId="4191110109" sldId="258"/>
            <ac:spMk id="168" creationId="{74D9572E-DD8E-4187-A2E3-9399104DC4AF}"/>
          </ac:spMkLst>
        </pc:spChg>
        <pc:spChg chg="add del mod">
          <ac:chgData name="Omair Abdulkrem Khalid Aljabri" userId="b2c00a74-2992-4546-9b63-c13bdd3f94c6" providerId="ADAL" clId="{8500FD82-5678-4DAC-8F98-6AE37826D802}" dt="2020-04-10T21:45:16.553" v="1796"/>
          <ac:spMkLst>
            <pc:docMk/>
            <pc:sldMk cId="4191110109" sldId="258"/>
            <ac:spMk id="168" creationId="{92F0EBAB-6887-42A4-AAF4-08CC881F9B2D}"/>
          </ac:spMkLst>
        </pc:spChg>
        <pc:spChg chg="add del mod ord">
          <ac:chgData name="Omair Abdulkrem Khalid Aljabri" userId="b2c00a74-2992-4546-9b63-c13bdd3f94c6" providerId="ADAL" clId="{8500FD82-5678-4DAC-8F98-6AE37826D802}" dt="2020-04-11T23:32:28.870" v="5817" actId="478"/>
          <ac:spMkLst>
            <pc:docMk/>
            <pc:sldMk cId="4191110109" sldId="258"/>
            <ac:spMk id="170" creationId="{456E7961-52FD-4B24-8F09-289B816F5B1D}"/>
          </ac:spMkLst>
        </pc:spChg>
        <pc:spChg chg="add del mod ord">
          <ac:chgData name="Omair Abdulkrem Khalid Aljabri" userId="b2c00a74-2992-4546-9b63-c13bdd3f94c6" providerId="ADAL" clId="{8500FD82-5678-4DAC-8F98-6AE37826D802}" dt="2020-04-11T23:32:31.640" v="5818" actId="478"/>
          <ac:spMkLst>
            <pc:docMk/>
            <pc:sldMk cId="4191110109" sldId="258"/>
            <ac:spMk id="171" creationId="{E817E07F-1E91-43E6-A76C-231BEE7FB448}"/>
          </ac:spMkLst>
        </pc:spChg>
        <pc:spChg chg="add del mod ord">
          <ac:chgData name="Omair Abdulkrem Khalid Aljabri" userId="b2c00a74-2992-4546-9b63-c13bdd3f94c6" providerId="ADAL" clId="{8500FD82-5678-4DAC-8F98-6AE37826D802}" dt="2020-04-11T23:32:37.074" v="5820" actId="478"/>
          <ac:spMkLst>
            <pc:docMk/>
            <pc:sldMk cId="4191110109" sldId="258"/>
            <ac:spMk id="172" creationId="{F5096BAF-7F63-4917-8468-E2C85CC74DE7}"/>
          </ac:spMkLst>
        </pc:spChg>
        <pc:spChg chg="add del mod ord">
          <ac:chgData name="Omair Abdulkrem Khalid Aljabri" userId="b2c00a74-2992-4546-9b63-c13bdd3f94c6" providerId="ADAL" clId="{8500FD82-5678-4DAC-8F98-6AE37826D802}" dt="2020-04-11T23:32:39.306" v="5821" actId="478"/>
          <ac:spMkLst>
            <pc:docMk/>
            <pc:sldMk cId="4191110109" sldId="258"/>
            <ac:spMk id="173" creationId="{6318F88E-1206-47B6-8995-720D82296765}"/>
          </ac:spMkLst>
        </pc:spChg>
        <pc:spChg chg="del">
          <ac:chgData name="Omair Abdulkrem Khalid Aljabri" userId="b2c00a74-2992-4546-9b63-c13bdd3f94c6" providerId="ADAL" clId="{8500FD82-5678-4DAC-8F98-6AE37826D802}" dt="2020-04-10T22:28:00.655" v="2156"/>
          <ac:spMkLst>
            <pc:docMk/>
            <pc:sldMk cId="4191110109" sldId="258"/>
            <ac:spMk id="174" creationId="{F6765C84-5BB3-4661-85A0-ED96FE7509EB}"/>
          </ac:spMkLst>
        </pc:spChg>
        <pc:spChg chg="add del mod">
          <ac:chgData name="Omair Abdulkrem Khalid Aljabri" userId="b2c00a74-2992-4546-9b63-c13bdd3f94c6" providerId="ADAL" clId="{8500FD82-5678-4DAC-8F98-6AE37826D802}" dt="2020-04-10T22:28:00.655" v="2156"/>
          <ac:spMkLst>
            <pc:docMk/>
            <pc:sldMk cId="4191110109" sldId="258"/>
            <ac:spMk id="175" creationId="{74D5DE55-098C-4B94-9365-B810E132BC20}"/>
          </ac:spMkLst>
        </pc:spChg>
        <pc:spChg chg="add del mod">
          <ac:chgData name="Omair Abdulkrem Khalid Aljabri" userId="b2c00a74-2992-4546-9b63-c13bdd3f94c6" providerId="ADAL" clId="{8500FD82-5678-4DAC-8F98-6AE37826D802}" dt="2020-04-10T22:29:12.416" v="2164"/>
          <ac:spMkLst>
            <pc:docMk/>
            <pc:sldMk cId="4191110109" sldId="258"/>
            <ac:spMk id="176" creationId="{F82F01A2-C85B-4855-85DA-D5F51B4E5E72}"/>
          </ac:spMkLst>
        </pc:spChg>
        <pc:spChg chg="add del mod">
          <ac:chgData name="Omair Abdulkrem Khalid Aljabri" userId="b2c00a74-2992-4546-9b63-c13bdd3f94c6" providerId="ADAL" clId="{8500FD82-5678-4DAC-8F98-6AE37826D802}" dt="2020-04-10T22:32:46.542" v="2279"/>
          <ac:spMkLst>
            <pc:docMk/>
            <pc:sldMk cId="4191110109" sldId="258"/>
            <ac:spMk id="177" creationId="{03C5EF73-ED5B-416B-A078-E533C574E238}"/>
          </ac:spMkLst>
        </pc:spChg>
        <pc:spChg chg="mod">
          <ac:chgData name="Omair Abdulkrem Khalid Aljabri" userId="b2c00a74-2992-4546-9b63-c13bdd3f94c6" providerId="ADAL" clId="{8500FD82-5678-4DAC-8F98-6AE37826D802}" dt="2020-04-11T20:53:27.994" v="4279" actId="1038"/>
          <ac:spMkLst>
            <pc:docMk/>
            <pc:sldMk cId="4191110109" sldId="258"/>
            <ac:spMk id="178" creationId="{69FCBF83-D80A-4D9C-B0A7-C72296541721}"/>
          </ac:spMkLst>
        </pc:spChg>
        <pc:spChg chg="del">
          <ac:chgData name="Omair Abdulkrem Khalid Aljabri" userId="b2c00a74-2992-4546-9b63-c13bdd3f94c6" providerId="ADAL" clId="{8500FD82-5678-4DAC-8F98-6AE37826D802}" dt="2020-04-10T22:28:00.655" v="2156"/>
          <ac:spMkLst>
            <pc:docMk/>
            <pc:sldMk cId="4191110109" sldId="258"/>
            <ac:spMk id="179" creationId="{59FF8004-6ECC-4279-9171-DEC1AD4815EA}"/>
          </ac:spMkLst>
        </pc:spChg>
        <pc:spChg chg="add del">
          <ac:chgData name="Omair Abdulkrem Khalid Aljabri" userId="b2c00a74-2992-4546-9b63-c13bdd3f94c6" providerId="ADAL" clId="{8500FD82-5678-4DAC-8F98-6AE37826D802}" dt="2020-04-11T20:53:03.436" v="4275"/>
          <ac:spMkLst>
            <pc:docMk/>
            <pc:sldMk cId="4191110109" sldId="258"/>
            <ac:spMk id="179" creationId="{E20B5D2D-F6D7-469C-ACAD-092300A92AD9}"/>
          </ac:spMkLst>
        </pc:spChg>
        <pc:spChg chg="del mod">
          <ac:chgData name="Omair Abdulkrem Khalid Aljabri" userId="b2c00a74-2992-4546-9b63-c13bdd3f94c6" providerId="ADAL" clId="{8500FD82-5678-4DAC-8F98-6AE37826D802}" dt="2020-04-10T22:28:00.655" v="2156"/>
          <ac:spMkLst>
            <pc:docMk/>
            <pc:sldMk cId="4191110109" sldId="258"/>
            <ac:spMk id="180" creationId="{38B26768-F3DA-4A2A-B04D-47A02A62FAA3}"/>
          </ac:spMkLst>
        </pc:spChg>
        <pc:spChg chg="mod">
          <ac:chgData name="Omair Abdulkrem Khalid Aljabri" userId="b2c00a74-2992-4546-9b63-c13bdd3f94c6" providerId="ADAL" clId="{8500FD82-5678-4DAC-8F98-6AE37826D802}" dt="2020-04-11T22:37:06.850" v="5362" actId="1037"/>
          <ac:spMkLst>
            <pc:docMk/>
            <pc:sldMk cId="4191110109" sldId="258"/>
            <ac:spMk id="180" creationId="{84F55E45-56F9-4098-93CB-08FC9C39D1CC}"/>
          </ac:spMkLst>
        </pc:spChg>
        <pc:spChg chg="mod">
          <ac:chgData name="Omair Abdulkrem Khalid Aljabri" userId="b2c00a74-2992-4546-9b63-c13bdd3f94c6" providerId="ADAL" clId="{8500FD82-5678-4DAC-8F98-6AE37826D802}" dt="2020-04-12T21:37:01.873" v="6590" actId="1076"/>
          <ac:spMkLst>
            <pc:docMk/>
            <pc:sldMk cId="4191110109" sldId="258"/>
            <ac:spMk id="181" creationId="{AE176B5F-7CAE-40CF-ACAC-BC4B1364E964}"/>
          </ac:spMkLst>
        </pc:spChg>
        <pc:spChg chg="del">
          <ac:chgData name="Omair Abdulkrem Khalid Aljabri" userId="b2c00a74-2992-4546-9b63-c13bdd3f94c6" providerId="ADAL" clId="{8500FD82-5678-4DAC-8F98-6AE37826D802}" dt="2020-04-10T22:29:12.416" v="2164"/>
          <ac:spMkLst>
            <pc:docMk/>
            <pc:sldMk cId="4191110109" sldId="258"/>
            <ac:spMk id="182" creationId="{67353F7D-09BF-4051-8B33-458F4349A79C}"/>
          </ac:spMkLst>
        </pc:spChg>
        <pc:spChg chg="del mod">
          <ac:chgData name="Omair Abdulkrem Khalid Aljabri" userId="b2c00a74-2992-4546-9b63-c13bdd3f94c6" providerId="ADAL" clId="{8500FD82-5678-4DAC-8F98-6AE37826D802}" dt="2020-04-10T22:29:12.416" v="2164"/>
          <ac:spMkLst>
            <pc:docMk/>
            <pc:sldMk cId="4191110109" sldId="258"/>
            <ac:spMk id="183" creationId="{52741F64-F978-4137-A72F-EB5F06897AFF}"/>
          </ac:spMkLst>
        </pc:spChg>
        <pc:spChg chg="del mod">
          <ac:chgData name="Omair Abdulkrem Khalid Aljabri" userId="b2c00a74-2992-4546-9b63-c13bdd3f94c6" providerId="ADAL" clId="{8500FD82-5678-4DAC-8F98-6AE37826D802}" dt="2020-04-10T22:32:46.542" v="2279"/>
          <ac:spMkLst>
            <pc:docMk/>
            <pc:sldMk cId="4191110109" sldId="258"/>
            <ac:spMk id="185" creationId="{FF197A82-19AF-47B5-89E3-6B7DD7E1FA5C}"/>
          </ac:spMkLst>
        </pc:spChg>
        <pc:spChg chg="del mod">
          <ac:chgData name="Omair Abdulkrem Khalid Aljabri" userId="b2c00a74-2992-4546-9b63-c13bdd3f94c6" providerId="ADAL" clId="{8500FD82-5678-4DAC-8F98-6AE37826D802}" dt="2020-04-10T22:32:46.542" v="2279"/>
          <ac:spMkLst>
            <pc:docMk/>
            <pc:sldMk cId="4191110109" sldId="258"/>
            <ac:spMk id="186" creationId="{A27A9A1E-8098-48F6-B0CA-3ECC4FE97F6E}"/>
          </ac:spMkLst>
        </pc:spChg>
        <pc:spChg chg="mod">
          <ac:chgData name="Omair Abdulkrem Khalid Aljabri" userId="b2c00a74-2992-4546-9b63-c13bdd3f94c6" providerId="ADAL" clId="{8500FD82-5678-4DAC-8F98-6AE37826D802}" dt="2020-04-11T23:10:14.257" v="5664" actId="1038"/>
          <ac:spMkLst>
            <pc:docMk/>
            <pc:sldMk cId="4191110109" sldId="258"/>
            <ac:spMk id="189" creationId="{99565170-6B97-45DA-A106-BBB625652AFF}"/>
          </ac:spMkLst>
        </pc:spChg>
        <pc:spChg chg="add del">
          <ac:chgData name="Omair Abdulkrem Khalid Aljabri" userId="b2c00a74-2992-4546-9b63-c13bdd3f94c6" providerId="ADAL" clId="{8500FD82-5678-4DAC-8F98-6AE37826D802}" dt="2020-04-10T22:32:53.986" v="2283"/>
          <ac:spMkLst>
            <pc:docMk/>
            <pc:sldMk cId="4191110109" sldId="258"/>
            <ac:spMk id="190" creationId="{2E09C986-A6EE-4D41-89FF-562DDA998646}"/>
          </ac:spMkLst>
        </pc:spChg>
        <pc:spChg chg="ord">
          <ac:chgData name="Omair Abdulkrem Khalid Aljabri" userId="b2c00a74-2992-4546-9b63-c13bdd3f94c6" providerId="ADAL" clId="{8500FD82-5678-4DAC-8F98-6AE37826D802}" dt="2020-04-11T19:08:28.377" v="2709" actId="171"/>
          <ac:spMkLst>
            <pc:docMk/>
            <pc:sldMk cId="4191110109" sldId="258"/>
            <ac:spMk id="190" creationId="{3010A06D-7E4E-4606-BBB3-3CED8B5F3D5A}"/>
          </ac:spMkLst>
        </pc:spChg>
        <pc:spChg chg="add del">
          <ac:chgData name="Omair Abdulkrem Khalid Aljabri" userId="b2c00a74-2992-4546-9b63-c13bdd3f94c6" providerId="ADAL" clId="{8500FD82-5678-4DAC-8F98-6AE37826D802}" dt="2020-04-10T22:32:53.986" v="2283"/>
          <ac:spMkLst>
            <pc:docMk/>
            <pc:sldMk cId="4191110109" sldId="258"/>
            <ac:spMk id="191" creationId="{AE4DA16B-6E08-47C7-8973-9762D74367FC}"/>
          </ac:spMkLst>
        </pc:spChg>
        <pc:spChg chg="add del">
          <ac:chgData name="Omair Abdulkrem Khalid Aljabri" userId="b2c00a74-2992-4546-9b63-c13bdd3f94c6" providerId="ADAL" clId="{8500FD82-5678-4DAC-8F98-6AE37826D802}" dt="2020-04-10T22:32:53.986" v="2283"/>
          <ac:spMkLst>
            <pc:docMk/>
            <pc:sldMk cId="4191110109" sldId="258"/>
            <ac:spMk id="192" creationId="{157FCDE0-CDA1-4E7A-8A1A-C859DF040896}"/>
          </ac:spMkLst>
        </pc:spChg>
        <pc:spChg chg="mod">
          <ac:chgData name="Omair Abdulkrem Khalid Aljabri" userId="b2c00a74-2992-4546-9b63-c13bdd3f94c6" providerId="ADAL" clId="{8500FD82-5678-4DAC-8F98-6AE37826D802}" dt="2020-04-11T21:04:31.378" v="4556" actId="20577"/>
          <ac:spMkLst>
            <pc:docMk/>
            <pc:sldMk cId="4191110109" sldId="258"/>
            <ac:spMk id="192" creationId="{D7FA02F2-C269-4ACE-9EFA-63A9A806C49C}"/>
          </ac:spMkLst>
        </pc:spChg>
        <pc:spChg chg="add del">
          <ac:chgData name="Omair Abdulkrem Khalid Aljabri" userId="b2c00a74-2992-4546-9b63-c13bdd3f94c6" providerId="ADAL" clId="{8500FD82-5678-4DAC-8F98-6AE37826D802}" dt="2020-04-10T22:32:53.986" v="2283"/>
          <ac:spMkLst>
            <pc:docMk/>
            <pc:sldMk cId="4191110109" sldId="258"/>
            <ac:spMk id="193" creationId="{3D171443-22E5-4F68-B41F-F2CB1D63B7A8}"/>
          </ac:spMkLst>
        </pc:spChg>
        <pc:spChg chg="mod">
          <ac:chgData name="Omair Abdulkrem Khalid Aljabri" userId="b2c00a74-2992-4546-9b63-c13bdd3f94c6" providerId="ADAL" clId="{8500FD82-5678-4DAC-8F98-6AE37826D802}" dt="2020-04-11T20:59:12.172" v="4492" actId="1038"/>
          <ac:spMkLst>
            <pc:docMk/>
            <pc:sldMk cId="4191110109" sldId="258"/>
            <ac:spMk id="194" creationId="{4AB0E829-CCDB-4816-B8B9-AF9C20D7EAAA}"/>
          </ac:spMkLst>
        </pc:spChg>
        <pc:spChg chg="add del">
          <ac:chgData name="Omair Abdulkrem Khalid Aljabri" userId="b2c00a74-2992-4546-9b63-c13bdd3f94c6" providerId="ADAL" clId="{8500FD82-5678-4DAC-8F98-6AE37826D802}" dt="2020-04-10T22:32:53.986" v="2283"/>
          <ac:spMkLst>
            <pc:docMk/>
            <pc:sldMk cId="4191110109" sldId="258"/>
            <ac:spMk id="194" creationId="{F9B538E7-FE8D-4959-89C4-E959DD9BFA7D}"/>
          </ac:spMkLst>
        </pc:spChg>
        <pc:spChg chg="mod">
          <ac:chgData name="Omair Abdulkrem Khalid Aljabri" userId="b2c00a74-2992-4546-9b63-c13bdd3f94c6" providerId="ADAL" clId="{8500FD82-5678-4DAC-8F98-6AE37826D802}" dt="2020-04-10T22:34:59.178" v="2376" actId="404"/>
          <ac:spMkLst>
            <pc:docMk/>
            <pc:sldMk cId="4191110109" sldId="258"/>
            <ac:spMk id="196" creationId="{F6B0A901-C528-4DA3-A12C-3379B3A25DF0}"/>
          </ac:spMkLst>
        </pc:spChg>
        <pc:spChg chg="mod">
          <ac:chgData name="Omair Abdulkrem Khalid Aljabri" userId="b2c00a74-2992-4546-9b63-c13bdd3f94c6" providerId="ADAL" clId="{8500FD82-5678-4DAC-8F98-6AE37826D802}" dt="2020-04-11T23:10:10.679" v="5661" actId="1038"/>
          <ac:spMkLst>
            <pc:docMk/>
            <pc:sldMk cId="4191110109" sldId="258"/>
            <ac:spMk id="198" creationId="{19E5A1BB-C012-40A7-868A-F3D2E8A6C60E}"/>
          </ac:spMkLst>
        </pc:spChg>
        <pc:spChg chg="mod">
          <ac:chgData name="Omair Abdulkrem Khalid Aljabri" userId="b2c00a74-2992-4546-9b63-c13bdd3f94c6" providerId="ADAL" clId="{8500FD82-5678-4DAC-8F98-6AE37826D802}" dt="2020-04-10T22:34:52.110" v="2363"/>
          <ac:spMkLst>
            <pc:docMk/>
            <pc:sldMk cId="4191110109" sldId="258"/>
            <ac:spMk id="199" creationId="{22E321BE-2202-4565-B377-4EB833AA8970}"/>
          </ac:spMkLst>
        </pc:spChg>
        <pc:spChg chg="add del mod">
          <ac:chgData name="Omair Abdulkrem Khalid Aljabri" userId="b2c00a74-2992-4546-9b63-c13bdd3f94c6" providerId="ADAL" clId="{8500FD82-5678-4DAC-8F98-6AE37826D802}" dt="2020-04-10T22:47:17.717" v="2488"/>
          <ac:spMkLst>
            <pc:docMk/>
            <pc:sldMk cId="4191110109" sldId="258"/>
            <ac:spMk id="201" creationId="{C046B797-4AD2-4775-A9B9-D09B92818486}"/>
          </ac:spMkLst>
        </pc:spChg>
        <pc:spChg chg="add del mod">
          <ac:chgData name="Omair Abdulkrem Khalid Aljabri" userId="b2c00a74-2992-4546-9b63-c13bdd3f94c6" providerId="ADAL" clId="{8500FD82-5678-4DAC-8F98-6AE37826D802}" dt="2020-04-10T22:47:17.717" v="2488"/>
          <ac:spMkLst>
            <pc:docMk/>
            <pc:sldMk cId="4191110109" sldId="258"/>
            <ac:spMk id="202" creationId="{BAE60815-C716-4E66-8D70-132588216624}"/>
          </ac:spMkLst>
        </pc:spChg>
        <pc:spChg chg="add del mod">
          <ac:chgData name="Omair Abdulkrem Khalid Aljabri" userId="b2c00a74-2992-4546-9b63-c13bdd3f94c6" providerId="ADAL" clId="{8500FD82-5678-4DAC-8F98-6AE37826D802}" dt="2020-04-10T22:47:17.717" v="2488"/>
          <ac:spMkLst>
            <pc:docMk/>
            <pc:sldMk cId="4191110109" sldId="258"/>
            <ac:spMk id="203" creationId="{8845900D-568A-469D-8490-239FA84031F5}"/>
          </ac:spMkLst>
        </pc:spChg>
        <pc:spChg chg="add del mod">
          <ac:chgData name="Omair Abdulkrem Khalid Aljabri" userId="b2c00a74-2992-4546-9b63-c13bdd3f94c6" providerId="ADAL" clId="{8500FD82-5678-4DAC-8F98-6AE37826D802}" dt="2020-04-10T22:47:17.717" v="2488"/>
          <ac:spMkLst>
            <pc:docMk/>
            <pc:sldMk cId="4191110109" sldId="258"/>
            <ac:spMk id="204" creationId="{9EC889A7-ABD1-4A55-9606-DA4499397148}"/>
          </ac:spMkLst>
        </pc:spChg>
        <pc:spChg chg="mod">
          <ac:chgData name="Omair Abdulkrem Khalid Aljabri" userId="b2c00a74-2992-4546-9b63-c13bdd3f94c6" providerId="ADAL" clId="{8500FD82-5678-4DAC-8F98-6AE37826D802}" dt="2020-04-11T23:54:19.261" v="6242" actId="20577"/>
          <ac:spMkLst>
            <pc:docMk/>
            <pc:sldMk cId="4191110109" sldId="258"/>
            <ac:spMk id="206" creationId="{70D78F92-0BAF-4082-9BA4-41B7A86F2835}"/>
          </ac:spMkLst>
        </pc:spChg>
        <pc:spChg chg="add del mod">
          <ac:chgData name="Omair Abdulkrem Khalid Aljabri" userId="b2c00a74-2992-4546-9b63-c13bdd3f94c6" providerId="ADAL" clId="{8500FD82-5678-4DAC-8F98-6AE37826D802}" dt="2020-04-12T21:21:52.635" v="6416"/>
          <ac:spMkLst>
            <pc:docMk/>
            <pc:sldMk cId="4191110109" sldId="258"/>
            <ac:spMk id="208" creationId="{80EE74F8-2BA7-4E2F-A7E6-E6008190C1AB}"/>
          </ac:spMkLst>
        </pc:spChg>
        <pc:spChg chg="add del mod">
          <ac:chgData name="Omair Abdulkrem Khalid Aljabri" userId="b2c00a74-2992-4546-9b63-c13bdd3f94c6" providerId="ADAL" clId="{8500FD82-5678-4DAC-8F98-6AE37826D802}" dt="2020-04-10T22:47:17.717" v="2488"/>
          <ac:spMkLst>
            <pc:docMk/>
            <pc:sldMk cId="4191110109" sldId="258"/>
            <ac:spMk id="208" creationId="{90DB3AD6-CA17-426A-97CF-5EF072D80E32}"/>
          </ac:spMkLst>
        </pc:spChg>
        <pc:spChg chg="add del mod">
          <ac:chgData name="Omair Abdulkrem Khalid Aljabri" userId="b2c00a74-2992-4546-9b63-c13bdd3f94c6" providerId="ADAL" clId="{8500FD82-5678-4DAC-8F98-6AE37826D802}" dt="2020-04-11T20:03:13.918" v="3406"/>
          <ac:spMkLst>
            <pc:docMk/>
            <pc:sldMk cId="4191110109" sldId="258"/>
            <ac:spMk id="208" creationId="{B6FED259-01DB-4A64-8EE3-86EF6780533A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09" creationId="{1A946472-4D34-4247-83CC-16F5001E1BF1}"/>
          </ac:spMkLst>
        </pc:spChg>
        <pc:spChg chg="del">
          <ac:chgData name="Omair Abdulkrem Khalid Aljabri" userId="b2c00a74-2992-4546-9b63-c13bdd3f94c6" providerId="ADAL" clId="{8500FD82-5678-4DAC-8F98-6AE37826D802}" dt="2020-04-11T20:07:29.284" v="3571"/>
          <ac:spMkLst>
            <pc:docMk/>
            <pc:sldMk cId="4191110109" sldId="258"/>
            <ac:spMk id="209" creationId="{28856E65-80A9-49C4-885F-30F2A5C7AC7B}"/>
          </ac:spMkLst>
        </pc:spChg>
        <pc:spChg chg="add del mod">
          <ac:chgData name="Omair Abdulkrem Khalid Aljabri" userId="b2c00a74-2992-4546-9b63-c13bdd3f94c6" providerId="ADAL" clId="{8500FD82-5678-4DAC-8F98-6AE37826D802}" dt="2020-04-10T22:47:12.659" v="2486"/>
          <ac:spMkLst>
            <pc:docMk/>
            <pc:sldMk cId="4191110109" sldId="258"/>
            <ac:spMk id="209" creationId="{4D34EA9E-0586-49AB-BB5C-27B3184B7755}"/>
          </ac:spMkLst>
        </pc:spChg>
        <pc:spChg chg="mod">
          <ac:chgData name="Omair Abdulkrem Khalid Aljabri" userId="b2c00a74-2992-4546-9b63-c13bdd3f94c6" providerId="ADAL" clId="{8500FD82-5678-4DAC-8F98-6AE37826D802}" dt="2020-04-12T21:21:52.635" v="6416"/>
          <ac:spMkLst>
            <pc:docMk/>
            <pc:sldMk cId="4191110109" sldId="258"/>
            <ac:spMk id="209" creationId="{D07FBE0A-8939-43C5-BCA8-4E31E2885392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0" creationId="{2C438BDA-7C04-4355-B883-DD3E86EB2698}"/>
          </ac:spMkLst>
        </pc:spChg>
        <pc:spChg chg="add del mod">
          <ac:chgData name="Omair Abdulkrem Khalid Aljabri" userId="b2c00a74-2992-4546-9b63-c13bdd3f94c6" providerId="ADAL" clId="{8500FD82-5678-4DAC-8F98-6AE37826D802}" dt="2020-04-10T22:47:12.659" v="2486"/>
          <ac:spMkLst>
            <pc:docMk/>
            <pc:sldMk cId="4191110109" sldId="258"/>
            <ac:spMk id="210" creationId="{950E726E-5075-4F36-B13C-D601F3BDEF81}"/>
          </ac:spMkLst>
        </pc:spChg>
        <pc:spChg chg="del">
          <ac:chgData name="Omair Abdulkrem Khalid Aljabri" userId="b2c00a74-2992-4546-9b63-c13bdd3f94c6" providerId="ADAL" clId="{8500FD82-5678-4DAC-8F98-6AE37826D802}" dt="2020-04-11T20:07:36.098" v="3575"/>
          <ac:spMkLst>
            <pc:docMk/>
            <pc:sldMk cId="4191110109" sldId="258"/>
            <ac:spMk id="210" creationId="{95AA8BCB-C87C-4D5D-B824-41E1478F33BD}"/>
          </ac:spMkLst>
        </pc:spChg>
        <pc:spChg chg="del">
          <ac:chgData name="Omair Abdulkrem Khalid Aljabri" userId="b2c00a74-2992-4546-9b63-c13bdd3f94c6" providerId="ADAL" clId="{8500FD82-5678-4DAC-8F98-6AE37826D802}" dt="2020-04-11T20:07:44.232" v="3580"/>
          <ac:spMkLst>
            <pc:docMk/>
            <pc:sldMk cId="4191110109" sldId="258"/>
            <ac:spMk id="211" creationId="{8AE96893-4782-4EFC-A5B6-5B516782C677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1" creationId="{8BA9F557-40AC-48FD-AE56-7C8BF180D758}"/>
          </ac:spMkLst>
        </pc:spChg>
        <pc:spChg chg="add del mod">
          <ac:chgData name="Omair Abdulkrem Khalid Aljabri" userId="b2c00a74-2992-4546-9b63-c13bdd3f94c6" providerId="ADAL" clId="{8500FD82-5678-4DAC-8F98-6AE37826D802}" dt="2020-04-10T22:47:12.659" v="2486"/>
          <ac:spMkLst>
            <pc:docMk/>
            <pc:sldMk cId="4191110109" sldId="258"/>
            <ac:spMk id="211" creationId="{E19D3DB8-6500-440C-B664-366082EF0E02}"/>
          </ac:spMkLst>
        </pc:spChg>
        <pc:spChg chg="add del mod">
          <ac:chgData name="Omair Abdulkrem Khalid Aljabri" userId="b2c00a74-2992-4546-9b63-c13bdd3f94c6" providerId="ADAL" clId="{8500FD82-5678-4DAC-8F98-6AE37826D802}" dt="2020-04-11T20:03:13.918" v="3406"/>
          <ac:spMkLst>
            <pc:docMk/>
            <pc:sldMk cId="4191110109" sldId="258"/>
            <ac:spMk id="212" creationId="{01DD2A35-2224-442B-BC11-1B1C33826E18}"/>
          </ac:spMkLst>
        </pc:spChg>
        <pc:spChg chg="add del mod">
          <ac:chgData name="Omair Abdulkrem Khalid Aljabri" userId="b2c00a74-2992-4546-9b63-c13bdd3f94c6" providerId="ADAL" clId="{8500FD82-5678-4DAC-8F98-6AE37826D802}" dt="2020-04-10T22:47:12.659" v="2486"/>
          <ac:spMkLst>
            <pc:docMk/>
            <pc:sldMk cId="4191110109" sldId="258"/>
            <ac:spMk id="212" creationId="{0D250851-55EF-4A59-ABD7-4E357C909AF3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2" creationId="{82151454-2CEB-46F8-BF43-D03A427AA9CE}"/>
          </ac:spMkLst>
        </pc:spChg>
        <pc:spChg chg="del">
          <ac:chgData name="Omair Abdulkrem Khalid Aljabri" userId="b2c00a74-2992-4546-9b63-c13bdd3f94c6" providerId="ADAL" clId="{8500FD82-5678-4DAC-8F98-6AE37826D802}" dt="2020-04-11T20:07:32.018" v="3573"/>
          <ac:spMkLst>
            <pc:docMk/>
            <pc:sldMk cId="4191110109" sldId="258"/>
            <ac:spMk id="213" creationId="{7DAD8CFE-3E99-4909-B0C4-CA0E4ABF46F0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3" creationId="{D88DC042-B3DB-4623-97A1-879F68200E00}"/>
          </ac:spMkLst>
        </pc:spChg>
        <pc:spChg chg="add del mod">
          <ac:chgData name="Omair Abdulkrem Khalid Aljabri" userId="b2c00a74-2992-4546-9b63-c13bdd3f94c6" providerId="ADAL" clId="{8500FD82-5678-4DAC-8F98-6AE37826D802}" dt="2020-04-10T22:47:12.659" v="2486"/>
          <ac:spMkLst>
            <pc:docMk/>
            <pc:sldMk cId="4191110109" sldId="258"/>
            <ac:spMk id="213" creationId="{FBC44FCD-0AAA-458C-B360-CC2772C339D7}"/>
          </ac:spMkLst>
        </pc:spChg>
        <pc:spChg chg="add del mod">
          <ac:chgData name="Omair Abdulkrem Khalid Aljabri" userId="b2c00a74-2992-4546-9b63-c13bdd3f94c6" providerId="ADAL" clId="{8500FD82-5678-4DAC-8F98-6AE37826D802}" dt="2020-04-11T20:03:13.918" v="3406"/>
          <ac:spMkLst>
            <pc:docMk/>
            <pc:sldMk cId="4191110109" sldId="258"/>
            <ac:spMk id="214" creationId="{799D8F18-4F72-4942-80D3-8019AB1005FF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4" creationId="{E6D4C7EE-9D3B-4631-A855-BF01182FAA4B}"/>
          </ac:spMkLst>
        </pc:spChg>
        <pc:spChg chg="add del mod">
          <ac:chgData name="Omair Abdulkrem Khalid Aljabri" userId="b2c00a74-2992-4546-9b63-c13bdd3f94c6" providerId="ADAL" clId="{8500FD82-5678-4DAC-8F98-6AE37826D802}" dt="2020-04-11T20:07:34.788" v="3574"/>
          <ac:spMkLst>
            <pc:docMk/>
            <pc:sldMk cId="4191110109" sldId="258"/>
            <ac:spMk id="215" creationId="{402728FC-B609-404B-A846-D903D8E3D9D9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5" creationId="{52FB7910-2D11-4F8D-81A3-F3CE8C16B96F}"/>
          </ac:spMkLst>
        </pc:spChg>
        <pc:spChg chg="add del mod">
          <ac:chgData name="Omair Abdulkrem Khalid Aljabri" userId="b2c00a74-2992-4546-9b63-c13bdd3f94c6" providerId="ADAL" clId="{8500FD82-5678-4DAC-8F98-6AE37826D802}" dt="2020-04-10T22:47:27.612" v="2492"/>
          <ac:spMkLst>
            <pc:docMk/>
            <pc:sldMk cId="4191110109" sldId="258"/>
            <ac:spMk id="215" creationId="{F2BCFA83-D28C-4390-9E8A-245A3C2FFE96}"/>
          </ac:spMkLst>
        </pc:spChg>
        <pc:spChg chg="add del">
          <ac:chgData name="Omair Abdulkrem Khalid Aljabri" userId="b2c00a74-2992-4546-9b63-c13bdd3f94c6" providerId="ADAL" clId="{8500FD82-5678-4DAC-8F98-6AE37826D802}" dt="2020-04-11T20:03:10.809" v="3403"/>
          <ac:spMkLst>
            <pc:docMk/>
            <pc:sldMk cId="4191110109" sldId="258"/>
            <ac:spMk id="216" creationId="{81FB1FC3-AA5F-4AED-B0B3-EDF5CCE54483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6" creationId="{83D43147-0F7D-4507-89C7-CEE7EDBE7296}"/>
          </ac:spMkLst>
        </pc:spChg>
        <pc:spChg chg="add del mod">
          <ac:chgData name="Omair Abdulkrem Khalid Aljabri" userId="b2c00a74-2992-4546-9b63-c13bdd3f94c6" providerId="ADAL" clId="{8500FD82-5678-4DAC-8F98-6AE37826D802}" dt="2020-04-10T22:47:27.612" v="2492"/>
          <ac:spMkLst>
            <pc:docMk/>
            <pc:sldMk cId="4191110109" sldId="258"/>
            <ac:spMk id="216" creationId="{99EF3499-C017-438D-B89B-4C479AA993FF}"/>
          </ac:spMkLst>
        </pc:spChg>
        <pc:spChg chg="add del mod">
          <ac:chgData name="Omair Abdulkrem Khalid Aljabri" userId="b2c00a74-2992-4546-9b63-c13bdd3f94c6" providerId="ADAL" clId="{8500FD82-5678-4DAC-8F98-6AE37826D802}" dt="2020-04-10T22:47:27.612" v="2492"/>
          <ac:spMkLst>
            <pc:docMk/>
            <pc:sldMk cId="4191110109" sldId="258"/>
            <ac:spMk id="217" creationId="{5192C881-B0BF-484F-89C8-A7486B753D0A}"/>
          </ac:spMkLst>
        </pc:spChg>
        <pc:spChg chg="del">
          <ac:chgData name="Omair Abdulkrem Khalid Aljabri" userId="b2c00a74-2992-4546-9b63-c13bdd3f94c6" providerId="ADAL" clId="{8500FD82-5678-4DAC-8F98-6AE37826D802}" dt="2020-04-11T20:07:54.598" v="3589"/>
          <ac:spMkLst>
            <pc:docMk/>
            <pc:sldMk cId="4191110109" sldId="258"/>
            <ac:spMk id="217" creationId="{C5BCDC61-8E92-490D-9371-895F32637101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7" creationId="{FF91A61A-7789-459E-B07C-BB4095E108AA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8" creationId="{3643D00E-03B0-4E0C-8C1D-D1A7CEFC55AE}"/>
          </ac:spMkLst>
        </pc:spChg>
        <pc:spChg chg="del">
          <ac:chgData name="Omair Abdulkrem Khalid Aljabri" userId="b2c00a74-2992-4546-9b63-c13bdd3f94c6" providerId="ADAL" clId="{8500FD82-5678-4DAC-8F98-6AE37826D802}" dt="2020-04-11T20:03:18.362" v="3407"/>
          <ac:spMkLst>
            <pc:docMk/>
            <pc:sldMk cId="4191110109" sldId="258"/>
            <ac:spMk id="218" creationId="{3E07D293-4A8D-4A97-A63C-3C16C2BCA3D7}"/>
          </ac:spMkLst>
        </pc:spChg>
        <pc:spChg chg="add del mod">
          <ac:chgData name="Omair Abdulkrem Khalid Aljabri" userId="b2c00a74-2992-4546-9b63-c13bdd3f94c6" providerId="ADAL" clId="{8500FD82-5678-4DAC-8F98-6AE37826D802}" dt="2020-04-10T22:47:27.612" v="2492"/>
          <ac:spMkLst>
            <pc:docMk/>
            <pc:sldMk cId="4191110109" sldId="258"/>
            <ac:spMk id="218" creationId="{C647ED1E-CEC3-41A6-A703-BC5A9AF0F60A}"/>
          </ac:spMkLst>
        </pc:spChg>
        <pc:spChg chg="add del">
          <ac:chgData name="Omair Abdulkrem Khalid Aljabri" userId="b2c00a74-2992-4546-9b63-c13bdd3f94c6" providerId="ADAL" clId="{8500FD82-5678-4DAC-8F98-6AE37826D802}" dt="2020-04-10T14:02:18.663" v="838"/>
          <ac:spMkLst>
            <pc:docMk/>
            <pc:sldMk cId="4191110109" sldId="258"/>
            <ac:spMk id="219" creationId="{0111A74F-2084-4DE0-AFC2-1209AC690061}"/>
          </ac:spMkLst>
        </pc:spChg>
        <pc:spChg chg="add del mod">
          <ac:chgData name="Omair Abdulkrem Khalid Aljabri" userId="b2c00a74-2992-4546-9b63-c13bdd3f94c6" providerId="ADAL" clId="{8500FD82-5678-4DAC-8F98-6AE37826D802}" dt="2020-04-10T22:47:27.612" v="2492"/>
          <ac:spMkLst>
            <pc:docMk/>
            <pc:sldMk cId="4191110109" sldId="258"/>
            <ac:spMk id="219" creationId="{68F48044-B78A-4292-9EA7-10D3CE216421}"/>
          </ac:spMkLst>
        </pc:spChg>
        <pc:spChg chg="add del mod">
          <ac:chgData name="Omair Abdulkrem Khalid Aljabri" userId="b2c00a74-2992-4546-9b63-c13bdd3f94c6" providerId="ADAL" clId="{8500FD82-5678-4DAC-8F98-6AE37826D802}" dt="2020-04-12T21:54:05.906" v="6700" actId="207"/>
          <ac:spMkLst>
            <pc:docMk/>
            <pc:sldMk cId="4191110109" sldId="258"/>
            <ac:spMk id="221" creationId="{B1967EE9-7C11-4A95-ACB6-28275AEDA67C}"/>
          </ac:spMkLst>
        </pc:spChg>
        <pc:spChg chg="add del mod">
          <ac:chgData name="Omair Abdulkrem Khalid Aljabri" userId="b2c00a74-2992-4546-9b63-c13bdd3f94c6" providerId="ADAL" clId="{8500FD82-5678-4DAC-8F98-6AE37826D802}" dt="2020-04-11T23:48:51.682" v="6221"/>
          <ac:spMkLst>
            <pc:docMk/>
            <pc:sldMk cId="4191110109" sldId="258"/>
            <ac:spMk id="222" creationId="{7EBBFB5B-7D6A-4D95-951E-55DD4F8D451F}"/>
          </ac:spMkLst>
        </pc:spChg>
        <pc:spChg chg="add del mod">
          <ac:chgData name="Omair Abdulkrem Khalid Aljabri" userId="b2c00a74-2992-4546-9b63-c13bdd3f94c6" providerId="ADAL" clId="{8500FD82-5678-4DAC-8F98-6AE37826D802}" dt="2020-04-11T23:48:51.682" v="6221"/>
          <ac:spMkLst>
            <pc:docMk/>
            <pc:sldMk cId="4191110109" sldId="258"/>
            <ac:spMk id="223" creationId="{42E35CAC-8D5D-44F5-977F-619569DB99A8}"/>
          </ac:spMkLst>
        </pc:spChg>
        <pc:spChg chg="add del mod">
          <ac:chgData name="Omair Abdulkrem Khalid Aljabri" userId="b2c00a74-2992-4546-9b63-c13bdd3f94c6" providerId="ADAL" clId="{8500FD82-5678-4DAC-8F98-6AE37826D802}" dt="2020-04-11T23:48:51.682" v="6221"/>
          <ac:spMkLst>
            <pc:docMk/>
            <pc:sldMk cId="4191110109" sldId="258"/>
            <ac:spMk id="224" creationId="{10483133-67FB-4D7B-9D96-1EC28615A1B4}"/>
          </ac:spMkLst>
        </pc:spChg>
        <pc:spChg chg="add del mod">
          <ac:chgData name="Omair Abdulkrem Khalid Aljabri" userId="b2c00a74-2992-4546-9b63-c13bdd3f94c6" providerId="ADAL" clId="{8500FD82-5678-4DAC-8F98-6AE37826D802}" dt="2020-04-11T23:48:51.682" v="6221"/>
          <ac:spMkLst>
            <pc:docMk/>
            <pc:sldMk cId="4191110109" sldId="258"/>
            <ac:spMk id="225" creationId="{59225566-22AD-4BB3-98BA-96AD90CF1AC8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26" creationId="{FE137D0C-7BBB-4AD7-8BCE-E59D7A078FD5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27" creationId="{AF820C1F-26AF-44DB-A593-9E83A917ACB3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28" creationId="{BDAB5E4F-8E30-49F3-983F-1524D0A9C406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29" creationId="{50A2E6FE-0A5D-4A9D-8FE7-E86B8DD0C630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30" creationId="{AF4755AF-6465-4C1A-90E2-0170137A57C1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31" creationId="{86F88FFA-8C8C-4525-97FD-A90320AC0523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32" creationId="{75B5E1A6-CA1E-4D60-AE85-23CDAEB51304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33" creationId="{E5F808F1-D790-408C-8DFF-BDDFD9EF453F}"/>
          </ac:spMkLst>
        </pc:spChg>
        <pc:spChg chg="mod">
          <ac:chgData name="Omair Abdulkrem Khalid Aljabri" userId="b2c00a74-2992-4546-9b63-c13bdd3f94c6" providerId="ADAL" clId="{8500FD82-5678-4DAC-8F98-6AE37826D802}" dt="2020-04-11T20:08:26.935" v="3601" actId="1076"/>
          <ac:spMkLst>
            <pc:docMk/>
            <pc:sldMk cId="4191110109" sldId="258"/>
            <ac:spMk id="233" creationId="{F87C7725-B3EE-4EE1-9350-F2C8A4D9873B}"/>
          </ac:spMkLst>
        </pc:spChg>
        <pc:spChg chg="del">
          <ac:chgData name="Omair Abdulkrem Khalid Aljabri" userId="b2c00a74-2992-4546-9b63-c13bdd3f94c6" providerId="ADAL" clId="{8500FD82-5678-4DAC-8F98-6AE37826D802}" dt="2020-04-11T19:12:21.117" v="2765" actId="478"/>
          <ac:spMkLst>
            <pc:docMk/>
            <pc:sldMk cId="4191110109" sldId="258"/>
            <ac:spMk id="234" creationId="{617B3B70-E3C4-45D6-822F-90D4EAC7F79D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34" creationId="{67F3B368-852A-4E9C-8013-35918BA2637D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35" creationId="{BB928A5B-D4F2-4090-B162-3C230697C8C3}"/>
          </ac:spMkLst>
        </pc:spChg>
        <pc:spChg chg="add del mod">
          <ac:chgData name="Omair Abdulkrem Khalid Aljabri" userId="b2c00a74-2992-4546-9b63-c13bdd3f94c6" providerId="ADAL" clId="{8500FD82-5678-4DAC-8F98-6AE37826D802}" dt="2020-04-11T20:08:51.630" v="3613"/>
          <ac:spMkLst>
            <pc:docMk/>
            <pc:sldMk cId="4191110109" sldId="258"/>
            <ac:spMk id="235" creationId="{BE934FFE-4AB0-4932-9448-3C168524BB7C}"/>
          </ac:spMkLst>
        </pc:spChg>
        <pc:spChg chg="add del mod">
          <ac:chgData name="Omair Abdulkrem Khalid Aljabri" userId="b2c00a74-2992-4546-9b63-c13bdd3f94c6" providerId="ADAL" clId="{8500FD82-5678-4DAC-8F98-6AE37826D802}" dt="2020-04-10T14:02:27.650" v="844"/>
          <ac:spMkLst>
            <pc:docMk/>
            <pc:sldMk cId="4191110109" sldId="258"/>
            <ac:spMk id="236" creationId="{46EE9113-2B61-4FE7-A3D4-1D89BD34E320}"/>
          </ac:spMkLst>
        </pc:spChg>
        <pc:spChg chg="del">
          <ac:chgData name="Omair Abdulkrem Khalid Aljabri" userId="b2c00a74-2992-4546-9b63-c13bdd3f94c6" providerId="ADAL" clId="{8500FD82-5678-4DAC-8F98-6AE37826D802}" dt="2020-04-11T20:07:30.522" v="3572"/>
          <ac:spMkLst>
            <pc:docMk/>
            <pc:sldMk cId="4191110109" sldId="258"/>
            <ac:spMk id="237" creationId="{6E8F1E53-D9E8-403B-88B7-C5E008E853C9}"/>
          </ac:spMkLst>
        </pc:spChg>
        <pc:spChg chg="del">
          <ac:chgData name="Omair Abdulkrem Khalid Aljabri" userId="b2c00a74-2992-4546-9b63-c13bdd3f94c6" providerId="ADAL" clId="{8500FD82-5678-4DAC-8F98-6AE37826D802}" dt="2020-04-11T20:07:56.362" v="3591"/>
          <ac:spMkLst>
            <pc:docMk/>
            <pc:sldMk cId="4191110109" sldId="258"/>
            <ac:spMk id="239" creationId="{73CDD80D-7FB7-4B80-8CDF-7FC2709B4254}"/>
          </ac:spMkLst>
        </pc:spChg>
        <pc:spChg chg="del">
          <ac:chgData name="Omair Abdulkrem Khalid Aljabri" userId="b2c00a74-2992-4546-9b63-c13bdd3f94c6" providerId="ADAL" clId="{8500FD82-5678-4DAC-8F98-6AE37826D802}" dt="2020-04-11T20:07:58.184" v="3593"/>
          <ac:spMkLst>
            <pc:docMk/>
            <pc:sldMk cId="4191110109" sldId="258"/>
            <ac:spMk id="240" creationId="{35283C96-F171-483E-AF41-9A9CC169376B}"/>
          </ac:spMkLst>
        </pc:spChg>
        <pc:spChg chg="del">
          <ac:chgData name="Omair Abdulkrem Khalid Aljabri" userId="b2c00a74-2992-4546-9b63-c13bdd3f94c6" providerId="ADAL" clId="{8500FD82-5678-4DAC-8F98-6AE37826D802}" dt="2020-04-11T20:07:42.897" v="3579"/>
          <ac:spMkLst>
            <pc:docMk/>
            <pc:sldMk cId="4191110109" sldId="258"/>
            <ac:spMk id="241" creationId="{11222AA9-C320-496E-932E-CC4BA6B60CB1}"/>
          </ac:spMkLst>
        </pc:spChg>
        <pc:spChg chg="add del">
          <ac:chgData name="Omair Abdulkrem Khalid Aljabri" userId="b2c00a74-2992-4546-9b63-c13bdd3f94c6" providerId="ADAL" clId="{8500FD82-5678-4DAC-8F98-6AE37826D802}" dt="2020-04-11T20:07:57.284" v="3592"/>
          <ac:spMkLst>
            <pc:docMk/>
            <pc:sldMk cId="4191110109" sldId="258"/>
            <ac:spMk id="242" creationId="{3B149891-539A-42DB-8324-F8401DFC4B93}"/>
          </ac:spMkLst>
        </pc:spChg>
        <pc:spChg chg="del">
          <ac:chgData name="Omair Abdulkrem Khalid Aljabri" userId="b2c00a74-2992-4546-9b63-c13bdd3f94c6" providerId="ADAL" clId="{8500FD82-5678-4DAC-8F98-6AE37826D802}" dt="2020-04-11T20:07:53.715" v="3588"/>
          <ac:spMkLst>
            <pc:docMk/>
            <pc:sldMk cId="4191110109" sldId="258"/>
            <ac:spMk id="243" creationId="{06322555-52F8-4879-9FE4-397D0853B860}"/>
          </ac:spMkLst>
        </pc:spChg>
        <pc:spChg chg="add mod">
          <ac:chgData name="Omair Abdulkrem Khalid Aljabri" userId="b2c00a74-2992-4546-9b63-c13bdd3f94c6" providerId="ADAL" clId="{8500FD82-5678-4DAC-8F98-6AE37826D802}" dt="2020-04-10T14:05:00.877" v="878" actId="164"/>
          <ac:spMkLst>
            <pc:docMk/>
            <pc:sldMk cId="4191110109" sldId="258"/>
            <ac:spMk id="244" creationId="{51432F55-AECA-488F-AAF6-0D125FFE396F}"/>
          </ac:spMkLst>
        </pc:spChg>
        <pc:spChg chg="add mod">
          <ac:chgData name="Omair Abdulkrem Khalid Aljabri" userId="b2c00a74-2992-4546-9b63-c13bdd3f94c6" providerId="ADAL" clId="{8500FD82-5678-4DAC-8F98-6AE37826D802}" dt="2020-04-10T14:05:00.877" v="878" actId="164"/>
          <ac:spMkLst>
            <pc:docMk/>
            <pc:sldMk cId="4191110109" sldId="258"/>
            <ac:spMk id="245" creationId="{4E895839-6FFC-44B8-A195-B03696DB330B}"/>
          </ac:spMkLst>
        </pc:spChg>
        <pc:spChg chg="add mod">
          <ac:chgData name="Omair Abdulkrem Khalid Aljabri" userId="b2c00a74-2992-4546-9b63-c13bdd3f94c6" providerId="ADAL" clId="{8500FD82-5678-4DAC-8F98-6AE37826D802}" dt="2020-04-10T14:05:00.877" v="878" actId="164"/>
          <ac:spMkLst>
            <pc:docMk/>
            <pc:sldMk cId="4191110109" sldId="258"/>
            <ac:spMk id="246" creationId="{4263FCE6-0992-46DE-9F83-9F5B4EBAD23F}"/>
          </ac:spMkLst>
        </pc:spChg>
        <pc:spChg chg="add mod">
          <ac:chgData name="Omair Abdulkrem Khalid Aljabri" userId="b2c00a74-2992-4546-9b63-c13bdd3f94c6" providerId="ADAL" clId="{8500FD82-5678-4DAC-8F98-6AE37826D802}" dt="2020-04-10T14:05:00.877" v="878" actId="164"/>
          <ac:spMkLst>
            <pc:docMk/>
            <pc:sldMk cId="4191110109" sldId="258"/>
            <ac:spMk id="247" creationId="{954CF1D2-F4C3-4F32-ACE3-1ED97B197410}"/>
          </ac:spMkLst>
        </pc:spChg>
        <pc:spChg chg="add mod">
          <ac:chgData name="Omair Abdulkrem Khalid Aljabri" userId="b2c00a74-2992-4546-9b63-c13bdd3f94c6" providerId="ADAL" clId="{8500FD82-5678-4DAC-8F98-6AE37826D802}" dt="2020-04-10T20:54:13.642" v="1407" actId="208"/>
          <ac:spMkLst>
            <pc:docMk/>
            <pc:sldMk cId="4191110109" sldId="258"/>
            <ac:spMk id="248" creationId="{0C33EB95-E9ED-46BB-AB1E-CFE097EF8EF7}"/>
          </ac:spMkLst>
        </pc:spChg>
        <pc:spChg chg="add mod">
          <ac:chgData name="Omair Abdulkrem Khalid Aljabri" userId="b2c00a74-2992-4546-9b63-c13bdd3f94c6" providerId="ADAL" clId="{8500FD82-5678-4DAC-8F98-6AE37826D802}" dt="2020-04-11T18:03:51.522" v="2536" actId="14100"/>
          <ac:spMkLst>
            <pc:docMk/>
            <pc:sldMk cId="4191110109" sldId="258"/>
            <ac:spMk id="249" creationId="{D0B08773-7DC7-4461-963A-99C50E620715}"/>
          </ac:spMkLst>
        </pc:spChg>
        <pc:spChg chg="add mod">
          <ac:chgData name="Omair Abdulkrem Khalid Aljabri" userId="b2c00a74-2992-4546-9b63-c13bdd3f94c6" providerId="ADAL" clId="{8500FD82-5678-4DAC-8F98-6AE37826D802}" dt="2020-04-11T18:03:48.470" v="2535" actId="1076"/>
          <ac:spMkLst>
            <pc:docMk/>
            <pc:sldMk cId="4191110109" sldId="258"/>
            <ac:spMk id="250" creationId="{618B9B3F-4FDD-44A2-B19C-E0974BD324E2}"/>
          </ac:spMkLst>
        </pc:spChg>
        <pc:spChg chg="add mod">
          <ac:chgData name="Omair Abdulkrem Khalid Aljabri" userId="b2c00a74-2992-4546-9b63-c13bdd3f94c6" providerId="ADAL" clId="{8500FD82-5678-4DAC-8F98-6AE37826D802}" dt="2020-04-10T14:05:00.877" v="878" actId="164"/>
          <ac:spMkLst>
            <pc:docMk/>
            <pc:sldMk cId="4191110109" sldId="258"/>
            <ac:spMk id="251" creationId="{03BC21F8-0483-467D-9EA8-3958E8010CF2}"/>
          </ac:spMkLst>
        </pc:spChg>
        <pc:spChg chg="add mod">
          <ac:chgData name="Omair Abdulkrem Khalid Aljabri" userId="b2c00a74-2992-4546-9b63-c13bdd3f94c6" providerId="ADAL" clId="{8500FD82-5678-4DAC-8F98-6AE37826D802}" dt="2020-04-10T14:05:00.877" v="878" actId="164"/>
          <ac:spMkLst>
            <pc:docMk/>
            <pc:sldMk cId="4191110109" sldId="258"/>
            <ac:spMk id="252" creationId="{3B203037-5541-400A-83C1-FED040E79D6C}"/>
          </ac:spMkLst>
        </pc:spChg>
        <pc:spChg chg="add mod">
          <ac:chgData name="Omair Abdulkrem Khalid Aljabri" userId="b2c00a74-2992-4546-9b63-c13bdd3f94c6" providerId="ADAL" clId="{8500FD82-5678-4DAC-8F98-6AE37826D802}" dt="2020-04-10T14:05:00.877" v="878" actId="164"/>
          <ac:spMkLst>
            <pc:docMk/>
            <pc:sldMk cId="4191110109" sldId="258"/>
            <ac:spMk id="253" creationId="{7E7888DC-E608-402E-A3C3-23E6FEF4F58D}"/>
          </ac:spMkLst>
        </pc:spChg>
        <pc:spChg chg="add mod">
          <ac:chgData name="Omair Abdulkrem Khalid Aljabri" userId="b2c00a74-2992-4546-9b63-c13bdd3f94c6" providerId="ADAL" clId="{8500FD82-5678-4DAC-8F98-6AE37826D802}" dt="2020-04-10T20:55:07.572" v="1412" actId="1076"/>
          <ac:spMkLst>
            <pc:docMk/>
            <pc:sldMk cId="4191110109" sldId="258"/>
            <ac:spMk id="254" creationId="{0C06859E-2B34-4D93-BB17-7CDBFE51D8B7}"/>
          </ac:spMkLst>
        </pc:spChg>
        <pc:spChg chg="del">
          <ac:chgData name="Omair Abdulkrem Khalid Aljabri" userId="b2c00a74-2992-4546-9b63-c13bdd3f94c6" providerId="ADAL" clId="{8500FD82-5678-4DAC-8F98-6AE37826D802}" dt="2020-04-11T20:07:55.468" v="3590"/>
          <ac:spMkLst>
            <pc:docMk/>
            <pc:sldMk cId="4191110109" sldId="258"/>
            <ac:spMk id="262" creationId="{02ACF723-ECD2-432D-A665-2348E28E716E}"/>
          </ac:spMkLst>
        </pc:spChg>
        <pc:spChg chg="mod">
          <ac:chgData name="Omair Abdulkrem Khalid Aljabri" userId="b2c00a74-2992-4546-9b63-c13bdd3f94c6" providerId="ADAL" clId="{8500FD82-5678-4DAC-8F98-6AE37826D802}" dt="2020-04-12T21:11:03.047" v="6296" actId="1076"/>
          <ac:spMkLst>
            <pc:docMk/>
            <pc:sldMk cId="4191110109" sldId="258"/>
            <ac:spMk id="268" creationId="{530FB76A-FE44-4AB6-8421-DD3BAC78EB97}"/>
          </ac:spMkLst>
        </pc:spChg>
        <pc:spChg chg="mod">
          <ac:chgData name="Omair Abdulkrem Khalid Aljabri" userId="b2c00a74-2992-4546-9b63-c13bdd3f94c6" providerId="ADAL" clId="{8500FD82-5678-4DAC-8F98-6AE37826D802}" dt="2020-04-12T21:11:03.047" v="6296" actId="1076"/>
          <ac:spMkLst>
            <pc:docMk/>
            <pc:sldMk cId="4191110109" sldId="258"/>
            <ac:spMk id="269" creationId="{088B3FB7-318B-4DA0-A140-DB33C07DFDB3}"/>
          </ac:spMkLst>
        </pc:spChg>
        <pc:spChg chg="mod">
          <ac:chgData name="Omair Abdulkrem Khalid Aljabri" userId="b2c00a74-2992-4546-9b63-c13bdd3f94c6" providerId="ADAL" clId="{8500FD82-5678-4DAC-8F98-6AE37826D802}" dt="2020-04-11T19:34:21.006" v="2949" actId="1076"/>
          <ac:spMkLst>
            <pc:docMk/>
            <pc:sldMk cId="4191110109" sldId="258"/>
            <ac:spMk id="270" creationId="{8222E414-35CF-456F-9397-F120B4DE8EB4}"/>
          </ac:spMkLst>
        </pc:spChg>
        <pc:spChg chg="mod">
          <ac:chgData name="Omair Abdulkrem Khalid Aljabri" userId="b2c00a74-2992-4546-9b63-c13bdd3f94c6" providerId="ADAL" clId="{8500FD82-5678-4DAC-8F98-6AE37826D802}" dt="2020-04-11T19:34:30.035" v="2951" actId="1076"/>
          <ac:spMkLst>
            <pc:docMk/>
            <pc:sldMk cId="4191110109" sldId="258"/>
            <ac:spMk id="272" creationId="{E600671F-83CA-445C-A782-8F7E8AED3FE7}"/>
          </ac:spMkLst>
        </pc:spChg>
        <pc:spChg chg="del">
          <ac:chgData name="Omair Abdulkrem Khalid Aljabri" userId="b2c00a74-2992-4546-9b63-c13bdd3f94c6" providerId="ADAL" clId="{8500FD82-5678-4DAC-8F98-6AE37826D802}" dt="2020-04-11T19:25:41.262" v="2818" actId="478"/>
          <ac:spMkLst>
            <pc:docMk/>
            <pc:sldMk cId="4191110109" sldId="258"/>
            <ac:spMk id="273" creationId="{E2DA5E40-C209-4D28-97AD-6337CE67CD1D}"/>
          </ac:spMkLst>
        </pc:spChg>
        <pc:spChg chg="mod">
          <ac:chgData name="Omair Abdulkrem Khalid Aljabri" userId="b2c00a74-2992-4546-9b63-c13bdd3f94c6" providerId="ADAL" clId="{8500FD82-5678-4DAC-8F98-6AE37826D802}" dt="2020-04-11T19:41:41.389" v="3098" actId="1076"/>
          <ac:spMkLst>
            <pc:docMk/>
            <pc:sldMk cId="4191110109" sldId="258"/>
            <ac:spMk id="276" creationId="{F32666DB-6157-469A-8406-90E863EE9B48}"/>
          </ac:spMkLst>
        </pc:spChg>
        <pc:spChg chg="mod">
          <ac:chgData name="Omair Abdulkrem Khalid Aljabri" userId="b2c00a74-2992-4546-9b63-c13bdd3f94c6" providerId="ADAL" clId="{8500FD82-5678-4DAC-8F98-6AE37826D802}" dt="2020-04-11T19:52:59.715" v="3254" actId="1076"/>
          <ac:spMkLst>
            <pc:docMk/>
            <pc:sldMk cId="4191110109" sldId="258"/>
            <ac:spMk id="278" creationId="{D725B415-3105-4BCC-9B2F-A1DAD25CBD0B}"/>
          </ac:spMkLst>
        </pc:spChg>
        <pc:spChg chg="mod">
          <ac:chgData name="Omair Abdulkrem Khalid Aljabri" userId="b2c00a74-2992-4546-9b63-c13bdd3f94c6" providerId="ADAL" clId="{8500FD82-5678-4DAC-8F98-6AE37826D802}" dt="2020-04-11T19:52:59.715" v="3254" actId="1076"/>
          <ac:spMkLst>
            <pc:docMk/>
            <pc:sldMk cId="4191110109" sldId="258"/>
            <ac:spMk id="279" creationId="{92716B5D-9FAD-46CA-A8B9-6D118AB44289}"/>
          </ac:spMkLst>
        </pc:spChg>
        <pc:spChg chg="mod">
          <ac:chgData name="Omair Abdulkrem Khalid Aljabri" userId="b2c00a74-2992-4546-9b63-c13bdd3f94c6" providerId="ADAL" clId="{8500FD82-5678-4DAC-8F98-6AE37826D802}" dt="2020-04-11T20:00:21.691" v="3368" actId="1076"/>
          <ac:spMkLst>
            <pc:docMk/>
            <pc:sldMk cId="4191110109" sldId="258"/>
            <ac:spMk id="280" creationId="{AB50CBEB-BCF4-49FA-8FE5-288E4472AB61}"/>
          </ac:spMkLst>
        </pc:spChg>
        <pc:spChg chg="mod">
          <ac:chgData name="Omair Abdulkrem Khalid Aljabri" userId="b2c00a74-2992-4546-9b63-c13bdd3f94c6" providerId="ADAL" clId="{8500FD82-5678-4DAC-8F98-6AE37826D802}" dt="2020-04-11T19:54:48.913" v="3281" actId="1076"/>
          <ac:spMkLst>
            <pc:docMk/>
            <pc:sldMk cId="4191110109" sldId="258"/>
            <ac:spMk id="284" creationId="{45E94AFD-B055-49E7-A589-682982E27FE5}"/>
          </ac:spMkLst>
        </pc:spChg>
        <pc:spChg chg="mod">
          <ac:chgData name="Omair Abdulkrem Khalid Aljabri" userId="b2c00a74-2992-4546-9b63-c13bdd3f94c6" providerId="ADAL" clId="{8500FD82-5678-4DAC-8F98-6AE37826D802}" dt="2020-04-12T21:13:48.518" v="6352"/>
          <ac:spMkLst>
            <pc:docMk/>
            <pc:sldMk cId="4191110109" sldId="258"/>
            <ac:spMk id="286" creationId="{38B7BAA2-1B9E-46A7-B434-65E3BEA0E1BB}"/>
          </ac:spMkLst>
        </pc:spChg>
        <pc:spChg chg="mod ord">
          <ac:chgData name="Omair Abdulkrem Khalid Aljabri" userId="b2c00a74-2992-4546-9b63-c13bdd3f94c6" providerId="ADAL" clId="{8500FD82-5678-4DAC-8F98-6AE37826D802}" dt="2020-04-12T21:12:19.259" v="6323" actId="1037"/>
          <ac:spMkLst>
            <pc:docMk/>
            <pc:sldMk cId="4191110109" sldId="258"/>
            <ac:spMk id="288" creationId="{ADF8D9F5-7966-4111-AD9B-2804E8204AD0}"/>
          </ac:spMkLst>
        </pc:spChg>
        <pc:spChg chg="mod">
          <ac:chgData name="Omair Abdulkrem Khalid Aljabri" userId="b2c00a74-2992-4546-9b63-c13bdd3f94c6" providerId="ADAL" clId="{8500FD82-5678-4DAC-8F98-6AE37826D802}" dt="2020-04-11T20:25:49.599" v="3940" actId="1038"/>
          <ac:spMkLst>
            <pc:docMk/>
            <pc:sldMk cId="4191110109" sldId="258"/>
            <ac:spMk id="294" creationId="{FC952484-42F5-4726-9670-43C97C44103D}"/>
          </ac:spMkLst>
        </pc:spChg>
        <pc:spChg chg="mod">
          <ac:chgData name="Omair Abdulkrem Khalid Aljabri" userId="b2c00a74-2992-4546-9b63-c13bdd3f94c6" providerId="ADAL" clId="{8500FD82-5678-4DAC-8F98-6AE37826D802}" dt="2020-04-11T20:15:40.772" v="3708" actId="1037"/>
          <ac:spMkLst>
            <pc:docMk/>
            <pc:sldMk cId="4191110109" sldId="258"/>
            <ac:spMk id="295" creationId="{D83BCE3F-5873-4141-ACB6-F56D7564D885}"/>
          </ac:spMkLst>
        </pc:spChg>
        <pc:spChg chg="mod">
          <ac:chgData name="Omair Abdulkrem Khalid Aljabri" userId="b2c00a74-2992-4546-9b63-c13bdd3f94c6" providerId="ADAL" clId="{8500FD82-5678-4DAC-8F98-6AE37826D802}" dt="2020-04-11T20:22:59.433" v="3854" actId="1037"/>
          <ac:spMkLst>
            <pc:docMk/>
            <pc:sldMk cId="4191110109" sldId="258"/>
            <ac:spMk id="296" creationId="{261889E2-774A-4EB1-ACC7-20B3A53BEE76}"/>
          </ac:spMkLst>
        </pc:spChg>
        <pc:spChg chg="mod">
          <ac:chgData name="Omair Abdulkrem Khalid Aljabri" userId="b2c00a74-2992-4546-9b63-c13bdd3f94c6" providerId="ADAL" clId="{8500FD82-5678-4DAC-8F98-6AE37826D802}" dt="2020-04-11T20:37:34.275" v="4084" actId="20577"/>
          <ac:spMkLst>
            <pc:docMk/>
            <pc:sldMk cId="4191110109" sldId="258"/>
            <ac:spMk id="306" creationId="{22D31CB3-3698-4C1A-A0BC-DF1A974A9334}"/>
          </ac:spMkLst>
        </pc:spChg>
        <pc:spChg chg="mod">
          <ac:chgData name="Omair Abdulkrem Khalid Aljabri" userId="b2c00a74-2992-4546-9b63-c13bdd3f94c6" providerId="ADAL" clId="{8500FD82-5678-4DAC-8F98-6AE37826D802}" dt="2020-04-11T20:57:57.317" v="4449" actId="255"/>
          <ac:spMkLst>
            <pc:docMk/>
            <pc:sldMk cId="4191110109" sldId="258"/>
            <ac:spMk id="308" creationId="{51BDECEE-8102-4150-B0FF-E0F2609B7655}"/>
          </ac:spMkLst>
        </pc:spChg>
        <pc:spChg chg="ord">
          <ac:chgData name="Omair Abdulkrem Khalid Aljabri" userId="b2c00a74-2992-4546-9b63-c13bdd3f94c6" providerId="ADAL" clId="{8500FD82-5678-4DAC-8F98-6AE37826D802}" dt="2020-04-11T20:38:47.100" v="4122" actId="171"/>
          <ac:spMkLst>
            <pc:docMk/>
            <pc:sldMk cId="4191110109" sldId="258"/>
            <ac:spMk id="309" creationId="{CEE4CBB1-4261-400A-8EFC-65382FEBAA72}"/>
          </ac:spMkLst>
        </pc:spChg>
        <pc:spChg chg="mod">
          <ac:chgData name="Omair Abdulkrem Khalid Aljabri" userId="b2c00a74-2992-4546-9b63-c13bdd3f94c6" providerId="ADAL" clId="{8500FD82-5678-4DAC-8F98-6AE37826D802}" dt="2020-04-11T20:56:57.580" v="4425" actId="1076"/>
          <ac:spMkLst>
            <pc:docMk/>
            <pc:sldMk cId="4191110109" sldId="258"/>
            <ac:spMk id="310" creationId="{3DA95350-A9FD-4F15-807A-06976A9049B8}"/>
          </ac:spMkLst>
        </pc:spChg>
        <pc:grpChg chg="add del mod">
          <ac:chgData name="Omair Abdulkrem Khalid Aljabri" userId="b2c00a74-2992-4546-9b63-c13bdd3f94c6" providerId="ADAL" clId="{8500FD82-5678-4DAC-8F98-6AE37826D802}" dt="2020-04-10T13:55:10.410" v="705"/>
          <ac:grpSpMkLst>
            <pc:docMk/>
            <pc:sldMk cId="4191110109" sldId="258"/>
            <ac:grpSpMk id="2" creationId="{C1E3AFAC-A817-4414-B9CA-A1835C50D9DC}"/>
          </ac:grpSpMkLst>
        </pc:grpChg>
        <pc:grpChg chg="add mod">
          <ac:chgData name="Omair Abdulkrem Khalid Aljabri" userId="b2c00a74-2992-4546-9b63-c13bdd3f94c6" providerId="ADAL" clId="{8500FD82-5678-4DAC-8F98-6AE37826D802}" dt="2020-04-10T14:24:06.143" v="984" actId="164"/>
          <ac:grpSpMkLst>
            <pc:docMk/>
            <pc:sldMk cId="4191110109" sldId="258"/>
            <ac:grpSpMk id="4" creationId="{3B362C89-D39B-4C22-9622-2FABFC1C4A2D}"/>
          </ac:grpSpMkLst>
        </pc:grpChg>
        <pc:grpChg chg="add mod">
          <ac:chgData name="Omair Abdulkrem Khalid Aljabri" userId="b2c00a74-2992-4546-9b63-c13bdd3f94c6" providerId="ADAL" clId="{8500FD82-5678-4DAC-8F98-6AE37826D802}" dt="2020-04-11T18:10:20.697" v="2586" actId="164"/>
          <ac:grpSpMkLst>
            <pc:docMk/>
            <pc:sldMk cId="4191110109" sldId="258"/>
            <ac:grpSpMk id="4" creationId="{D0F13A4C-BB01-40E3-ADFA-DFD32839B424}"/>
          </ac:grpSpMkLst>
        </pc:grpChg>
        <pc:grpChg chg="add del mod ord">
          <ac:chgData name="Omair Abdulkrem Khalid Aljabri" userId="b2c00a74-2992-4546-9b63-c13bdd3f94c6" providerId="ADAL" clId="{8500FD82-5678-4DAC-8F98-6AE37826D802}" dt="2020-04-10T22:32:46.542" v="2279"/>
          <ac:grpSpMkLst>
            <pc:docMk/>
            <pc:sldMk cId="4191110109" sldId="258"/>
            <ac:grpSpMk id="4" creationId="{FD81F668-0818-44BA-B8ED-609BB46984C1}"/>
          </ac:grpSpMkLst>
        </pc:grpChg>
        <pc:grpChg chg="add mod">
          <ac:chgData name="Omair Abdulkrem Khalid Aljabri" userId="b2c00a74-2992-4546-9b63-c13bdd3f94c6" providerId="ADAL" clId="{8500FD82-5678-4DAC-8F98-6AE37826D802}" dt="2020-04-11T23:46:45.008" v="6142" actId="164"/>
          <ac:grpSpMkLst>
            <pc:docMk/>
            <pc:sldMk cId="4191110109" sldId="258"/>
            <ac:grpSpMk id="5" creationId="{202D1F99-B384-49EC-A732-D057E7A46585}"/>
          </ac:grpSpMkLst>
        </pc:grpChg>
        <pc:grpChg chg="add del mod ord">
          <ac:chgData name="Omair Abdulkrem Khalid Aljabri" userId="b2c00a74-2992-4546-9b63-c13bdd3f94c6" providerId="ADAL" clId="{8500FD82-5678-4DAC-8F98-6AE37826D802}" dt="2020-04-11T20:58:04.652" v="4459"/>
          <ac:grpSpMkLst>
            <pc:docMk/>
            <pc:sldMk cId="4191110109" sldId="258"/>
            <ac:grpSpMk id="5" creationId="{7DA8A7A5-A6A9-4264-87AB-4B9180BD0CFF}"/>
          </ac:grpSpMkLst>
        </pc:grpChg>
        <pc:grpChg chg="add mod ord">
          <ac:chgData name="Omair Abdulkrem Khalid Aljabri" userId="b2c00a74-2992-4546-9b63-c13bdd3f94c6" providerId="ADAL" clId="{8500FD82-5678-4DAC-8F98-6AE37826D802}" dt="2020-04-10T22:34:52.863" v="2366" actId="164"/>
          <ac:grpSpMkLst>
            <pc:docMk/>
            <pc:sldMk cId="4191110109" sldId="258"/>
            <ac:grpSpMk id="5" creationId="{A265C797-98DA-4AB1-8915-0D2E835EED35}"/>
          </ac:grpSpMkLst>
        </pc:grpChg>
        <pc:grpChg chg="add mod">
          <ac:chgData name="Omair Abdulkrem Khalid Aljabri" userId="b2c00a74-2992-4546-9b63-c13bdd3f94c6" providerId="ADAL" clId="{8500FD82-5678-4DAC-8F98-6AE37826D802}" dt="2020-04-10T14:24:21.661" v="994" actId="164"/>
          <ac:grpSpMkLst>
            <pc:docMk/>
            <pc:sldMk cId="4191110109" sldId="258"/>
            <ac:grpSpMk id="5" creationId="{EFE87CF7-8C81-4A71-B16A-9CC90BBC8924}"/>
          </ac:grpSpMkLst>
        </pc:grpChg>
        <pc:grpChg chg="add mod">
          <ac:chgData name="Omair Abdulkrem Khalid Aljabri" userId="b2c00a74-2992-4546-9b63-c13bdd3f94c6" providerId="ADAL" clId="{8500FD82-5678-4DAC-8F98-6AE37826D802}" dt="2020-04-10T14:24:27.842" v="998" actId="164"/>
          <ac:grpSpMkLst>
            <pc:docMk/>
            <pc:sldMk cId="4191110109" sldId="258"/>
            <ac:grpSpMk id="6" creationId="{A4C6C77F-2B6D-4AC8-BD66-1E47831E9685}"/>
          </ac:grpSpMkLst>
        </pc:grpChg>
        <pc:grpChg chg="add mod ord">
          <ac:chgData name="Omair Abdulkrem Khalid Aljabri" userId="b2c00a74-2992-4546-9b63-c13bdd3f94c6" providerId="ADAL" clId="{8500FD82-5678-4DAC-8F98-6AE37826D802}" dt="2020-04-12T21:10:48.611" v="6292" actId="1076"/>
          <ac:grpSpMkLst>
            <pc:docMk/>
            <pc:sldMk cId="4191110109" sldId="258"/>
            <ac:grpSpMk id="7" creationId="{00797F4E-E40E-403D-8066-461A7EE21D55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7" creationId="{66473AC5-831C-4DC2-8296-71882BEF9A99}"/>
          </ac:grpSpMkLst>
        </pc:grpChg>
        <pc:grpChg chg="add mod">
          <ac:chgData name="Omair Abdulkrem Khalid Aljabri" userId="b2c00a74-2992-4546-9b63-c13bdd3f94c6" providerId="ADAL" clId="{8500FD82-5678-4DAC-8F98-6AE37826D802}" dt="2020-04-11T18:11:37.222" v="2633" actId="164"/>
          <ac:grpSpMkLst>
            <pc:docMk/>
            <pc:sldMk cId="4191110109" sldId="258"/>
            <ac:grpSpMk id="12" creationId="{923E829A-AA92-455D-81C8-3528B0ABE88C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12" creationId="{A39516D4-D648-4496-92E5-1F306C77AE5A}"/>
          </ac:grpSpMkLst>
        </pc:grpChg>
        <pc:grpChg chg="add del mod ord">
          <ac:chgData name="Omair Abdulkrem Khalid Aljabri" userId="b2c00a74-2992-4546-9b63-c13bdd3f94c6" providerId="ADAL" clId="{8500FD82-5678-4DAC-8F98-6AE37826D802}" dt="2020-04-10T22:47:17.717" v="2488"/>
          <ac:grpSpMkLst>
            <pc:docMk/>
            <pc:sldMk cId="4191110109" sldId="258"/>
            <ac:grpSpMk id="13" creationId="{1994740D-661E-4758-9D14-0911FB3465F5}"/>
          </ac:grpSpMkLst>
        </pc:grpChg>
        <pc:grpChg chg="add mod ord">
          <ac:chgData name="Omair Abdulkrem Khalid Aljabri" userId="b2c00a74-2992-4546-9b63-c13bdd3f94c6" providerId="ADAL" clId="{8500FD82-5678-4DAC-8F98-6AE37826D802}" dt="2020-04-12T21:47:26.883" v="6625" actId="1076"/>
          <ac:grpSpMkLst>
            <pc:docMk/>
            <pc:sldMk cId="4191110109" sldId="258"/>
            <ac:grpSpMk id="14" creationId="{2BF53DAA-D981-480C-99EA-93C7341BA8E2}"/>
          </ac:grpSpMkLst>
        </pc:grpChg>
        <pc:grpChg chg="add mod">
          <ac:chgData name="Omair Abdulkrem Khalid Aljabri" userId="b2c00a74-2992-4546-9b63-c13bdd3f94c6" providerId="ADAL" clId="{8500FD82-5678-4DAC-8F98-6AE37826D802}" dt="2020-04-11T19:04:55.951" v="2682" actId="164"/>
          <ac:grpSpMkLst>
            <pc:docMk/>
            <pc:sldMk cId="4191110109" sldId="258"/>
            <ac:grpSpMk id="14" creationId="{37320935-5CE3-4944-A1B3-AFCD4F89BAC4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14" creationId="{B69EBBA9-091E-458D-8007-92D0CD85DC0F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16" creationId="{4FAAFE1A-51AB-4A86-A772-EEE71016F681}"/>
          </ac:grpSpMkLst>
        </pc:grpChg>
        <pc:grpChg chg="add del mod">
          <ac:chgData name="Omair Abdulkrem Khalid Aljabri" userId="b2c00a74-2992-4546-9b63-c13bdd3f94c6" providerId="ADAL" clId="{8500FD82-5678-4DAC-8F98-6AE37826D802}" dt="2020-04-12T21:18:14.321" v="6380" actId="478"/>
          <ac:grpSpMkLst>
            <pc:docMk/>
            <pc:sldMk cId="4191110109" sldId="258"/>
            <ac:grpSpMk id="16" creationId="{B6E1E419-46F9-4746-839D-5E4A3615C41A}"/>
          </ac:grpSpMkLst>
        </pc:grpChg>
        <pc:grpChg chg="add del mod">
          <ac:chgData name="Omair Abdulkrem Khalid Aljabri" userId="b2c00a74-2992-4546-9b63-c13bdd3f94c6" providerId="ADAL" clId="{8500FD82-5678-4DAC-8F98-6AE37826D802}" dt="2020-04-12T21:36:48.764" v="6586" actId="1076"/>
          <ac:grpSpMkLst>
            <pc:docMk/>
            <pc:sldMk cId="4191110109" sldId="258"/>
            <ac:grpSpMk id="17" creationId="{50EE0DF3-F8EF-4FF7-8A97-E01BD6B877D4}"/>
          </ac:grpSpMkLst>
        </pc:grpChg>
        <pc:grpChg chg="add del mod">
          <ac:chgData name="Omair Abdulkrem Khalid Aljabri" userId="b2c00a74-2992-4546-9b63-c13bdd3f94c6" providerId="ADAL" clId="{8500FD82-5678-4DAC-8F98-6AE37826D802}" dt="2020-04-10T20:59:46.153" v="1432"/>
          <ac:grpSpMkLst>
            <pc:docMk/>
            <pc:sldMk cId="4191110109" sldId="258"/>
            <ac:grpSpMk id="19" creationId="{6C63E95B-22D0-4CE1-BD0D-3999F79D321A}"/>
          </ac:grpSpMkLst>
        </pc:grpChg>
        <pc:grpChg chg="add del mod ord">
          <ac:chgData name="Omair Abdulkrem Khalid Aljabri" userId="b2c00a74-2992-4546-9b63-c13bdd3f94c6" providerId="ADAL" clId="{8500FD82-5678-4DAC-8F98-6AE37826D802}" dt="2020-04-12T21:54:09.328" v="6701" actId="1076"/>
          <ac:grpSpMkLst>
            <pc:docMk/>
            <pc:sldMk cId="4191110109" sldId="258"/>
            <ac:grpSpMk id="20" creationId="{DA243C69-A73B-405F-9588-4824C1BC2E0F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20" creationId="{FBC445EF-B754-44B1-8546-46EE18B0D824}"/>
          </ac:grpSpMkLst>
        </pc:grpChg>
        <pc:grpChg chg="add mod">
          <ac:chgData name="Omair Abdulkrem Khalid Aljabri" userId="b2c00a74-2992-4546-9b63-c13bdd3f94c6" providerId="ADAL" clId="{8500FD82-5678-4DAC-8F98-6AE37826D802}" dt="2020-04-11T19:31:59.532" v="2916" actId="164"/>
          <ac:grpSpMkLst>
            <pc:docMk/>
            <pc:sldMk cId="4191110109" sldId="258"/>
            <ac:grpSpMk id="21" creationId="{0D7DF55E-D8DC-41EB-9437-E2BB164F208F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21" creationId="{5A018E9E-EF04-42AD-A848-0A297323BC24}"/>
          </ac:grpSpMkLst>
        </pc:grpChg>
        <pc:grpChg chg="add mod ord">
          <ac:chgData name="Omair Abdulkrem Khalid Aljabri" userId="b2c00a74-2992-4546-9b63-c13bdd3f94c6" providerId="ADAL" clId="{8500FD82-5678-4DAC-8F98-6AE37826D802}" dt="2020-04-12T21:11:35.729" v="6301" actId="1076"/>
          <ac:grpSpMkLst>
            <pc:docMk/>
            <pc:sldMk cId="4191110109" sldId="258"/>
            <ac:grpSpMk id="22" creationId="{9F398DFC-3FDC-425C-B00E-BB906A433D11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22" creationId="{CB081F80-BABB-41C2-9535-88728CF758A2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23" creationId="{D0CE2882-9401-4DA7-8C08-2AFEE8AF8CB8}"/>
          </ac:grpSpMkLst>
        </pc:grpChg>
        <pc:grpChg chg="add mod">
          <ac:chgData name="Omair Abdulkrem Khalid Aljabri" userId="b2c00a74-2992-4546-9b63-c13bdd3f94c6" providerId="ADAL" clId="{8500FD82-5678-4DAC-8F98-6AE37826D802}" dt="2020-04-11T20:08:51.630" v="3613"/>
          <ac:grpSpMkLst>
            <pc:docMk/>
            <pc:sldMk cId="4191110109" sldId="258"/>
            <ac:grpSpMk id="24" creationId="{71FFB5CD-46D5-44DE-8CC8-AF610BFE7FE7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24" creationId="{A2CFA92E-56AC-4062-BE7C-4BA29594DD1F}"/>
          </ac:grpSpMkLst>
        </pc:grpChg>
        <pc:grpChg chg="add del mod">
          <ac:chgData name="Omair Abdulkrem Khalid Aljabri" userId="b2c00a74-2992-4546-9b63-c13bdd3f94c6" providerId="ADAL" clId="{8500FD82-5678-4DAC-8F98-6AE37826D802}" dt="2020-04-10T14:04:42.335" v="870"/>
          <ac:grpSpMkLst>
            <pc:docMk/>
            <pc:sldMk cId="4191110109" sldId="258"/>
            <ac:grpSpMk id="25" creationId="{2D5C48F7-6348-4DA0-8383-83CE1043DDCA}"/>
          </ac:grpSpMkLst>
        </pc:grpChg>
        <pc:grpChg chg="add mod ord">
          <ac:chgData name="Omair Abdulkrem Khalid Aljabri" userId="b2c00a74-2992-4546-9b63-c13bdd3f94c6" providerId="ADAL" clId="{8500FD82-5678-4DAC-8F98-6AE37826D802}" dt="2020-04-12T21:47:28.890" v="6627" actId="1076"/>
          <ac:grpSpMkLst>
            <pc:docMk/>
            <pc:sldMk cId="4191110109" sldId="258"/>
            <ac:grpSpMk id="26" creationId="{8FEBE397-27DE-459C-9A7F-88CE9D72D732}"/>
          </ac:grpSpMkLst>
        </pc:grpChg>
        <pc:grpChg chg="add del mod ord">
          <ac:chgData name="Omair Abdulkrem Khalid Aljabri" userId="b2c00a74-2992-4546-9b63-c13bdd3f94c6" providerId="ADAL" clId="{8500FD82-5678-4DAC-8F98-6AE37826D802}" dt="2020-04-12T21:47:27.494" v="6626" actId="1076"/>
          <ac:grpSpMkLst>
            <pc:docMk/>
            <pc:sldMk cId="4191110109" sldId="258"/>
            <ac:grpSpMk id="27" creationId="{4F3CFCF2-C785-4DB6-9546-8400109A83D8}"/>
          </ac:grpSpMkLst>
        </pc:grpChg>
        <pc:grpChg chg="add mod ord">
          <ac:chgData name="Omair Abdulkrem Khalid Aljabri" userId="b2c00a74-2992-4546-9b63-c13bdd3f94c6" providerId="ADAL" clId="{8500FD82-5678-4DAC-8F98-6AE37826D802}" dt="2020-04-12T21:47:26.181" v="6624" actId="1076"/>
          <ac:grpSpMkLst>
            <pc:docMk/>
            <pc:sldMk cId="4191110109" sldId="258"/>
            <ac:grpSpMk id="29" creationId="{9E551FDB-0B54-48EE-A269-BCDD405FC599}"/>
          </ac:grpSpMkLst>
        </pc:grpChg>
        <pc:grpChg chg="add del mod ord">
          <ac:chgData name="Omair Abdulkrem Khalid Aljabri" userId="b2c00a74-2992-4546-9b63-c13bdd3f94c6" providerId="ADAL" clId="{8500FD82-5678-4DAC-8F98-6AE37826D802}" dt="2020-04-12T21:27:46.646" v="6446" actId="478"/>
          <ac:grpSpMkLst>
            <pc:docMk/>
            <pc:sldMk cId="4191110109" sldId="258"/>
            <ac:grpSpMk id="31" creationId="{14A4B4C3-4F39-4130-9085-F654928E5D2C}"/>
          </ac:grpSpMkLst>
        </pc:grpChg>
        <pc:grpChg chg="add del mod">
          <ac:chgData name="Omair Abdulkrem Khalid Aljabri" userId="b2c00a74-2992-4546-9b63-c13bdd3f94c6" providerId="ADAL" clId="{8500FD82-5678-4DAC-8F98-6AE37826D802}" dt="2020-04-10T21:20:07.331" v="1594"/>
          <ac:grpSpMkLst>
            <pc:docMk/>
            <pc:sldMk cId="4191110109" sldId="258"/>
            <ac:grpSpMk id="32" creationId="{A80DC531-2145-4070-860A-1E8D7ABF3BAA}"/>
          </ac:grpSpMkLst>
        </pc:grpChg>
        <pc:grpChg chg="add del mod">
          <ac:chgData name="Omair Abdulkrem Khalid Aljabri" userId="b2c00a74-2992-4546-9b63-c13bdd3f94c6" providerId="ADAL" clId="{8500FD82-5678-4DAC-8F98-6AE37826D802}" dt="2020-04-12T21:23:22.157" v="6424" actId="478"/>
          <ac:grpSpMkLst>
            <pc:docMk/>
            <pc:sldMk cId="4191110109" sldId="258"/>
            <ac:grpSpMk id="37" creationId="{586A7DA3-15D4-4575-9D69-2407AEF0D5E8}"/>
          </ac:grpSpMkLst>
        </pc:grpChg>
        <pc:grpChg chg="add del mod ord">
          <ac:chgData name="Omair Abdulkrem Khalid Aljabri" userId="b2c00a74-2992-4546-9b63-c13bdd3f94c6" providerId="ADAL" clId="{8500FD82-5678-4DAC-8F98-6AE37826D802}" dt="2020-04-12T21:40:38.689" v="6610" actId="478"/>
          <ac:grpSpMkLst>
            <pc:docMk/>
            <pc:sldMk cId="4191110109" sldId="258"/>
            <ac:grpSpMk id="38" creationId="{3208B55D-7842-4609-9EF1-02D5CCD01D66}"/>
          </ac:grpSpMkLst>
        </pc:grpChg>
        <pc:grpChg chg="add 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38" creationId="{55F40C04-428C-459C-9AF2-EC60011B67D6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39" creationId="{12C3328D-6601-4188-9690-10239DF74F02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40" creationId="{ACC93E0E-5BD3-4CCF-852C-FA2267FE6211}"/>
          </ac:grpSpMkLst>
        </pc:grpChg>
        <pc:grpChg chg="add mod">
          <ac:chgData name="Omair Abdulkrem Khalid Aljabri" userId="b2c00a74-2992-4546-9b63-c13bdd3f94c6" providerId="ADAL" clId="{8500FD82-5678-4DAC-8F98-6AE37826D802}" dt="2020-04-10T21:28:11.750" v="1621" actId="164"/>
          <ac:grpSpMkLst>
            <pc:docMk/>
            <pc:sldMk cId="4191110109" sldId="258"/>
            <ac:grpSpMk id="40" creationId="{E314C267-7899-486C-9DDC-B96972F5198C}"/>
          </ac:grpSpMkLst>
        </pc:grpChg>
        <pc:grpChg chg="add del mod topLvl">
          <ac:chgData name="Omair Abdulkrem Khalid Aljabri" userId="b2c00a74-2992-4546-9b63-c13bdd3f94c6" providerId="ADAL" clId="{8500FD82-5678-4DAC-8F98-6AE37826D802}" dt="2020-04-12T21:23:21.996" v="6423" actId="478"/>
          <ac:grpSpMkLst>
            <pc:docMk/>
            <pc:sldMk cId="4191110109" sldId="258"/>
            <ac:grpSpMk id="41" creationId="{5C097FCB-2B19-42E3-822B-A54A3C90E833}"/>
          </ac:grpSpMkLst>
        </pc:grpChg>
        <pc:grpChg chg="add mod">
          <ac:chgData name="Omair Abdulkrem Khalid Aljabri" userId="b2c00a74-2992-4546-9b63-c13bdd3f94c6" providerId="ADAL" clId="{8500FD82-5678-4DAC-8F98-6AE37826D802}" dt="2020-04-10T21:37:54.733" v="1726" actId="164"/>
          <ac:grpSpMkLst>
            <pc:docMk/>
            <pc:sldMk cId="4191110109" sldId="258"/>
            <ac:grpSpMk id="43" creationId="{767ABB42-5428-4586-9CB5-7E9174C2FCEB}"/>
          </ac:grpSpMkLst>
        </pc:grpChg>
        <pc:grpChg chg="add mod ord">
          <ac:chgData name="Omair Abdulkrem Khalid Aljabri" userId="b2c00a74-2992-4546-9b63-c13bdd3f94c6" providerId="ADAL" clId="{8500FD82-5678-4DAC-8F98-6AE37826D802}" dt="2020-04-12T21:41:47.079" v="6623" actId="1076"/>
          <ac:grpSpMkLst>
            <pc:docMk/>
            <pc:sldMk cId="4191110109" sldId="258"/>
            <ac:grpSpMk id="43" creationId="{B5680C4F-4013-4D9C-8AB7-D26223C9DBAD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44" creationId="{E9100F7A-9BB9-49CD-90E4-3E9055AC0BB4}"/>
          </ac:grpSpMkLst>
        </pc:grpChg>
        <pc:grpChg chg="add del mod">
          <ac:chgData name="Omair Abdulkrem Khalid Aljabri" userId="b2c00a74-2992-4546-9b63-c13bdd3f94c6" providerId="ADAL" clId="{8500FD82-5678-4DAC-8F98-6AE37826D802}" dt="2020-04-10T21:45:28.839" v="1801" actId="478"/>
          <ac:grpSpMkLst>
            <pc:docMk/>
            <pc:sldMk cId="4191110109" sldId="258"/>
            <ac:grpSpMk id="44" creationId="{FF48BA66-C051-4429-B537-6B16E1AB83B4}"/>
          </ac:grpSpMkLst>
        </pc:grpChg>
        <pc:grpChg chg="add del mod">
          <ac:chgData name="Omair Abdulkrem Khalid Aljabri" userId="b2c00a74-2992-4546-9b63-c13bdd3f94c6" providerId="ADAL" clId="{8500FD82-5678-4DAC-8F98-6AE37826D802}" dt="2020-04-12T21:23:22.309" v="6425" actId="478"/>
          <ac:grpSpMkLst>
            <pc:docMk/>
            <pc:sldMk cId="4191110109" sldId="258"/>
            <ac:grpSpMk id="45" creationId="{70DADE66-84FE-4FD7-AF84-D14B3543C56C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46" creationId="{F21938ED-F531-4B04-A687-BF78DFC997BC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48" creationId="{F297DBAA-36CA-45EA-B58C-BAA425A29980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52" creationId="{092F20C1-27FF-45EC-A5F7-CEAB9D592094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53" creationId="{345D1CDF-EC7A-49DF-B95F-DE49C8DC75B9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54" creationId="{DC788DB6-B0C8-4741-B5DF-D645F95118B8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55" creationId="{7A3839D8-7039-4E57-9508-154311A9B100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56" creationId="{4B07575B-51B5-4DD9-B3D2-A2638B255F06}"/>
          </ac:grpSpMkLst>
        </pc:grpChg>
        <pc:grpChg chg="mod">
          <ac:chgData name="Omair Abdulkrem Khalid Aljabri" userId="b2c00a74-2992-4546-9b63-c13bdd3f94c6" providerId="ADAL" clId="{8500FD82-5678-4DAC-8F98-6AE37826D802}" dt="2020-04-10T13:41:42.541" v="594" actId="571"/>
          <ac:grpSpMkLst>
            <pc:docMk/>
            <pc:sldMk cId="4191110109" sldId="258"/>
            <ac:grpSpMk id="57" creationId="{209BB724-AF99-451C-BA55-636DF1D92CCB}"/>
          </ac:grpSpMkLst>
        </pc:grpChg>
        <pc:grpChg chg="add mod">
          <ac:chgData name="Omair Abdulkrem Khalid Aljabri" userId="b2c00a74-2992-4546-9b63-c13bdd3f94c6" providerId="ADAL" clId="{8500FD82-5678-4DAC-8F98-6AE37826D802}" dt="2020-04-10T14:05:00.877" v="878" actId="164"/>
          <ac:grpSpMkLst>
            <pc:docMk/>
            <pc:sldMk cId="4191110109" sldId="258"/>
            <ac:grpSpMk id="70" creationId="{B5E4B4C9-64D5-4093-9EC2-CDCF3F5727D3}"/>
          </ac:grpSpMkLst>
        </pc:grpChg>
        <pc:grpChg chg="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71" creationId="{15D9D294-E4BE-4A92-BBB6-DC72B3663593}"/>
          </ac:grpSpMkLst>
        </pc:grpChg>
        <pc:grpChg chg="add del mod">
          <ac:chgData name="Omair Abdulkrem Khalid Aljabri" userId="b2c00a74-2992-4546-9b63-c13bdd3f94c6" providerId="ADAL" clId="{8500FD82-5678-4DAC-8F98-6AE37826D802}" dt="2020-04-11T19:11:57.987" v="2758" actId="478"/>
          <ac:grpSpMkLst>
            <pc:docMk/>
            <pc:sldMk cId="4191110109" sldId="258"/>
            <ac:grpSpMk id="72" creationId="{ABDD59C2-E1F1-4008-8424-0C1BD7FDA27F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76" creationId="{0DD45702-54DB-4505-B5AE-C5F267208D70}"/>
          </ac:grpSpMkLst>
        </pc:grpChg>
        <pc:grpChg chg="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78" creationId="{ABB7D900-3971-4F4B-92E7-53C5DAC6DABB}"/>
          </ac:grpSpMkLst>
        </pc:grpChg>
        <pc:grpChg chg="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80" creationId="{A243B5AA-CEB9-41E5-8429-F9E51E1C4AD9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84" creationId="{98A7EE05-C6A0-43C7-941E-A873EB0A9057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85" creationId="{C1E76F4C-A86E-4E65-9BE4-891A980773D0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86" creationId="{1D2A895A-3ECA-4B9B-8FFA-08A078B66421}"/>
          </ac:grpSpMkLst>
        </pc:grpChg>
        <pc:grpChg chg="add del mod">
          <ac:chgData name="Omair Abdulkrem Khalid Aljabri" userId="b2c00a74-2992-4546-9b63-c13bdd3f94c6" providerId="ADAL" clId="{8500FD82-5678-4DAC-8F98-6AE37826D802}" dt="2020-04-10T20:38:53.319" v="1243" actId="478"/>
          <ac:grpSpMkLst>
            <pc:docMk/>
            <pc:sldMk cId="4191110109" sldId="258"/>
            <ac:grpSpMk id="86" creationId="{BC4D0D61-8E6C-4445-93A3-0F12870C9E24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87" creationId="{C80E4882-E000-4BCE-8F1B-94C41A2EAC3E}"/>
          </ac:grpSpMkLst>
        </pc:grpChg>
        <pc:grpChg chg="add del mod topLvl">
          <ac:chgData name="Omair Abdulkrem Khalid Aljabri" userId="b2c00a74-2992-4546-9b63-c13bdd3f94c6" providerId="ADAL" clId="{8500FD82-5678-4DAC-8F98-6AE37826D802}" dt="2020-04-12T21:23:15.364" v="6422" actId="478"/>
          <ac:grpSpMkLst>
            <pc:docMk/>
            <pc:sldMk cId="4191110109" sldId="258"/>
            <ac:grpSpMk id="87" creationId="{EABE0670-881C-4B05-B641-1174454A3628}"/>
          </ac:grpSpMkLst>
        </pc:grpChg>
        <pc:grpChg chg="mod">
          <ac:chgData name="Omair Abdulkrem Khalid Aljabri" userId="b2c00a74-2992-4546-9b63-c13bdd3f94c6" providerId="ADAL" clId="{8500FD82-5678-4DAC-8F98-6AE37826D802}" dt="2020-04-10T13:41:46.459" v="595" actId="571"/>
          <ac:grpSpMkLst>
            <pc:docMk/>
            <pc:sldMk cId="4191110109" sldId="258"/>
            <ac:grpSpMk id="88" creationId="{2B275D3B-AD3E-4C6F-AAD8-367414C638CE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3:46.239" v="621"/>
          <ac:grpSpMkLst>
            <pc:docMk/>
            <pc:sldMk cId="4191110109" sldId="258"/>
            <ac:grpSpMk id="89" creationId="{DB70D861-8DF7-4977-96C6-E64D973972B5}"/>
          </ac:grpSpMkLst>
        </pc:grpChg>
        <pc:grpChg chg="del mod">
          <ac:chgData name="Omair Abdulkrem Khalid Aljabri" userId="b2c00a74-2992-4546-9b63-c13bdd3f94c6" providerId="ADAL" clId="{8500FD82-5678-4DAC-8F98-6AE37826D802}" dt="2020-04-10T20:39:10.069" v="1253" actId="478"/>
          <ac:grpSpMkLst>
            <pc:docMk/>
            <pc:sldMk cId="4191110109" sldId="258"/>
            <ac:grpSpMk id="90" creationId="{E6D9E808-260A-41A9-9C98-4B195EFB2BED}"/>
          </ac:grpSpMkLst>
        </pc:grpChg>
        <pc:grpChg chg="mod">
          <ac:chgData name="Omair Abdulkrem Khalid Aljabri" userId="b2c00a74-2992-4546-9b63-c13bdd3f94c6" providerId="ADAL" clId="{8500FD82-5678-4DAC-8F98-6AE37826D802}" dt="2020-04-10T20:38:01.359" v="1238" actId="571"/>
          <ac:grpSpMkLst>
            <pc:docMk/>
            <pc:sldMk cId="4191110109" sldId="258"/>
            <ac:grpSpMk id="91" creationId="{306795AF-1629-4016-B26E-8389584EEDDD}"/>
          </ac:grpSpMkLst>
        </pc:grpChg>
        <pc:grpChg chg="del mod">
          <ac:chgData name="Omair Abdulkrem Khalid Aljabri" userId="b2c00a74-2992-4546-9b63-c13bdd3f94c6" providerId="ADAL" clId="{8500FD82-5678-4DAC-8F98-6AE37826D802}" dt="2020-04-10T20:39:01.180" v="1249" actId="478"/>
          <ac:grpSpMkLst>
            <pc:docMk/>
            <pc:sldMk cId="4191110109" sldId="258"/>
            <ac:grpSpMk id="99" creationId="{52AE32A1-7886-4C08-B4D0-3BB77CC348A5}"/>
          </ac:grpSpMkLst>
        </pc:grpChg>
        <pc:grpChg chg="add del">
          <ac:chgData name="Omair Abdulkrem Khalid Aljabri" userId="b2c00a74-2992-4546-9b63-c13bdd3f94c6" providerId="ADAL" clId="{8500FD82-5678-4DAC-8F98-6AE37826D802}" dt="2020-04-10T22:22:05.480" v="2096"/>
          <ac:grpSpMkLst>
            <pc:docMk/>
            <pc:sldMk cId="4191110109" sldId="258"/>
            <ac:grpSpMk id="101" creationId="{468DE9D8-531F-44C7-B923-512CFA03BB21}"/>
          </ac:grpSpMkLst>
        </pc:grpChg>
        <pc:grpChg chg="del mod">
          <ac:chgData name="Omair Abdulkrem Khalid Aljabri" userId="b2c00a74-2992-4546-9b63-c13bdd3f94c6" providerId="ADAL" clId="{8500FD82-5678-4DAC-8F98-6AE37826D802}" dt="2020-04-10T20:39:08.467" v="1252"/>
          <ac:grpSpMkLst>
            <pc:docMk/>
            <pc:sldMk cId="4191110109" sldId="258"/>
            <ac:grpSpMk id="102" creationId="{EFFD48B1-4D1E-46C3-8100-7A3C26ABFB69}"/>
          </ac:grpSpMkLst>
        </pc:grpChg>
        <pc:grpChg chg="add mod">
          <ac:chgData name="Omair Abdulkrem Khalid Aljabri" userId="b2c00a74-2992-4546-9b63-c13bdd3f94c6" providerId="ADAL" clId="{8500FD82-5678-4DAC-8F98-6AE37826D802}" dt="2020-04-10T13:43:42.807" v="619" actId="571"/>
          <ac:grpSpMkLst>
            <pc:docMk/>
            <pc:sldMk cId="4191110109" sldId="258"/>
            <ac:grpSpMk id="102" creationId="{FD6EF0A5-B8FE-4D15-9306-966AAF1F9CB6}"/>
          </ac:grpSpMkLst>
        </pc:grpChg>
        <pc:grpChg chg="mod">
          <ac:chgData name="Omair Abdulkrem Khalid Aljabri" userId="b2c00a74-2992-4546-9b63-c13bdd3f94c6" providerId="ADAL" clId="{8500FD82-5678-4DAC-8F98-6AE37826D802}" dt="2020-04-10T13:43:42.807" v="619" actId="571"/>
          <ac:grpSpMkLst>
            <pc:docMk/>
            <pc:sldMk cId="4191110109" sldId="258"/>
            <ac:grpSpMk id="103" creationId="{1EC0AB37-8EFF-4860-84DC-E4601636637A}"/>
          </ac:grpSpMkLst>
        </pc:grpChg>
        <pc:grpChg chg="add del mod">
          <ac:chgData name="Omair Abdulkrem Khalid Aljabri" userId="b2c00a74-2992-4546-9b63-c13bdd3f94c6" providerId="ADAL" clId="{8500FD82-5678-4DAC-8F98-6AE37826D802}" dt="2020-04-11T23:32:48.646" v="5826" actId="478"/>
          <ac:grpSpMkLst>
            <pc:docMk/>
            <pc:sldMk cId="4191110109" sldId="258"/>
            <ac:grpSpMk id="104" creationId="{C5798D36-E9C2-42A9-9D90-7195C16313D9}"/>
          </ac:grpSpMkLst>
        </pc:grpChg>
        <pc:grpChg chg="mod">
          <ac:chgData name="Omair Abdulkrem Khalid Aljabri" userId="b2c00a74-2992-4546-9b63-c13bdd3f94c6" providerId="ADAL" clId="{8500FD82-5678-4DAC-8F98-6AE37826D802}" dt="2020-04-10T13:43:42.807" v="619" actId="571"/>
          <ac:grpSpMkLst>
            <pc:docMk/>
            <pc:sldMk cId="4191110109" sldId="258"/>
            <ac:grpSpMk id="104" creationId="{D9A15F49-AC71-40AB-9A5D-58DFA0F76583}"/>
          </ac:grpSpMkLst>
        </pc:grpChg>
        <pc:grpChg chg="add del">
          <ac:chgData name="Omair Abdulkrem Khalid Aljabri" userId="b2c00a74-2992-4546-9b63-c13bdd3f94c6" providerId="ADAL" clId="{8500FD82-5678-4DAC-8F98-6AE37826D802}" dt="2020-04-10T22:22:05.480" v="2096"/>
          <ac:grpSpMkLst>
            <pc:docMk/>
            <pc:sldMk cId="4191110109" sldId="258"/>
            <ac:grpSpMk id="105" creationId="{2F798148-71E8-4873-986F-79B5DA08B47F}"/>
          </ac:grpSpMkLst>
        </pc:grpChg>
        <pc:grpChg chg="del mod">
          <ac:chgData name="Omair Abdulkrem Khalid Aljabri" userId="b2c00a74-2992-4546-9b63-c13bdd3f94c6" providerId="ADAL" clId="{8500FD82-5678-4DAC-8F98-6AE37826D802}" dt="2020-04-11T23:41:05.681" v="6123" actId="478"/>
          <ac:grpSpMkLst>
            <pc:docMk/>
            <pc:sldMk cId="4191110109" sldId="258"/>
            <ac:grpSpMk id="105" creationId="{4B8749FD-7F4F-41C4-A972-A8766D8B660F}"/>
          </ac:grpSpMkLst>
        </pc:grpChg>
        <pc:grpChg chg="del mod">
          <ac:chgData name="Omair Abdulkrem Khalid Aljabri" userId="b2c00a74-2992-4546-9b63-c13bdd3f94c6" providerId="ADAL" clId="{8500FD82-5678-4DAC-8F98-6AE37826D802}" dt="2020-04-11T23:41:04.422" v="6122" actId="478"/>
          <ac:grpSpMkLst>
            <pc:docMk/>
            <pc:sldMk cId="4191110109" sldId="258"/>
            <ac:grpSpMk id="107" creationId="{9BB61458-8A2B-4CDB-8020-C79968FEE445}"/>
          </ac:grpSpMkLst>
        </pc:grpChg>
        <pc:grpChg chg="mod">
          <ac:chgData name="Omair Abdulkrem Khalid Aljabri" userId="b2c00a74-2992-4546-9b63-c13bdd3f94c6" providerId="ADAL" clId="{8500FD82-5678-4DAC-8F98-6AE37826D802}" dt="2020-04-10T13:43:42.807" v="619" actId="571"/>
          <ac:grpSpMkLst>
            <pc:docMk/>
            <pc:sldMk cId="4191110109" sldId="258"/>
            <ac:grpSpMk id="108" creationId="{30526AB7-BDFC-4476-B83D-6F9B6EAF6950}"/>
          </ac:grpSpMkLst>
        </pc:grpChg>
        <pc:grpChg chg="add del">
          <ac:chgData name="Omair Abdulkrem Khalid Aljabri" userId="b2c00a74-2992-4546-9b63-c13bdd3f94c6" providerId="ADAL" clId="{8500FD82-5678-4DAC-8F98-6AE37826D802}" dt="2020-04-10T22:22:05.480" v="2096"/>
          <ac:grpSpMkLst>
            <pc:docMk/>
            <pc:sldMk cId="4191110109" sldId="258"/>
            <ac:grpSpMk id="109" creationId="{C5DED44B-D4FC-48C2-AC5F-19482D35B9A2}"/>
          </ac:grpSpMkLst>
        </pc:grpChg>
        <pc:grpChg chg="mod">
          <ac:chgData name="Omair Abdulkrem Khalid Aljabri" userId="b2c00a74-2992-4546-9b63-c13bdd3f94c6" providerId="ADAL" clId="{8500FD82-5678-4DAC-8F98-6AE37826D802}" dt="2020-04-11T18:06:54.978" v="2554"/>
          <ac:grpSpMkLst>
            <pc:docMk/>
            <pc:sldMk cId="4191110109" sldId="258"/>
            <ac:grpSpMk id="109" creationId="{CA4FEBA4-DE5B-410D-B6FA-69D918071394}"/>
          </ac:grpSpMkLst>
        </pc:grpChg>
        <pc:grpChg chg="mod">
          <ac:chgData name="Omair Abdulkrem Khalid Aljabri" userId="b2c00a74-2992-4546-9b63-c13bdd3f94c6" providerId="ADAL" clId="{8500FD82-5678-4DAC-8F98-6AE37826D802}" dt="2020-04-10T13:43:42.807" v="619" actId="571"/>
          <ac:grpSpMkLst>
            <pc:docMk/>
            <pc:sldMk cId="4191110109" sldId="258"/>
            <ac:grpSpMk id="110" creationId="{EB19B0BE-C081-4596-8FAF-9AC38678D552}"/>
          </ac:grpSpMkLst>
        </pc:grpChg>
        <pc:grpChg chg="del mod">
          <ac:chgData name="Omair Abdulkrem Khalid Aljabri" userId="b2c00a74-2992-4546-9b63-c13bdd3f94c6" providerId="ADAL" clId="{8500FD82-5678-4DAC-8F98-6AE37826D802}" dt="2020-04-11T18:06:54.978" v="2554"/>
          <ac:grpSpMkLst>
            <pc:docMk/>
            <pc:sldMk cId="4191110109" sldId="258"/>
            <ac:grpSpMk id="112" creationId="{50B6F340-27E8-4A89-B337-CD6ED031EA83}"/>
          </ac:grpSpMkLst>
        </pc:grpChg>
        <pc:grpChg chg="add del">
          <ac:chgData name="Omair Abdulkrem Khalid Aljabri" userId="b2c00a74-2992-4546-9b63-c13bdd3f94c6" providerId="ADAL" clId="{8500FD82-5678-4DAC-8F98-6AE37826D802}" dt="2020-04-10T22:22:05.480" v="2096"/>
          <ac:grpSpMkLst>
            <pc:docMk/>
            <pc:sldMk cId="4191110109" sldId="258"/>
            <ac:grpSpMk id="116" creationId="{14316686-CA21-4113-977F-BCF118046148}"/>
          </ac:grpSpMkLst>
        </pc:grpChg>
        <pc:grpChg chg="add del mod">
          <ac:chgData name="Omair Abdulkrem Khalid Aljabri" userId="b2c00a74-2992-4546-9b63-c13bdd3f94c6" providerId="ADAL" clId="{8500FD82-5678-4DAC-8F98-6AE37826D802}" dt="2020-04-10T13:43:42.807" v="619" actId="571"/>
          <ac:grpSpMkLst>
            <pc:docMk/>
            <pc:sldMk cId="4191110109" sldId="258"/>
            <ac:grpSpMk id="117" creationId="{A30AAAA6-3D1F-4984-B2F9-CA127D9B3F1E}"/>
          </ac:grpSpMkLst>
        </pc:grpChg>
        <pc:grpChg chg="add mod">
          <ac:chgData name="Omair Abdulkrem Khalid Aljabri" userId="b2c00a74-2992-4546-9b63-c13bdd3f94c6" providerId="ADAL" clId="{8500FD82-5678-4DAC-8F98-6AE37826D802}" dt="2020-04-11T18:11:29.927" v="2630" actId="571"/>
          <ac:grpSpMkLst>
            <pc:docMk/>
            <pc:sldMk cId="4191110109" sldId="258"/>
            <ac:grpSpMk id="118" creationId="{27A043BC-9CF5-4AF7-891C-34687B41150B}"/>
          </ac:grpSpMkLst>
        </pc:grpChg>
        <pc:grpChg chg="mod">
          <ac:chgData name="Omair Abdulkrem Khalid Aljabri" userId="b2c00a74-2992-4546-9b63-c13bdd3f94c6" providerId="ADAL" clId="{8500FD82-5678-4DAC-8F98-6AE37826D802}" dt="2020-04-11T18:11:29.927" v="2630" actId="571"/>
          <ac:grpSpMkLst>
            <pc:docMk/>
            <pc:sldMk cId="4191110109" sldId="258"/>
            <ac:grpSpMk id="119" creationId="{CAAD0DA1-1D5B-49E8-A219-97E7E31B28B9}"/>
          </ac:grpSpMkLst>
        </pc:grpChg>
        <pc:grpChg chg="add del">
          <ac:chgData name="Omair Abdulkrem Khalid Aljabri" userId="b2c00a74-2992-4546-9b63-c13bdd3f94c6" providerId="ADAL" clId="{8500FD82-5678-4DAC-8F98-6AE37826D802}" dt="2020-04-10T22:22:05.480" v="2096"/>
          <ac:grpSpMkLst>
            <pc:docMk/>
            <pc:sldMk cId="4191110109" sldId="258"/>
            <ac:grpSpMk id="119" creationId="{CB39CB26-0E39-4739-82BF-87AA3B67397C}"/>
          </ac:grpSpMkLst>
        </pc:grpChg>
        <pc:grpChg chg="add mod">
          <ac:chgData name="Omair Abdulkrem Khalid Aljabri" userId="b2c00a74-2992-4546-9b63-c13bdd3f94c6" providerId="ADAL" clId="{8500FD82-5678-4DAC-8F98-6AE37826D802}" dt="2020-04-10T13:43:25.580" v="611" actId="571"/>
          <ac:grpSpMkLst>
            <pc:docMk/>
            <pc:sldMk cId="4191110109" sldId="258"/>
            <ac:grpSpMk id="120" creationId="{96DBFEDF-BE61-4534-90B2-4D15C701B181}"/>
          </ac:grpSpMkLst>
        </pc:grpChg>
        <pc:grpChg chg="mod">
          <ac:chgData name="Omair Abdulkrem Khalid Aljabri" userId="b2c00a74-2992-4546-9b63-c13bdd3f94c6" providerId="ADAL" clId="{8500FD82-5678-4DAC-8F98-6AE37826D802}" dt="2020-04-11T18:11:29.927" v="2630" actId="571"/>
          <ac:grpSpMkLst>
            <pc:docMk/>
            <pc:sldMk cId="4191110109" sldId="258"/>
            <ac:grpSpMk id="121" creationId="{ED2CBEB0-E68A-48C3-ADAA-143E550E4494}"/>
          </ac:grpSpMkLst>
        </pc:grpChg>
        <pc:grpChg chg="mod">
          <ac:chgData name="Omair Abdulkrem Khalid Aljabri" userId="b2c00a74-2992-4546-9b63-c13bdd3f94c6" providerId="ADAL" clId="{8500FD82-5678-4DAC-8F98-6AE37826D802}" dt="2020-04-10T13:43:25.580" v="611" actId="571"/>
          <ac:grpSpMkLst>
            <pc:docMk/>
            <pc:sldMk cId="4191110109" sldId="258"/>
            <ac:grpSpMk id="121" creationId="{F1798E0E-867A-49A7-BBAC-4786DFAA3A13}"/>
          </ac:grpSpMkLst>
        </pc:grpChg>
        <pc:grpChg chg="add del">
          <ac:chgData name="Omair Abdulkrem Khalid Aljabri" userId="b2c00a74-2992-4546-9b63-c13bdd3f94c6" providerId="ADAL" clId="{8500FD82-5678-4DAC-8F98-6AE37826D802}" dt="2020-04-10T22:22:05.480" v="2096"/>
          <ac:grpSpMkLst>
            <pc:docMk/>
            <pc:sldMk cId="4191110109" sldId="258"/>
            <ac:grpSpMk id="122" creationId="{2A31A13C-2557-42A7-95A3-B8FBB9FFABE8}"/>
          </ac:grpSpMkLst>
        </pc:grpChg>
        <pc:grpChg chg="mod">
          <ac:chgData name="Omair Abdulkrem Khalid Aljabri" userId="b2c00a74-2992-4546-9b63-c13bdd3f94c6" providerId="ADAL" clId="{8500FD82-5678-4DAC-8F98-6AE37826D802}" dt="2020-04-10T13:43:25.580" v="611" actId="571"/>
          <ac:grpSpMkLst>
            <pc:docMk/>
            <pc:sldMk cId="4191110109" sldId="258"/>
            <ac:grpSpMk id="122" creationId="{BC0FA4A6-2783-47CA-AD6C-FAE681E6100E}"/>
          </ac:grpSpMkLst>
        </pc:grpChg>
        <pc:grpChg chg="mod">
          <ac:chgData name="Omair Abdulkrem Khalid Aljabri" userId="b2c00a74-2992-4546-9b63-c13bdd3f94c6" providerId="ADAL" clId="{8500FD82-5678-4DAC-8F98-6AE37826D802}" dt="2020-04-11T18:11:29.927" v="2630" actId="571"/>
          <ac:grpSpMkLst>
            <pc:docMk/>
            <pc:sldMk cId="4191110109" sldId="258"/>
            <ac:grpSpMk id="123" creationId="{C6B08AE8-5FAB-40E6-8087-248257DF3F34}"/>
          </ac:grpSpMkLst>
        </pc:grpChg>
        <pc:grpChg chg="mod">
          <ac:chgData name="Omair Abdulkrem Khalid Aljabri" userId="b2c00a74-2992-4546-9b63-c13bdd3f94c6" providerId="ADAL" clId="{8500FD82-5678-4DAC-8F98-6AE37826D802}" dt="2020-04-11T18:11:29.927" v="2630" actId="571"/>
          <ac:grpSpMkLst>
            <pc:docMk/>
            <pc:sldMk cId="4191110109" sldId="258"/>
            <ac:grpSpMk id="125" creationId="{A7771C4E-DF49-4A94-AD50-EEF803AD5EEF}"/>
          </ac:grpSpMkLst>
        </pc:grpChg>
        <pc:grpChg chg="mod">
          <ac:chgData name="Omair Abdulkrem Khalid Aljabri" userId="b2c00a74-2992-4546-9b63-c13bdd3f94c6" providerId="ADAL" clId="{8500FD82-5678-4DAC-8F98-6AE37826D802}" dt="2020-04-10T13:43:25.580" v="611" actId="571"/>
          <ac:grpSpMkLst>
            <pc:docMk/>
            <pc:sldMk cId="4191110109" sldId="258"/>
            <ac:grpSpMk id="126" creationId="{D44D9B9B-B443-4C6A-9CC8-9FC6FC87633C}"/>
          </ac:grpSpMkLst>
        </pc:grpChg>
        <pc:grpChg chg="mod">
          <ac:chgData name="Omair Abdulkrem Khalid Aljabri" userId="b2c00a74-2992-4546-9b63-c13bdd3f94c6" providerId="ADAL" clId="{8500FD82-5678-4DAC-8F98-6AE37826D802}" dt="2020-04-10T13:43:25.580" v="611" actId="571"/>
          <ac:grpSpMkLst>
            <pc:docMk/>
            <pc:sldMk cId="4191110109" sldId="258"/>
            <ac:grpSpMk id="128" creationId="{27EABFBA-2437-405D-94B2-066582962C67}"/>
          </ac:grpSpMkLst>
        </pc:grpChg>
        <pc:grpChg chg="add del mod">
          <ac:chgData name="Omair Abdulkrem Khalid Aljabri" userId="b2c00a74-2992-4546-9b63-c13bdd3f94c6" providerId="ADAL" clId="{8500FD82-5678-4DAC-8F98-6AE37826D802}" dt="2020-04-10T22:32:46.542" v="2279"/>
          <ac:grpSpMkLst>
            <pc:docMk/>
            <pc:sldMk cId="4191110109" sldId="258"/>
            <ac:grpSpMk id="128" creationId="{B6243B2C-4D28-49FB-ACAA-2824E78E2DA0}"/>
          </ac:grpSpMkLst>
        </pc:grpChg>
        <pc:grpChg chg="add del mod">
          <ac:chgData name="Omair Abdulkrem Khalid Aljabri" userId="b2c00a74-2992-4546-9b63-c13bdd3f94c6" providerId="ADAL" clId="{8500FD82-5678-4DAC-8F98-6AE37826D802}" dt="2020-04-10T22:29:12.416" v="2164"/>
          <ac:grpSpMkLst>
            <pc:docMk/>
            <pc:sldMk cId="4191110109" sldId="258"/>
            <ac:grpSpMk id="132" creationId="{052CF765-34AB-4320-8F5F-49A910C3A247}"/>
          </ac:grpSpMkLst>
        </pc:grpChg>
        <pc:grpChg chg="add mod">
          <ac:chgData name="Omair Abdulkrem Khalid Aljabri" userId="b2c00a74-2992-4546-9b63-c13bdd3f94c6" providerId="ADAL" clId="{8500FD82-5678-4DAC-8F98-6AE37826D802}" dt="2020-04-11T19:08:29.201" v="2711" actId="571"/>
          <ac:grpSpMkLst>
            <pc:docMk/>
            <pc:sldMk cId="4191110109" sldId="258"/>
            <ac:grpSpMk id="132" creationId="{806C8297-B0A1-4DFA-997C-64B4CD33DC72}"/>
          </ac:grpSpMkLst>
        </pc:grpChg>
        <pc:grpChg chg="mod">
          <ac:chgData name="Omair Abdulkrem Khalid Aljabri" userId="b2c00a74-2992-4546-9b63-c13bdd3f94c6" providerId="ADAL" clId="{8500FD82-5678-4DAC-8F98-6AE37826D802}" dt="2020-04-11T19:08:29.201" v="2711" actId="571"/>
          <ac:grpSpMkLst>
            <pc:docMk/>
            <pc:sldMk cId="4191110109" sldId="258"/>
            <ac:grpSpMk id="133" creationId="{5250B453-A98C-489C-A441-EE634CBBF7B3}"/>
          </ac:grpSpMkLst>
        </pc:grpChg>
        <pc:grpChg chg="add mod">
          <ac:chgData name="Omair Abdulkrem Khalid Aljabri" userId="b2c00a74-2992-4546-9b63-c13bdd3f94c6" providerId="ADAL" clId="{8500FD82-5678-4DAC-8F98-6AE37826D802}" dt="2020-04-11T23:48:51.682" v="6221"/>
          <ac:grpSpMkLst>
            <pc:docMk/>
            <pc:sldMk cId="4191110109" sldId="258"/>
            <ac:grpSpMk id="135" creationId="{95450911-4E65-4B0C-8386-4A8AE6F729E5}"/>
          </ac:grpSpMkLst>
        </pc:grpChg>
        <pc:grpChg chg="mod">
          <ac:chgData name="Omair Abdulkrem Khalid Aljabri" userId="b2c00a74-2992-4546-9b63-c13bdd3f94c6" providerId="ADAL" clId="{8500FD82-5678-4DAC-8F98-6AE37826D802}" dt="2020-04-10T13:44:05.137" v="624"/>
          <ac:grpSpMkLst>
            <pc:docMk/>
            <pc:sldMk cId="4191110109" sldId="258"/>
            <ac:grpSpMk id="136" creationId="{341857F7-0E6A-46BC-B610-B63C7418BAEE}"/>
          </ac:grpSpMkLst>
        </pc:grpChg>
        <pc:grpChg chg="mod">
          <ac:chgData name="Omair Abdulkrem Khalid Aljabri" userId="b2c00a74-2992-4546-9b63-c13bdd3f94c6" providerId="ADAL" clId="{8500FD82-5678-4DAC-8F98-6AE37826D802}" dt="2020-04-10T13:43:50.938" v="622" actId="571"/>
          <ac:grpSpMkLst>
            <pc:docMk/>
            <pc:sldMk cId="4191110109" sldId="258"/>
            <ac:grpSpMk id="137" creationId="{9FFAC90E-B45A-418B-A032-6D02E429BD04}"/>
          </ac:grpSpMkLst>
        </pc:grpChg>
        <pc:grpChg chg="mod">
          <ac:chgData name="Omair Abdulkrem Khalid Aljabri" userId="b2c00a74-2992-4546-9b63-c13bdd3f94c6" providerId="ADAL" clId="{8500FD82-5678-4DAC-8F98-6AE37826D802}" dt="2020-04-10T13:44:05.137" v="624"/>
          <ac:grpSpMkLst>
            <pc:docMk/>
            <pc:sldMk cId="4191110109" sldId="258"/>
            <ac:grpSpMk id="141" creationId="{69EC8E85-3AFF-4B97-898D-F41571AA6088}"/>
          </ac:grpSpMkLst>
        </pc:grpChg>
        <pc:grpChg chg="mod">
          <ac:chgData name="Omair Abdulkrem Khalid Aljabri" userId="b2c00a74-2992-4546-9b63-c13bdd3f94c6" providerId="ADAL" clId="{8500FD82-5678-4DAC-8F98-6AE37826D802}" dt="2020-04-10T13:44:05.137" v="624"/>
          <ac:grpSpMkLst>
            <pc:docMk/>
            <pc:sldMk cId="4191110109" sldId="258"/>
            <ac:grpSpMk id="143" creationId="{8425D51E-04B0-4D58-BF99-A4ED2A881833}"/>
          </ac:grpSpMkLst>
        </pc:grpChg>
        <pc:grpChg chg="del mod">
          <ac:chgData name="Omair Abdulkrem Khalid Aljabri" userId="b2c00a74-2992-4546-9b63-c13bdd3f94c6" providerId="ADAL" clId="{8500FD82-5678-4DAC-8F98-6AE37826D802}" dt="2020-04-10T13:44:05.137" v="624"/>
          <ac:grpSpMkLst>
            <pc:docMk/>
            <pc:sldMk cId="4191110109" sldId="258"/>
            <ac:grpSpMk id="150" creationId="{1BFBA1C8-7799-41E2-8726-5AC4545A5ED2}"/>
          </ac:grpSpMkLst>
        </pc:grpChg>
        <pc:grpChg chg="add del mod">
          <ac:chgData name="Omair Abdulkrem Khalid Aljabri" userId="b2c00a74-2992-4546-9b63-c13bdd3f94c6" providerId="ADAL" clId="{8500FD82-5678-4DAC-8F98-6AE37826D802}" dt="2020-04-10T22:28:00.655" v="2156"/>
          <ac:grpSpMkLst>
            <pc:docMk/>
            <pc:sldMk cId="4191110109" sldId="258"/>
            <ac:grpSpMk id="151" creationId="{51390178-B0DF-48A2-B208-1CC7EA20068D}"/>
          </ac:grpSpMkLst>
        </pc:grpChg>
        <pc:grpChg chg="add del mod topLvl">
          <ac:chgData name="Omair Abdulkrem Khalid Aljabri" userId="b2c00a74-2992-4546-9b63-c13bdd3f94c6" providerId="ADAL" clId="{8500FD82-5678-4DAC-8F98-6AE37826D802}" dt="2020-04-12T21:41:17.382" v="6617" actId="164"/>
          <ac:grpSpMkLst>
            <pc:docMk/>
            <pc:sldMk cId="4191110109" sldId="258"/>
            <ac:grpSpMk id="153" creationId="{303A3BAC-D440-4A60-A212-A2298E79E8BF}"/>
          </ac:grpSpMkLst>
        </pc:grpChg>
        <pc:grpChg chg="mod topLvl">
          <ac:chgData name="Omair Abdulkrem Khalid Aljabri" userId="b2c00a74-2992-4546-9b63-c13bdd3f94c6" providerId="ADAL" clId="{8500FD82-5678-4DAC-8F98-6AE37826D802}" dt="2020-04-10T13:51:58.201" v="666" actId="165"/>
          <ac:grpSpMkLst>
            <pc:docMk/>
            <pc:sldMk cId="4191110109" sldId="258"/>
            <ac:grpSpMk id="154" creationId="{8CFD1CA6-4AA6-49EC-9C6A-D4FCBABB3895}"/>
          </ac:grpSpMkLst>
        </pc:grpChg>
        <pc:grpChg chg="mod topLvl">
          <ac:chgData name="Omair Abdulkrem Khalid Aljabri" userId="b2c00a74-2992-4546-9b63-c13bdd3f94c6" providerId="ADAL" clId="{8500FD82-5678-4DAC-8F98-6AE37826D802}" dt="2020-04-10T13:51:58.201" v="666" actId="165"/>
          <ac:grpSpMkLst>
            <pc:docMk/>
            <pc:sldMk cId="4191110109" sldId="258"/>
            <ac:grpSpMk id="155" creationId="{D7646A5C-FB7E-4E4A-A960-E7E01F47659E}"/>
          </ac:grpSpMkLst>
        </pc:grpChg>
        <pc:grpChg chg="mod">
          <ac:chgData name="Omair Abdulkrem Khalid Aljabri" userId="b2c00a74-2992-4546-9b63-c13bdd3f94c6" providerId="ADAL" clId="{8500FD82-5678-4DAC-8F98-6AE37826D802}" dt="2020-04-10T13:46:30.687" v="641" actId="571"/>
          <ac:grpSpMkLst>
            <pc:docMk/>
            <pc:sldMk cId="4191110109" sldId="258"/>
            <ac:grpSpMk id="159" creationId="{7B8002FF-7CF6-4A3B-A3D9-8C9F41E14E75}"/>
          </ac:grpSpMkLst>
        </pc:grpChg>
        <pc:grpChg chg="mod">
          <ac:chgData name="Omair Abdulkrem Khalid Aljabri" userId="b2c00a74-2992-4546-9b63-c13bdd3f94c6" providerId="ADAL" clId="{8500FD82-5678-4DAC-8F98-6AE37826D802}" dt="2020-04-10T13:46:30.687" v="641" actId="571"/>
          <ac:grpSpMkLst>
            <pc:docMk/>
            <pc:sldMk cId="4191110109" sldId="258"/>
            <ac:grpSpMk id="161" creationId="{A296984F-AA53-49D5-8555-C99AE92F5669}"/>
          </ac:grpSpMkLst>
        </pc:grpChg>
        <pc:grpChg chg="add del">
          <ac:chgData name="Omair Abdulkrem Khalid Aljabri" userId="b2c00a74-2992-4546-9b63-c13bdd3f94c6" providerId="ADAL" clId="{8500FD82-5678-4DAC-8F98-6AE37826D802}" dt="2020-04-10T13:46:19.773" v="632"/>
          <ac:grpSpMkLst>
            <pc:docMk/>
            <pc:sldMk cId="4191110109" sldId="258"/>
            <ac:grpSpMk id="168" creationId="{0E9A32F7-D793-4DDF-B940-ED07F072E324}"/>
          </ac:grpSpMkLst>
        </pc:grpChg>
        <pc:grpChg chg="add mod">
          <ac:chgData name="Omair Abdulkrem Khalid Aljabri" userId="b2c00a74-2992-4546-9b63-c13bdd3f94c6" providerId="ADAL" clId="{8500FD82-5678-4DAC-8F98-6AE37826D802}" dt="2020-04-11T20:54:45.847" v="4372" actId="164"/>
          <ac:grpSpMkLst>
            <pc:docMk/>
            <pc:sldMk cId="4191110109" sldId="258"/>
            <ac:grpSpMk id="168" creationId="{A6DCDA2C-5480-4AA0-BDAE-4644DAD76C95}"/>
          </ac:grpSpMkLst>
        </pc:grpChg>
        <pc:grpChg chg="mod">
          <ac:chgData name="Omair Abdulkrem Khalid Aljabri" userId="b2c00a74-2992-4546-9b63-c13bdd3f94c6" providerId="ADAL" clId="{8500FD82-5678-4DAC-8F98-6AE37826D802}" dt="2020-04-11T20:53:03.436" v="4275"/>
          <ac:grpSpMkLst>
            <pc:docMk/>
            <pc:sldMk cId="4191110109" sldId="258"/>
            <ac:grpSpMk id="174" creationId="{282CE86B-FA99-4486-9523-B343904573E9}"/>
          </ac:grpSpMkLst>
        </pc:grpChg>
        <pc:grpChg chg="add del mod">
          <ac:chgData name="Omair Abdulkrem Khalid Aljabri" userId="b2c00a74-2992-4546-9b63-c13bdd3f94c6" providerId="ADAL" clId="{8500FD82-5678-4DAC-8F98-6AE37826D802}" dt="2020-04-11T22:36:06.762" v="5327" actId="478"/>
          <ac:grpSpMkLst>
            <pc:docMk/>
            <pc:sldMk cId="4191110109" sldId="258"/>
            <ac:grpSpMk id="174" creationId="{2A2ECF23-C211-4722-B515-DE020F12C6A9}"/>
          </ac:grpSpMkLst>
        </pc:grpChg>
        <pc:grpChg chg="mod topLvl">
          <ac:chgData name="Omair Abdulkrem Khalid Aljabri" userId="b2c00a74-2992-4546-9b63-c13bdd3f94c6" providerId="ADAL" clId="{8500FD82-5678-4DAC-8F98-6AE37826D802}" dt="2020-04-11T22:39:17.172" v="5372" actId="164"/>
          <ac:grpSpMkLst>
            <pc:docMk/>
            <pc:sldMk cId="4191110109" sldId="258"/>
            <ac:grpSpMk id="175" creationId="{4ADBA18D-282A-4D4E-A39F-A32301F626C4}"/>
          </ac:grpSpMkLst>
        </pc:grpChg>
        <pc:grpChg chg="mod">
          <ac:chgData name="Omair Abdulkrem Khalid Aljabri" userId="b2c00a74-2992-4546-9b63-c13bdd3f94c6" providerId="ADAL" clId="{8500FD82-5678-4DAC-8F98-6AE37826D802}" dt="2020-04-11T20:52:58.101" v="4272" actId="571"/>
          <ac:grpSpMkLst>
            <pc:docMk/>
            <pc:sldMk cId="4191110109" sldId="258"/>
            <ac:grpSpMk id="176" creationId="{8561E5A4-D3C4-4CE8-B9F3-E9D263731CD2}"/>
          </ac:grpSpMkLst>
        </pc:grpChg>
        <pc:grpChg chg="add del mod">
          <ac:chgData name="Omair Abdulkrem Khalid Aljabri" userId="b2c00a74-2992-4546-9b63-c13bdd3f94c6" providerId="ADAL" clId="{8500FD82-5678-4DAC-8F98-6AE37826D802}" dt="2020-04-11T20:53:03.436" v="4275"/>
          <ac:grpSpMkLst>
            <pc:docMk/>
            <pc:sldMk cId="4191110109" sldId="258"/>
            <ac:grpSpMk id="177" creationId="{851ED133-B6CF-40B2-91DC-2E8F4EFFAFC9}"/>
          </ac:grpSpMkLst>
        </pc:grpChg>
        <pc:grpChg chg="mod">
          <ac:chgData name="Omair Abdulkrem Khalid Aljabri" userId="b2c00a74-2992-4546-9b63-c13bdd3f94c6" providerId="ADAL" clId="{8500FD82-5678-4DAC-8F98-6AE37826D802}" dt="2020-04-11T22:35:57.631" v="5326" actId="571"/>
          <ac:grpSpMkLst>
            <pc:docMk/>
            <pc:sldMk cId="4191110109" sldId="258"/>
            <ac:grpSpMk id="177" creationId="{B18A33CA-24DC-4CFF-BEE6-F6AABEA52EBE}"/>
          </ac:grpSpMkLst>
        </pc:grpChg>
        <pc:grpChg chg="add del mod">
          <ac:chgData name="Omair Abdulkrem Khalid Aljabri" userId="b2c00a74-2992-4546-9b63-c13bdd3f94c6" providerId="ADAL" clId="{8500FD82-5678-4DAC-8F98-6AE37826D802}" dt="2020-04-10T22:28:00.655" v="2156"/>
          <ac:grpSpMkLst>
            <pc:docMk/>
            <pc:sldMk cId="4191110109" sldId="258"/>
            <ac:grpSpMk id="178" creationId="{76364B06-0B88-4723-9396-1EEABDCAD94C}"/>
          </ac:grpSpMkLst>
        </pc:grpChg>
        <pc:grpChg chg="mod">
          <ac:chgData name="Omair Abdulkrem Khalid Aljabri" userId="b2c00a74-2992-4546-9b63-c13bdd3f94c6" providerId="ADAL" clId="{8500FD82-5678-4DAC-8F98-6AE37826D802}" dt="2020-04-11T22:35:57.631" v="5326" actId="571"/>
          <ac:grpSpMkLst>
            <pc:docMk/>
            <pc:sldMk cId="4191110109" sldId="258"/>
            <ac:grpSpMk id="179" creationId="{7EDEEF6E-A138-46CB-9B43-9B112BE637C2}"/>
          </ac:grpSpMkLst>
        </pc:grpChg>
        <pc:grpChg chg="add del mod">
          <ac:chgData name="Omair Abdulkrem Khalid Aljabri" userId="b2c00a74-2992-4546-9b63-c13bdd3f94c6" providerId="ADAL" clId="{8500FD82-5678-4DAC-8F98-6AE37826D802}" dt="2020-04-10T22:29:12.416" v="2164"/>
          <ac:grpSpMkLst>
            <pc:docMk/>
            <pc:sldMk cId="4191110109" sldId="258"/>
            <ac:grpSpMk id="181" creationId="{5C483D9F-0F1C-4A3E-9ABF-931EA40A7199}"/>
          </ac:grpSpMkLst>
        </pc:grpChg>
        <pc:grpChg chg="mod">
          <ac:chgData name="Omair Abdulkrem Khalid Aljabri" userId="b2c00a74-2992-4546-9b63-c13bdd3f94c6" providerId="ADAL" clId="{8500FD82-5678-4DAC-8F98-6AE37826D802}" dt="2020-04-11T20:52:58.101" v="4272" actId="571"/>
          <ac:grpSpMkLst>
            <pc:docMk/>
            <pc:sldMk cId="4191110109" sldId="258"/>
            <ac:grpSpMk id="181" creationId="{A42B775B-654C-4E16-952E-78B72639D244}"/>
          </ac:grpSpMkLst>
        </pc:grpChg>
        <pc:grpChg chg="add del mod">
          <ac:chgData name="Omair Abdulkrem Khalid Aljabri" userId="b2c00a74-2992-4546-9b63-c13bdd3f94c6" providerId="ADAL" clId="{8500FD82-5678-4DAC-8F98-6AE37826D802}" dt="2020-04-11T23:10:42.362" v="5673" actId="478"/>
          <ac:grpSpMkLst>
            <pc:docMk/>
            <pc:sldMk cId="4191110109" sldId="258"/>
            <ac:grpSpMk id="183" creationId="{24DE795A-86A2-42DD-94D6-320D7FA9D3EB}"/>
          </ac:grpSpMkLst>
        </pc:grpChg>
        <pc:grpChg chg="add del mod">
          <ac:chgData name="Omair Abdulkrem Khalid Aljabri" userId="b2c00a74-2992-4546-9b63-c13bdd3f94c6" providerId="ADAL" clId="{8500FD82-5678-4DAC-8F98-6AE37826D802}" dt="2020-04-12T21:21:52.794" v="6417" actId="571"/>
          <ac:grpSpMkLst>
            <pc:docMk/>
            <pc:sldMk cId="4191110109" sldId="258"/>
            <ac:grpSpMk id="183" creationId="{6497E34D-E109-4A5C-BC0F-DC179C8B3DC0}"/>
          </ac:grpSpMkLst>
        </pc:grpChg>
        <pc:grpChg chg="mod">
          <ac:chgData name="Omair Abdulkrem Khalid Aljabri" userId="b2c00a74-2992-4546-9b63-c13bdd3f94c6" providerId="ADAL" clId="{8500FD82-5678-4DAC-8F98-6AE37826D802}" dt="2020-04-11T20:52:58.101" v="4272" actId="571"/>
          <ac:grpSpMkLst>
            <pc:docMk/>
            <pc:sldMk cId="4191110109" sldId="258"/>
            <ac:grpSpMk id="183" creationId="{AD456B87-0A94-453F-B1BF-8D0CFCF418B4}"/>
          </ac:grpSpMkLst>
        </pc:grpChg>
        <pc:grpChg chg="add del mod">
          <ac:chgData name="Omair Abdulkrem Khalid Aljabri" userId="b2c00a74-2992-4546-9b63-c13bdd3f94c6" providerId="ADAL" clId="{8500FD82-5678-4DAC-8F98-6AE37826D802}" dt="2020-04-10T22:32:46.542" v="2279"/>
          <ac:grpSpMkLst>
            <pc:docMk/>
            <pc:sldMk cId="4191110109" sldId="258"/>
            <ac:grpSpMk id="184" creationId="{575B404F-6463-4D13-A2E8-A2DBE65573A6}"/>
          </ac:grpSpMkLst>
        </pc:grpChg>
        <pc:grpChg chg="mod ord topLvl">
          <ac:chgData name="Omair Abdulkrem Khalid Aljabri" userId="b2c00a74-2992-4546-9b63-c13bdd3f94c6" providerId="ADAL" clId="{8500FD82-5678-4DAC-8F98-6AE37826D802}" dt="2020-04-11T23:12:37.373" v="5687" actId="164"/>
          <ac:grpSpMkLst>
            <pc:docMk/>
            <pc:sldMk cId="4191110109" sldId="258"/>
            <ac:grpSpMk id="184" creationId="{DF41325A-38EF-49D9-A6FE-AEFA5E2A7863}"/>
          </ac:grpSpMkLst>
        </pc:grpChg>
        <pc:grpChg chg="add del mod">
          <ac:chgData name="Omair Abdulkrem Khalid Aljabri" userId="b2c00a74-2992-4546-9b63-c13bdd3f94c6" providerId="ADAL" clId="{8500FD82-5678-4DAC-8F98-6AE37826D802}" dt="2020-04-12T21:21:52.794" v="6417" actId="571"/>
          <ac:grpSpMkLst>
            <pc:docMk/>
            <pc:sldMk cId="4191110109" sldId="258"/>
            <ac:grpSpMk id="185" creationId="{A1F8D30B-1D27-44F5-BC6A-97C92FCF1F55}"/>
          </ac:grpSpMkLst>
        </pc:grpChg>
        <pc:grpChg chg="mod">
          <ac:chgData name="Omair Abdulkrem Khalid Aljabri" userId="b2c00a74-2992-4546-9b63-c13bdd3f94c6" providerId="ADAL" clId="{8500FD82-5678-4DAC-8F98-6AE37826D802}" dt="2020-04-11T23:08:30.561" v="5576" actId="571"/>
          <ac:grpSpMkLst>
            <pc:docMk/>
            <pc:sldMk cId="4191110109" sldId="258"/>
            <ac:grpSpMk id="186" creationId="{345E9D73-FF11-49B0-A203-B52505ACE81B}"/>
          </ac:grpSpMkLst>
        </pc:grpChg>
        <pc:grpChg chg="mod">
          <ac:chgData name="Omair Abdulkrem Khalid Aljabri" userId="b2c00a74-2992-4546-9b63-c13bdd3f94c6" providerId="ADAL" clId="{8500FD82-5678-4DAC-8F98-6AE37826D802}" dt="2020-04-11T19:08:29.201" v="2711" actId="571"/>
          <ac:grpSpMkLst>
            <pc:docMk/>
            <pc:sldMk cId="4191110109" sldId="258"/>
            <ac:grpSpMk id="186" creationId="{596A2A91-2BCE-49F6-A658-452BEFDED3B5}"/>
          </ac:grpSpMkLst>
        </pc:grpChg>
        <pc:grpChg chg="mod">
          <ac:chgData name="Omair Abdulkrem Khalid Aljabri" userId="b2c00a74-2992-4546-9b63-c13bdd3f94c6" providerId="ADAL" clId="{8500FD82-5678-4DAC-8F98-6AE37826D802}" dt="2020-04-11T19:08:29.201" v="2711" actId="571"/>
          <ac:grpSpMkLst>
            <pc:docMk/>
            <pc:sldMk cId="4191110109" sldId="258"/>
            <ac:grpSpMk id="187" creationId="{925B4589-BC92-4292-9FDF-840FAF62A8EC}"/>
          </ac:grpSpMkLst>
        </pc:grpChg>
        <pc:grpChg chg="mod">
          <ac:chgData name="Omair Abdulkrem Khalid Aljabri" userId="b2c00a74-2992-4546-9b63-c13bdd3f94c6" providerId="ADAL" clId="{8500FD82-5678-4DAC-8F98-6AE37826D802}" dt="2020-04-11T23:08:30.561" v="5576" actId="571"/>
          <ac:grpSpMkLst>
            <pc:docMk/>
            <pc:sldMk cId="4191110109" sldId="258"/>
            <ac:grpSpMk id="188" creationId="{7B510259-0AFF-4EB9-93CF-F23E8EFA6E01}"/>
          </ac:grpSpMkLst>
        </pc:grpChg>
        <pc:grpChg chg="add mod ord topLvl">
          <ac:chgData name="Omair Abdulkrem Khalid Aljabri" userId="b2c00a74-2992-4546-9b63-c13bdd3f94c6" providerId="ADAL" clId="{8500FD82-5678-4DAC-8F98-6AE37826D802}" dt="2020-04-12T21:27:43.259" v="6443" actId="478"/>
          <ac:grpSpMkLst>
            <pc:docMk/>
            <pc:sldMk cId="4191110109" sldId="258"/>
            <ac:grpSpMk id="190" creationId="{55BD50FA-8BE6-4909-A95E-293170C8A474}"/>
          </ac:grpSpMkLst>
        </pc:grpChg>
        <pc:grpChg chg="mod">
          <ac:chgData name="Omair Abdulkrem Khalid Aljabri" userId="b2c00a74-2992-4546-9b63-c13bdd3f94c6" providerId="ADAL" clId="{8500FD82-5678-4DAC-8F98-6AE37826D802}" dt="2020-04-11T19:08:29.201" v="2711" actId="571"/>
          <ac:grpSpMkLst>
            <pc:docMk/>
            <pc:sldMk cId="4191110109" sldId="258"/>
            <ac:grpSpMk id="191" creationId="{8C13FFAE-0FD6-4351-8C14-46B8BBD902F7}"/>
          </ac:grpSpMkLst>
        </pc:grpChg>
        <pc:grpChg chg="mod">
          <ac:chgData name="Omair Abdulkrem Khalid Aljabri" userId="b2c00a74-2992-4546-9b63-c13bdd3f94c6" providerId="ADAL" clId="{8500FD82-5678-4DAC-8F98-6AE37826D802}" dt="2020-04-11T20:58:12.589" v="4462" actId="571"/>
          <ac:grpSpMkLst>
            <pc:docMk/>
            <pc:sldMk cId="4191110109" sldId="258"/>
            <ac:grpSpMk id="191" creationId="{B777E76F-51A9-4BDF-AC70-B8100CB149E6}"/>
          </ac:grpSpMkLst>
        </pc:grpChg>
        <pc:grpChg chg="mod">
          <ac:chgData name="Omair Abdulkrem Khalid Aljabri" userId="b2c00a74-2992-4546-9b63-c13bdd3f94c6" providerId="ADAL" clId="{8500FD82-5678-4DAC-8F98-6AE37826D802}" dt="2020-04-11T20:58:12.589" v="4462" actId="571"/>
          <ac:grpSpMkLst>
            <pc:docMk/>
            <pc:sldMk cId="4191110109" sldId="258"/>
            <ac:grpSpMk id="193" creationId="{543B4E4B-B6B8-43EF-9C09-702BE01A367E}"/>
          </ac:grpSpMkLst>
        </pc:grpChg>
        <pc:grpChg chg="mod">
          <ac:chgData name="Omair Abdulkrem Khalid Aljabri" userId="b2c00a74-2992-4546-9b63-c13bdd3f94c6" providerId="ADAL" clId="{8500FD82-5678-4DAC-8F98-6AE37826D802}" dt="2020-04-11T19:08:29.201" v="2711" actId="571"/>
          <ac:grpSpMkLst>
            <pc:docMk/>
            <pc:sldMk cId="4191110109" sldId="258"/>
            <ac:grpSpMk id="193" creationId="{932835E5-7CB5-492B-A5A2-4DD81C961EFE}"/>
          </ac:grpSpMkLst>
        </pc:grpChg>
        <pc:grpChg chg="add del mod">
          <ac:chgData name="Omair Abdulkrem Khalid Aljabri" userId="b2c00a74-2992-4546-9b63-c13bdd3f94c6" providerId="ADAL" clId="{8500FD82-5678-4DAC-8F98-6AE37826D802}" dt="2020-04-10T22:35:02.707" v="2377"/>
          <ac:grpSpMkLst>
            <pc:docMk/>
            <pc:sldMk cId="4191110109" sldId="258"/>
            <ac:grpSpMk id="195" creationId="{94C5D993-E7E9-4730-B0AE-C47ABFE67129}"/>
          </ac:grpSpMkLst>
        </pc:grpChg>
        <pc:grpChg chg="add del mod">
          <ac:chgData name="Omair Abdulkrem Khalid Aljabri" userId="b2c00a74-2992-4546-9b63-c13bdd3f94c6" providerId="ADAL" clId="{8500FD82-5678-4DAC-8F98-6AE37826D802}" dt="2020-04-11T21:04:33.947" v="4557"/>
          <ac:grpSpMkLst>
            <pc:docMk/>
            <pc:sldMk cId="4191110109" sldId="258"/>
            <ac:grpSpMk id="197" creationId="{1DD0A41C-0AF7-4BBD-B08F-4F7AB4483D87}"/>
          </ac:grpSpMkLst>
        </pc:grpChg>
        <pc:grpChg chg="mod">
          <ac:chgData name="Omair Abdulkrem Khalid Aljabri" userId="b2c00a74-2992-4546-9b63-c13bdd3f94c6" providerId="ADAL" clId="{8500FD82-5678-4DAC-8F98-6AE37826D802}" dt="2020-04-11T21:04:13.816" v="4539" actId="571"/>
          <ac:grpSpMkLst>
            <pc:docMk/>
            <pc:sldMk cId="4191110109" sldId="258"/>
            <ac:grpSpMk id="198" creationId="{60ED8D5D-A7D2-481A-9BF6-604BE50E497D}"/>
          </ac:grpSpMkLst>
        </pc:grpChg>
        <pc:grpChg chg="add del mod">
          <ac:chgData name="Omair Abdulkrem Khalid Aljabri" userId="b2c00a74-2992-4546-9b63-c13bdd3f94c6" providerId="ADAL" clId="{8500FD82-5678-4DAC-8F98-6AE37826D802}" dt="2020-04-10T22:35:02.707" v="2377"/>
          <ac:grpSpMkLst>
            <pc:docMk/>
            <pc:sldMk cId="4191110109" sldId="258"/>
            <ac:grpSpMk id="198" creationId="{CC0A0CB6-ADDB-4AC5-AD02-88630EEBF9FC}"/>
          </ac:grpSpMkLst>
        </pc:grpChg>
        <pc:grpChg chg="add mod">
          <ac:chgData name="Omair Abdulkrem Khalid Aljabri" userId="b2c00a74-2992-4546-9b63-c13bdd3f94c6" providerId="ADAL" clId="{8500FD82-5678-4DAC-8F98-6AE37826D802}" dt="2020-04-11T23:34:12.066" v="5847" actId="571"/>
          <ac:grpSpMkLst>
            <pc:docMk/>
            <pc:sldMk cId="4191110109" sldId="258"/>
            <ac:grpSpMk id="199" creationId="{B5A35C98-176C-4E97-934E-DEA32EA80541}"/>
          </ac:grpSpMkLst>
        </pc:grpChg>
        <pc:grpChg chg="mod">
          <ac:chgData name="Omair Abdulkrem Khalid Aljabri" userId="b2c00a74-2992-4546-9b63-c13bdd3f94c6" providerId="ADAL" clId="{8500FD82-5678-4DAC-8F98-6AE37826D802}" dt="2020-04-11T23:34:12.066" v="5847" actId="571"/>
          <ac:grpSpMkLst>
            <pc:docMk/>
            <pc:sldMk cId="4191110109" sldId="258"/>
            <ac:grpSpMk id="200" creationId="{0B37CD8B-8190-478C-85B8-2F2196F54C1B}"/>
          </ac:grpSpMkLst>
        </pc:grpChg>
        <pc:grpChg chg="mod">
          <ac:chgData name="Omair Abdulkrem Khalid Aljabri" userId="b2c00a74-2992-4546-9b63-c13bdd3f94c6" providerId="ADAL" clId="{8500FD82-5678-4DAC-8F98-6AE37826D802}" dt="2020-04-12T21:21:52.794" v="6417" actId="571"/>
          <ac:grpSpMkLst>
            <pc:docMk/>
            <pc:sldMk cId="4191110109" sldId="258"/>
            <ac:grpSpMk id="200" creationId="{9D473A96-C8B0-41E8-83EA-E4431A445E5A}"/>
          </ac:grpSpMkLst>
        </pc:grpChg>
        <pc:grpChg chg="mod">
          <ac:chgData name="Omair Abdulkrem Khalid Aljabri" userId="b2c00a74-2992-4546-9b63-c13bdd3f94c6" providerId="ADAL" clId="{8500FD82-5678-4DAC-8F98-6AE37826D802}" dt="2020-04-11T19:08:29.201" v="2711" actId="571"/>
          <ac:grpSpMkLst>
            <pc:docMk/>
            <pc:sldMk cId="4191110109" sldId="258"/>
            <ac:grpSpMk id="200" creationId="{D334A7E5-B1ED-47B5-99D6-BA775EC70BFD}"/>
          </ac:grpSpMkLst>
        </pc:grpChg>
        <pc:grpChg chg="mod">
          <ac:chgData name="Omair Abdulkrem Khalid Aljabri" userId="b2c00a74-2992-4546-9b63-c13bdd3f94c6" providerId="ADAL" clId="{8500FD82-5678-4DAC-8F98-6AE37826D802}" dt="2020-04-11T21:04:13.816" v="4539" actId="571"/>
          <ac:grpSpMkLst>
            <pc:docMk/>
            <pc:sldMk cId="4191110109" sldId="258"/>
            <ac:grpSpMk id="200" creationId="{D711F96C-C46E-48F8-8F2A-5829F6ECC513}"/>
          </ac:grpSpMkLst>
        </pc:grpChg>
        <pc:grpChg chg="mod">
          <ac:chgData name="Omair Abdulkrem Khalid Aljabri" userId="b2c00a74-2992-4546-9b63-c13bdd3f94c6" providerId="ADAL" clId="{8500FD82-5678-4DAC-8F98-6AE37826D802}" dt="2020-04-11T23:34:12.066" v="5847" actId="571"/>
          <ac:grpSpMkLst>
            <pc:docMk/>
            <pc:sldMk cId="4191110109" sldId="258"/>
            <ac:grpSpMk id="202" creationId="{AAB443DC-5E52-4203-8B76-62E0C6089908}"/>
          </ac:grpSpMkLst>
        </pc:grpChg>
        <pc:grpChg chg="add del mod">
          <ac:chgData name="Omair Abdulkrem Khalid Aljabri" userId="b2c00a74-2992-4546-9b63-c13bdd3f94c6" providerId="ADAL" clId="{8500FD82-5678-4DAC-8F98-6AE37826D802}" dt="2020-04-12T21:21:52.794" v="6417" actId="571"/>
          <ac:grpSpMkLst>
            <pc:docMk/>
            <pc:sldMk cId="4191110109" sldId="258"/>
            <ac:grpSpMk id="202" creationId="{EF6E60BE-54F1-48AA-8644-E62DDA00AF75}"/>
          </ac:grpSpMkLst>
        </pc:grpChg>
        <pc:grpChg chg="add del mod ord">
          <ac:chgData name="Omair Abdulkrem Khalid Aljabri" userId="b2c00a74-2992-4546-9b63-c13bdd3f94c6" providerId="ADAL" clId="{8500FD82-5678-4DAC-8F98-6AE37826D802}" dt="2020-04-11T20:07:54.598" v="3589"/>
          <ac:grpSpMkLst>
            <pc:docMk/>
            <pc:sldMk cId="4191110109" sldId="258"/>
            <ac:grpSpMk id="203" creationId="{81F97D18-643B-4679-8C12-3713CB18A5A7}"/>
          </ac:grpSpMkLst>
        </pc:grpChg>
        <pc:grpChg chg="mod">
          <ac:chgData name="Omair Abdulkrem Khalid Aljabri" userId="b2c00a74-2992-4546-9b63-c13bdd3f94c6" providerId="ADAL" clId="{8500FD82-5678-4DAC-8F98-6AE37826D802}" dt="2020-04-11T20:08:51.630" v="3613"/>
          <ac:grpSpMkLst>
            <pc:docMk/>
            <pc:sldMk cId="4191110109" sldId="258"/>
            <ac:grpSpMk id="204" creationId="{4D3E6C3E-61A8-4066-B22E-70770F89CF29}"/>
          </ac:grpSpMkLst>
        </pc:grpChg>
        <pc:grpChg chg="add del ord">
          <ac:chgData name="Omair Abdulkrem Khalid Aljabri" userId="b2c00a74-2992-4546-9b63-c13bdd3f94c6" providerId="ADAL" clId="{8500FD82-5678-4DAC-8F98-6AE37826D802}" dt="2020-04-10T14:25:03.054" v="1001" actId="167"/>
          <ac:grpSpMkLst>
            <pc:docMk/>
            <pc:sldMk cId="4191110109" sldId="258"/>
            <ac:grpSpMk id="205" creationId="{FEC87A9C-8019-4EC7-8DB1-82F14DCD1D7A}"/>
          </ac:grpSpMkLst>
        </pc:grpChg>
        <pc:grpChg chg="mod">
          <ac:chgData name="Omair Abdulkrem Khalid Aljabri" userId="b2c00a74-2992-4546-9b63-c13bdd3f94c6" providerId="ADAL" clId="{8500FD82-5678-4DAC-8F98-6AE37826D802}" dt="2020-04-11T23:34:12.066" v="5847" actId="571"/>
          <ac:grpSpMkLst>
            <pc:docMk/>
            <pc:sldMk cId="4191110109" sldId="258"/>
            <ac:grpSpMk id="208" creationId="{137DD0D7-D2A6-4A7A-95B1-BEB78EEC04AE}"/>
          </ac:grpSpMkLst>
        </pc:grpChg>
        <pc:grpChg chg="mod">
          <ac:chgData name="Omair Abdulkrem Khalid Aljabri" userId="b2c00a74-2992-4546-9b63-c13bdd3f94c6" providerId="ADAL" clId="{8500FD82-5678-4DAC-8F98-6AE37826D802}" dt="2020-04-11T23:34:12.066" v="5847" actId="571"/>
          <ac:grpSpMkLst>
            <pc:docMk/>
            <pc:sldMk cId="4191110109" sldId="258"/>
            <ac:grpSpMk id="210" creationId="{05A5DE87-90CB-4FE2-A03F-E3C80C20C2AC}"/>
          </ac:grpSpMkLst>
        </pc:grpChg>
        <pc:grpChg chg="add del mod">
          <ac:chgData name="Omair Abdulkrem Khalid Aljabri" userId="b2c00a74-2992-4546-9b63-c13bdd3f94c6" providerId="ADAL" clId="{8500FD82-5678-4DAC-8F98-6AE37826D802}" dt="2020-04-11T20:08:51.630" v="3613"/>
          <ac:grpSpMkLst>
            <pc:docMk/>
            <pc:sldMk cId="4191110109" sldId="258"/>
            <ac:grpSpMk id="231" creationId="{678729A2-3F47-487C-99B7-8262989E8B81}"/>
          </ac:grpSpMkLst>
        </pc:grpChg>
        <pc:grpChg chg="del mod">
          <ac:chgData name="Omair Abdulkrem Khalid Aljabri" userId="b2c00a74-2992-4546-9b63-c13bdd3f94c6" providerId="ADAL" clId="{8500FD82-5678-4DAC-8F98-6AE37826D802}" dt="2020-04-11T19:12:21.117" v="2765" actId="478"/>
          <ac:grpSpMkLst>
            <pc:docMk/>
            <pc:sldMk cId="4191110109" sldId="258"/>
            <ac:grpSpMk id="232" creationId="{44AEDA1F-4598-4046-8DF6-5A29CFD034B5}"/>
          </ac:grpSpMkLst>
        </pc:grpChg>
        <pc:grpChg chg="del mod">
          <ac:chgData name="Omair Abdulkrem Khalid Aljabri" userId="b2c00a74-2992-4546-9b63-c13bdd3f94c6" providerId="ADAL" clId="{8500FD82-5678-4DAC-8F98-6AE37826D802}" dt="2020-04-11T20:07:30.522" v="3572"/>
          <ac:grpSpMkLst>
            <pc:docMk/>
            <pc:sldMk cId="4191110109" sldId="258"/>
            <ac:grpSpMk id="236" creationId="{EB2BC794-5E2E-4611-A84F-5DAC442BE2D7}"/>
          </ac:grpSpMkLst>
        </pc:grpChg>
        <pc:grpChg chg="del mod">
          <ac:chgData name="Omair Abdulkrem Khalid Aljabri" userId="b2c00a74-2992-4546-9b63-c13bdd3f94c6" providerId="ADAL" clId="{8500FD82-5678-4DAC-8F98-6AE37826D802}" dt="2020-04-11T20:07:58.184" v="3593"/>
          <ac:grpSpMkLst>
            <pc:docMk/>
            <pc:sldMk cId="4191110109" sldId="258"/>
            <ac:grpSpMk id="238" creationId="{5F7FE2F4-6E54-40D9-9EF4-4138E5750FB7}"/>
          </ac:grpSpMkLst>
        </pc:grpChg>
        <pc:grpChg chg="add mod ord">
          <ac:chgData name="Omair Abdulkrem Khalid Aljabri" userId="b2c00a74-2992-4546-9b63-c13bdd3f94c6" providerId="ADAL" clId="{8500FD82-5678-4DAC-8F98-6AE37826D802}" dt="2020-04-10T14:02:27.157" v="843" actId="164"/>
          <ac:grpSpMkLst>
            <pc:docMk/>
            <pc:sldMk cId="4191110109" sldId="258"/>
            <ac:grpSpMk id="243" creationId="{35FDAA98-816B-45DB-A7EF-6D13753B0263}"/>
          </ac:grpSpMkLst>
        </pc:grpChg>
        <pc:grpChg chg="add mod ord">
          <ac:chgData name="Omair Abdulkrem Khalid Aljabri" userId="b2c00a74-2992-4546-9b63-c13bdd3f94c6" providerId="ADAL" clId="{8500FD82-5678-4DAC-8F98-6AE37826D802}" dt="2020-04-11T23:46:13.296" v="6132" actId="1076"/>
          <ac:grpSpMkLst>
            <pc:docMk/>
            <pc:sldMk cId="4191110109" sldId="258"/>
            <ac:grpSpMk id="261" creationId="{9E098E0E-7DD0-4769-B416-511D58B0A1C0}"/>
          </ac:grpSpMkLst>
        </pc:grpChg>
        <pc:grpChg chg="del mod">
          <ac:chgData name="Omair Abdulkrem Khalid Aljabri" userId="b2c00a74-2992-4546-9b63-c13bdd3f94c6" providerId="ADAL" clId="{8500FD82-5678-4DAC-8F98-6AE37826D802}" dt="2020-04-11T20:08:49.908" v="3612"/>
          <ac:grpSpMkLst>
            <pc:docMk/>
            <pc:sldMk cId="4191110109" sldId="258"/>
            <ac:grpSpMk id="263" creationId="{FB273E62-F0A1-4D33-8BD9-4D52E03C11D1}"/>
          </ac:grpSpMkLst>
        </pc:grpChg>
        <pc:grpChg chg="add mod ord">
          <ac:chgData name="Omair Abdulkrem Khalid Aljabri" userId="b2c00a74-2992-4546-9b63-c13bdd3f94c6" providerId="ADAL" clId="{8500FD82-5678-4DAC-8F98-6AE37826D802}" dt="2020-04-12T21:10:53.872" v="6295"/>
          <ac:grpSpMkLst>
            <pc:docMk/>
            <pc:sldMk cId="4191110109" sldId="258"/>
            <ac:grpSpMk id="266" creationId="{38DC982F-A702-4091-93B6-4D88B42C963C}"/>
          </ac:grpSpMkLst>
        </pc:grpChg>
        <pc:grpChg chg="mod">
          <ac:chgData name="Omair Abdulkrem Khalid Aljabri" userId="b2c00a74-2992-4546-9b63-c13bdd3f94c6" providerId="ADAL" clId="{8500FD82-5678-4DAC-8F98-6AE37826D802}" dt="2020-04-11T19:25:07.839" v="2815" actId="571"/>
          <ac:grpSpMkLst>
            <pc:docMk/>
            <pc:sldMk cId="4191110109" sldId="258"/>
            <ac:grpSpMk id="267" creationId="{88D5E757-F207-41FB-91A8-0DA551E7FEC8}"/>
          </ac:grpSpMkLst>
        </pc:grpChg>
        <pc:grpChg chg="del mod">
          <ac:chgData name="Omair Abdulkrem Khalid Aljabri" userId="b2c00a74-2992-4546-9b63-c13bdd3f94c6" providerId="ADAL" clId="{8500FD82-5678-4DAC-8F98-6AE37826D802}" dt="2020-04-11T19:25:41.262" v="2818" actId="478"/>
          <ac:grpSpMkLst>
            <pc:docMk/>
            <pc:sldMk cId="4191110109" sldId="258"/>
            <ac:grpSpMk id="271" creationId="{10218C5C-D5F6-44BA-820C-AA9DF119ECB5}"/>
          </ac:grpSpMkLst>
        </pc:grpChg>
        <pc:grpChg chg="add mod ord">
          <ac:chgData name="Omair Abdulkrem Khalid Aljabri" userId="b2c00a74-2992-4546-9b63-c13bdd3f94c6" providerId="ADAL" clId="{8500FD82-5678-4DAC-8F98-6AE37826D802}" dt="2020-04-11T20:00:16.928" v="3364" actId="1076"/>
          <ac:grpSpMkLst>
            <pc:docMk/>
            <pc:sldMk cId="4191110109" sldId="258"/>
            <ac:grpSpMk id="274" creationId="{F8D2BBC2-78CF-4627-B96D-C50B11DBF9AB}"/>
          </ac:grpSpMkLst>
        </pc:grpChg>
        <pc:grpChg chg="mod">
          <ac:chgData name="Omair Abdulkrem Khalid Aljabri" userId="b2c00a74-2992-4546-9b63-c13bdd3f94c6" providerId="ADAL" clId="{8500FD82-5678-4DAC-8F98-6AE37826D802}" dt="2020-04-11T19:40:58.828" v="3075" actId="571"/>
          <ac:grpSpMkLst>
            <pc:docMk/>
            <pc:sldMk cId="4191110109" sldId="258"/>
            <ac:grpSpMk id="275" creationId="{D8B4E998-D2FC-48BA-A062-710CEA8B18E9}"/>
          </ac:grpSpMkLst>
        </pc:grpChg>
        <pc:grpChg chg="mod">
          <ac:chgData name="Omair Abdulkrem Khalid Aljabri" userId="b2c00a74-2992-4546-9b63-c13bdd3f94c6" providerId="ADAL" clId="{8500FD82-5678-4DAC-8F98-6AE37826D802}" dt="2020-04-11T19:40:58.828" v="3075" actId="571"/>
          <ac:grpSpMkLst>
            <pc:docMk/>
            <pc:sldMk cId="4191110109" sldId="258"/>
            <ac:grpSpMk id="277" creationId="{4704B0ED-6A6E-4847-B549-B8CAE25126FA}"/>
          </ac:grpSpMkLst>
        </pc:grpChg>
        <pc:grpChg chg="add mod ord">
          <ac:chgData name="Omair Abdulkrem Khalid Aljabri" userId="b2c00a74-2992-4546-9b63-c13bdd3f94c6" providerId="ADAL" clId="{8500FD82-5678-4DAC-8F98-6AE37826D802}" dt="2020-04-12T21:13:48.688" v="6353" actId="1076"/>
          <ac:grpSpMkLst>
            <pc:docMk/>
            <pc:sldMk cId="4191110109" sldId="258"/>
            <ac:grpSpMk id="282" creationId="{2ECF3E5B-D4D9-494A-9414-7568BC7D6D4F}"/>
          </ac:grpSpMkLst>
        </pc:grpChg>
        <pc:grpChg chg="mod">
          <ac:chgData name="Omair Abdulkrem Khalid Aljabri" userId="b2c00a74-2992-4546-9b63-c13bdd3f94c6" providerId="ADAL" clId="{8500FD82-5678-4DAC-8F98-6AE37826D802}" dt="2020-04-12T21:13:48.518" v="6352"/>
          <ac:grpSpMkLst>
            <pc:docMk/>
            <pc:sldMk cId="4191110109" sldId="258"/>
            <ac:grpSpMk id="283" creationId="{2E37E2CE-77F2-4391-AD37-37081816FE2F}"/>
          </ac:grpSpMkLst>
        </pc:grpChg>
        <pc:grpChg chg="mod">
          <ac:chgData name="Omair Abdulkrem Khalid Aljabri" userId="b2c00a74-2992-4546-9b63-c13bdd3f94c6" providerId="ADAL" clId="{8500FD82-5678-4DAC-8F98-6AE37826D802}" dt="2020-04-11T19:54:03.531" v="3257" actId="571"/>
          <ac:grpSpMkLst>
            <pc:docMk/>
            <pc:sldMk cId="4191110109" sldId="258"/>
            <ac:grpSpMk id="285" creationId="{35F827FB-B521-4294-A530-3EF794ECB574}"/>
          </ac:grpSpMkLst>
        </pc:grpChg>
        <pc:grpChg chg="add mod ord">
          <ac:chgData name="Omair Abdulkrem Khalid Aljabri" userId="b2c00a74-2992-4546-9b63-c13bdd3f94c6" providerId="ADAL" clId="{8500FD82-5678-4DAC-8F98-6AE37826D802}" dt="2020-04-12T21:47:29.733" v="6628" actId="1076"/>
          <ac:grpSpMkLst>
            <pc:docMk/>
            <pc:sldMk cId="4191110109" sldId="258"/>
            <ac:grpSpMk id="290" creationId="{67C3829A-922E-4571-904E-7A1897DEF36D}"/>
          </ac:grpSpMkLst>
        </pc:grpChg>
        <pc:grpChg chg="mod">
          <ac:chgData name="Omair Abdulkrem Khalid Aljabri" userId="b2c00a74-2992-4546-9b63-c13bdd3f94c6" providerId="ADAL" clId="{8500FD82-5678-4DAC-8F98-6AE37826D802}" dt="2020-04-11T20:14:47.561" v="3688" actId="571"/>
          <ac:grpSpMkLst>
            <pc:docMk/>
            <pc:sldMk cId="4191110109" sldId="258"/>
            <ac:grpSpMk id="291" creationId="{15D3DCC5-0E65-480F-9058-C3D998BF8524}"/>
          </ac:grpSpMkLst>
        </pc:grpChg>
        <pc:grpChg chg="mod">
          <ac:chgData name="Omair Abdulkrem Khalid Aljabri" userId="b2c00a74-2992-4546-9b63-c13bdd3f94c6" providerId="ADAL" clId="{8500FD82-5678-4DAC-8F98-6AE37826D802}" dt="2020-04-11T20:14:47.561" v="3688" actId="571"/>
          <ac:grpSpMkLst>
            <pc:docMk/>
            <pc:sldMk cId="4191110109" sldId="258"/>
            <ac:grpSpMk id="293" creationId="{08D57B72-099F-47CB-A26A-5F866FFC74D0}"/>
          </ac:grpSpMkLst>
        </pc:grpChg>
        <pc:grpChg chg="add mod">
          <ac:chgData name="Omair Abdulkrem Khalid Aljabri" userId="b2c00a74-2992-4546-9b63-c13bdd3f94c6" providerId="ADAL" clId="{8500FD82-5678-4DAC-8F98-6AE37826D802}" dt="2020-04-11T20:22:00.574" v="3788" actId="571"/>
          <ac:grpSpMkLst>
            <pc:docMk/>
            <pc:sldMk cId="4191110109" sldId="258"/>
            <ac:grpSpMk id="297" creationId="{CAB1C8AF-AFC9-4579-B182-0573DE2FE335}"/>
          </ac:grpSpMkLst>
        </pc:grpChg>
        <pc:grpChg chg="mod">
          <ac:chgData name="Omair Abdulkrem Khalid Aljabri" userId="b2c00a74-2992-4546-9b63-c13bdd3f94c6" providerId="ADAL" clId="{8500FD82-5678-4DAC-8F98-6AE37826D802}" dt="2020-04-11T20:22:00.574" v="3788" actId="571"/>
          <ac:grpSpMkLst>
            <pc:docMk/>
            <pc:sldMk cId="4191110109" sldId="258"/>
            <ac:grpSpMk id="298" creationId="{65DBDCC5-156E-4CEA-90BB-9EBA97EB1F74}"/>
          </ac:grpSpMkLst>
        </pc:grpChg>
        <pc:grpChg chg="mod">
          <ac:chgData name="Omair Abdulkrem Khalid Aljabri" userId="b2c00a74-2992-4546-9b63-c13bdd3f94c6" providerId="ADAL" clId="{8500FD82-5678-4DAC-8F98-6AE37826D802}" dt="2020-04-11T20:22:00.574" v="3788" actId="571"/>
          <ac:grpSpMkLst>
            <pc:docMk/>
            <pc:sldMk cId="4191110109" sldId="258"/>
            <ac:grpSpMk id="300" creationId="{39A5FE4F-3A6F-464B-B051-4B010F3DB1CF}"/>
          </ac:grpSpMkLst>
        </pc:grpChg>
        <pc:grpChg chg="add mod ord">
          <ac:chgData name="Omair Abdulkrem Khalid Aljabri" userId="b2c00a74-2992-4546-9b63-c13bdd3f94c6" providerId="ADAL" clId="{8500FD82-5678-4DAC-8F98-6AE37826D802}" dt="2020-04-12T21:47:30.287" v="6629" actId="1076"/>
          <ac:grpSpMkLst>
            <pc:docMk/>
            <pc:sldMk cId="4191110109" sldId="258"/>
            <ac:grpSpMk id="304" creationId="{076E9317-5C9D-46C5-AFB4-557F57694516}"/>
          </ac:grpSpMkLst>
        </pc:grpChg>
        <pc:grpChg chg="mod">
          <ac:chgData name="Omair Abdulkrem Khalid Aljabri" userId="b2c00a74-2992-4546-9b63-c13bdd3f94c6" providerId="ADAL" clId="{8500FD82-5678-4DAC-8F98-6AE37826D802}" dt="2020-04-11T20:37:02.695" v="4035" actId="571"/>
          <ac:grpSpMkLst>
            <pc:docMk/>
            <pc:sldMk cId="4191110109" sldId="258"/>
            <ac:grpSpMk id="305" creationId="{FF3B0290-F84B-4658-9FE8-4D057A1C5ECC}"/>
          </ac:grpSpMkLst>
        </pc:grpChg>
        <pc:grpChg chg="mod">
          <ac:chgData name="Omair Abdulkrem Khalid Aljabri" userId="b2c00a74-2992-4546-9b63-c13bdd3f94c6" providerId="ADAL" clId="{8500FD82-5678-4DAC-8F98-6AE37826D802}" dt="2020-04-11T20:37:02.695" v="4035" actId="571"/>
          <ac:grpSpMkLst>
            <pc:docMk/>
            <pc:sldMk cId="4191110109" sldId="258"/>
            <ac:grpSpMk id="307" creationId="{E6724E1F-0B6D-492F-B1FF-0769FCC93AB8}"/>
          </ac:grpSpMkLst>
        </pc:grpChg>
        <pc:picChg chg="add del mod">
          <ac:chgData name="Omair Abdulkrem Khalid Aljabri" userId="b2c00a74-2992-4546-9b63-c13bdd3f94c6" providerId="ADAL" clId="{8500FD82-5678-4DAC-8F98-6AE37826D802}" dt="2020-04-10T20:31:46.389" v="1204" actId="478"/>
          <ac:picMkLst>
            <pc:docMk/>
            <pc:sldMk cId="4191110109" sldId="258"/>
            <ac:picMk id="5" creationId="{B2365EE7-0088-48D6-996F-20DB6B9A6B32}"/>
          </ac:picMkLst>
        </pc:picChg>
        <pc:picChg chg="add del mod">
          <ac:chgData name="Omair Abdulkrem Khalid Aljabri" userId="b2c00a74-2992-4546-9b63-c13bdd3f94c6" providerId="ADAL" clId="{8500FD82-5678-4DAC-8F98-6AE37826D802}" dt="2020-04-11T22:38:49.471" v="5367" actId="478"/>
          <ac:picMkLst>
            <pc:docMk/>
            <pc:sldMk cId="4191110109" sldId="258"/>
            <ac:picMk id="5" creationId="{CCCF73DE-500E-4C45-80B8-C534E55CFBE0}"/>
          </ac:picMkLst>
        </pc:picChg>
        <pc:picChg chg="add del mod">
          <ac:chgData name="Omair Abdulkrem Khalid Aljabri" userId="b2c00a74-2992-4546-9b63-c13bdd3f94c6" providerId="ADAL" clId="{8500FD82-5678-4DAC-8F98-6AE37826D802}" dt="2020-04-12T21:16:18.793" v="6375" actId="931"/>
          <ac:picMkLst>
            <pc:docMk/>
            <pc:sldMk cId="4191110109" sldId="258"/>
            <ac:picMk id="5" creationId="{E8DA987F-F089-4519-BAE6-4926738FB337}"/>
          </ac:picMkLst>
        </pc:picChg>
        <pc:picChg chg="add mod">
          <ac:chgData name="Omair Abdulkrem Khalid Aljabri" userId="b2c00a74-2992-4546-9b63-c13bdd3f94c6" providerId="ADAL" clId="{8500FD82-5678-4DAC-8F98-6AE37826D802}" dt="2020-04-12T21:40:30.401" v="6607" actId="1076"/>
          <ac:picMkLst>
            <pc:docMk/>
            <pc:sldMk cId="4191110109" sldId="258"/>
            <ac:picMk id="12" creationId="{C9825FB4-B924-4F6D-A039-F9B0B61B34C0}"/>
          </ac:picMkLst>
        </pc:picChg>
        <pc:picChg chg="add del mod">
          <ac:chgData name="Omair Abdulkrem Khalid Aljabri" userId="b2c00a74-2992-4546-9b63-c13bdd3f94c6" providerId="ADAL" clId="{8500FD82-5678-4DAC-8F98-6AE37826D802}" dt="2020-04-10T20:31:52.324" v="1210"/>
          <ac:picMkLst>
            <pc:docMk/>
            <pc:sldMk cId="4191110109" sldId="258"/>
            <ac:picMk id="13" creationId="{14CE723C-A199-45EB-950C-1CF589069C23}"/>
          </ac:picMkLst>
        </pc:picChg>
        <pc:picChg chg="add del mod">
          <ac:chgData name="Omair Abdulkrem Khalid Aljabri" userId="b2c00a74-2992-4546-9b63-c13bdd3f94c6" providerId="ADAL" clId="{8500FD82-5678-4DAC-8F98-6AE37826D802}" dt="2020-04-11T21:05:30.309" v="4572" actId="931"/>
          <ac:picMkLst>
            <pc:docMk/>
            <pc:sldMk cId="4191110109" sldId="258"/>
            <ac:picMk id="14" creationId="{64CC523F-467F-4979-A336-A7991C446948}"/>
          </ac:picMkLst>
        </pc:picChg>
        <pc:picChg chg="add del mod topLvl">
          <ac:chgData name="Omair Abdulkrem Khalid Aljabri" userId="b2c00a74-2992-4546-9b63-c13bdd3f94c6" providerId="ADAL" clId="{8500FD82-5678-4DAC-8F98-6AE37826D802}" dt="2020-04-12T21:18:14.321" v="6380" actId="478"/>
          <ac:picMkLst>
            <pc:docMk/>
            <pc:sldMk cId="4191110109" sldId="258"/>
            <ac:picMk id="15" creationId="{C1D751AE-F46E-4298-A2BA-D70F8EC4E3D6}"/>
          </ac:picMkLst>
        </pc:picChg>
        <pc:picChg chg="add del mod">
          <ac:chgData name="Omair Abdulkrem Khalid Aljabri" userId="b2c00a74-2992-4546-9b63-c13bdd3f94c6" providerId="ADAL" clId="{8500FD82-5678-4DAC-8F98-6AE37826D802}" dt="2020-04-10T22:43:37.179" v="2451"/>
          <ac:picMkLst>
            <pc:docMk/>
            <pc:sldMk cId="4191110109" sldId="258"/>
            <ac:picMk id="17" creationId="{C6E636C9-CB8B-4F00-8E7B-5FF02D98F0F8}"/>
          </ac:picMkLst>
        </pc:picChg>
        <pc:picChg chg="add del mod">
          <ac:chgData name="Omair Abdulkrem Khalid Aljabri" userId="b2c00a74-2992-4546-9b63-c13bdd3f94c6" providerId="ADAL" clId="{8500FD82-5678-4DAC-8F98-6AE37826D802}" dt="2020-04-10T20:59:46.153" v="1432"/>
          <ac:picMkLst>
            <pc:docMk/>
            <pc:sldMk cId="4191110109" sldId="258"/>
            <ac:picMk id="18" creationId="{6106BC2A-8C00-4854-8390-0724DC2C7E4C}"/>
          </ac:picMkLst>
        </pc:picChg>
        <pc:picChg chg="add del mod">
          <ac:chgData name="Omair Abdulkrem Khalid Aljabri" userId="b2c00a74-2992-4546-9b63-c13bdd3f94c6" providerId="ADAL" clId="{8500FD82-5678-4DAC-8F98-6AE37826D802}" dt="2020-04-10T22:46:35.439" v="2474"/>
          <ac:picMkLst>
            <pc:docMk/>
            <pc:sldMk cId="4191110109" sldId="258"/>
            <ac:picMk id="19" creationId="{6F095527-39A9-4B49-BF4E-FB20642E29B3}"/>
          </ac:picMkLst>
        </pc:picChg>
        <pc:picChg chg="add del mod">
          <ac:chgData name="Omair Abdulkrem Khalid Aljabri" userId="b2c00a74-2992-4546-9b63-c13bdd3f94c6" providerId="ADAL" clId="{8500FD82-5678-4DAC-8F98-6AE37826D802}" dt="2020-04-10T21:04:45.516" v="1439"/>
          <ac:picMkLst>
            <pc:docMk/>
            <pc:sldMk cId="4191110109" sldId="258"/>
            <ac:picMk id="21" creationId="{60FDEA52-CA0C-4614-8BA7-956440AD1D74}"/>
          </ac:picMkLst>
        </pc:picChg>
        <pc:picChg chg="add del mod topLvl">
          <ac:chgData name="Omair Abdulkrem Khalid Aljabri" userId="b2c00a74-2992-4546-9b63-c13bdd3f94c6" providerId="ADAL" clId="{8500FD82-5678-4DAC-8F98-6AE37826D802}" dt="2020-04-12T21:27:43.259" v="6443" actId="478"/>
          <ac:picMkLst>
            <pc:docMk/>
            <pc:sldMk cId="4191110109" sldId="258"/>
            <ac:picMk id="21" creationId="{D9F1CE57-3AE9-45B7-BC08-E230E553C45B}"/>
          </ac:picMkLst>
        </pc:picChg>
        <pc:picChg chg="add del mod">
          <ac:chgData name="Omair Abdulkrem Khalid Aljabri" userId="b2c00a74-2992-4546-9b63-c13bdd3f94c6" providerId="ADAL" clId="{8500FD82-5678-4DAC-8F98-6AE37826D802}" dt="2020-04-10T21:05:02.816" v="1446"/>
          <ac:picMkLst>
            <pc:docMk/>
            <pc:sldMk cId="4191110109" sldId="258"/>
            <ac:picMk id="23" creationId="{A8254160-8A8C-4999-B84D-5ED12A0F44AC}"/>
          </ac:picMkLst>
        </pc:picChg>
        <pc:picChg chg="add del mod">
          <ac:chgData name="Omair Abdulkrem Khalid Aljabri" userId="b2c00a74-2992-4546-9b63-c13bdd3f94c6" providerId="ADAL" clId="{8500FD82-5678-4DAC-8F98-6AE37826D802}" dt="2020-04-10T21:08:06.300" v="1509" actId="478"/>
          <ac:picMkLst>
            <pc:docMk/>
            <pc:sldMk cId="4191110109" sldId="258"/>
            <ac:picMk id="25" creationId="{6433CCAA-13DB-4742-A639-05AB831A4F92}"/>
          </ac:picMkLst>
        </pc:picChg>
        <pc:picChg chg="add del mod">
          <ac:chgData name="Omair Abdulkrem Khalid Aljabri" userId="b2c00a74-2992-4546-9b63-c13bdd3f94c6" providerId="ADAL" clId="{8500FD82-5678-4DAC-8F98-6AE37826D802}" dt="2020-04-10T21:20:07.331" v="1594"/>
          <ac:picMkLst>
            <pc:docMk/>
            <pc:sldMk cId="4191110109" sldId="258"/>
            <ac:picMk id="27" creationId="{A8929A64-8BB5-47DD-BE70-E1AB3DDB6E9A}"/>
          </ac:picMkLst>
        </pc:picChg>
        <pc:picChg chg="add mod">
          <ac:chgData name="Omair Abdulkrem Khalid Aljabri" userId="b2c00a74-2992-4546-9b63-c13bdd3f94c6" providerId="ADAL" clId="{8500FD82-5678-4DAC-8F98-6AE37826D802}" dt="2020-04-11T23:18:55.694" v="5799" actId="14100"/>
          <ac:picMkLst>
            <pc:docMk/>
            <pc:sldMk cId="4191110109" sldId="258"/>
            <ac:picMk id="28" creationId="{7BBADB3C-FD33-4406-A7BE-60C1123199C1}"/>
          </ac:picMkLst>
        </pc:picChg>
        <pc:picChg chg="add del mod">
          <ac:chgData name="Omair Abdulkrem Khalid Aljabri" userId="b2c00a74-2992-4546-9b63-c13bdd3f94c6" providerId="ADAL" clId="{8500FD82-5678-4DAC-8F98-6AE37826D802}" dt="2020-04-10T21:14:34.479" v="1584"/>
          <ac:picMkLst>
            <pc:docMk/>
            <pc:sldMk cId="4191110109" sldId="258"/>
            <ac:picMk id="29" creationId="{8459EDD9-2AE6-411A-B84E-E83C227EAA1E}"/>
          </ac:picMkLst>
        </pc:picChg>
        <pc:picChg chg="add del mod topLvl">
          <ac:chgData name="Omair Abdulkrem Khalid Aljabri" userId="b2c00a74-2992-4546-9b63-c13bdd3f94c6" providerId="ADAL" clId="{8500FD82-5678-4DAC-8F98-6AE37826D802}" dt="2020-04-12T21:27:46.646" v="6446" actId="478"/>
          <ac:picMkLst>
            <pc:docMk/>
            <pc:sldMk cId="4191110109" sldId="258"/>
            <ac:picMk id="30" creationId="{65E25750-4190-43F7-9E19-7EA483A54274}"/>
          </ac:picMkLst>
        </pc:picChg>
        <pc:picChg chg="add del mod">
          <ac:chgData name="Omair Abdulkrem Khalid Aljabri" userId="b2c00a74-2992-4546-9b63-c13bdd3f94c6" providerId="ADAL" clId="{8500FD82-5678-4DAC-8F98-6AE37826D802}" dt="2020-04-10T21:14:35.327" v="1585"/>
          <ac:picMkLst>
            <pc:docMk/>
            <pc:sldMk cId="4191110109" sldId="258"/>
            <ac:picMk id="31" creationId="{7E1150BD-E406-4092-A690-358F959E3146}"/>
          </ac:picMkLst>
        </pc:picChg>
        <pc:picChg chg="add del mod">
          <ac:chgData name="Omair Abdulkrem Khalid Aljabri" userId="b2c00a74-2992-4546-9b63-c13bdd3f94c6" providerId="ADAL" clId="{8500FD82-5678-4DAC-8F98-6AE37826D802}" dt="2020-04-12T21:27:42.928" v="6442" actId="931"/>
          <ac:picMkLst>
            <pc:docMk/>
            <pc:sldMk cId="4191110109" sldId="258"/>
            <ac:picMk id="33" creationId="{118D522F-D581-4706-A7AF-E5FD369123B9}"/>
          </ac:picMkLst>
        </pc:picChg>
        <pc:picChg chg="add del mod">
          <ac:chgData name="Omair Abdulkrem Khalid Aljabri" userId="b2c00a74-2992-4546-9b63-c13bdd3f94c6" providerId="ADAL" clId="{8500FD82-5678-4DAC-8F98-6AE37826D802}" dt="2020-04-10T21:45:28.839" v="1801" actId="478"/>
          <ac:picMkLst>
            <pc:docMk/>
            <pc:sldMk cId="4191110109" sldId="258"/>
            <ac:picMk id="34" creationId="{AF117610-0CAB-48B3-A88A-83061256DF7B}"/>
          </ac:picMkLst>
        </pc:picChg>
        <pc:picChg chg="add del mod topLvl">
          <ac:chgData name="Omair Abdulkrem Khalid Aljabri" userId="b2c00a74-2992-4546-9b63-c13bdd3f94c6" providerId="ADAL" clId="{8500FD82-5678-4DAC-8F98-6AE37826D802}" dt="2020-04-12T21:40:38.689" v="6610" actId="478"/>
          <ac:picMkLst>
            <pc:docMk/>
            <pc:sldMk cId="4191110109" sldId="258"/>
            <ac:picMk id="35" creationId="{EF446523-3D1C-4A0E-B1F9-0F1806A2E5D2}"/>
          </ac:picMkLst>
        </pc:picChg>
        <pc:picChg chg="add del mod">
          <ac:chgData name="Omair Abdulkrem Khalid Aljabri" userId="b2c00a74-2992-4546-9b63-c13bdd3f94c6" providerId="ADAL" clId="{8500FD82-5678-4DAC-8F98-6AE37826D802}" dt="2020-04-12T21:23:22.157" v="6424" actId="478"/>
          <ac:picMkLst>
            <pc:docMk/>
            <pc:sldMk cId="4191110109" sldId="258"/>
            <ac:picMk id="36" creationId="{DC38216B-5CA2-43B8-865F-FCDB296A342C}"/>
          </ac:picMkLst>
        </pc:picChg>
        <pc:picChg chg="add del mod topLvl">
          <ac:chgData name="Omair Abdulkrem Khalid Aljabri" userId="b2c00a74-2992-4546-9b63-c13bdd3f94c6" providerId="ADAL" clId="{8500FD82-5678-4DAC-8F98-6AE37826D802}" dt="2020-04-12T21:23:21.996" v="6423" actId="478"/>
          <ac:picMkLst>
            <pc:docMk/>
            <pc:sldMk cId="4191110109" sldId="258"/>
            <ac:picMk id="39" creationId="{93F5C2B9-8686-40A1-9F86-CB53AA80A4B0}"/>
          </ac:picMkLst>
        </pc:picChg>
        <pc:picChg chg="add mod">
          <ac:chgData name="Omair Abdulkrem Khalid Aljabri" userId="b2c00a74-2992-4546-9b63-c13bdd3f94c6" providerId="ADAL" clId="{8500FD82-5678-4DAC-8F98-6AE37826D802}" dt="2020-04-12T21:41:17.382" v="6617" actId="164"/>
          <ac:picMkLst>
            <pc:docMk/>
            <pc:sldMk cId="4191110109" sldId="258"/>
            <ac:picMk id="42" creationId="{C2E15E74-2F01-441E-9BEB-DD7297E70F22}"/>
          </ac:picMkLst>
        </pc:picChg>
        <pc:picChg chg="add del mod">
          <ac:chgData name="Omair Abdulkrem Khalid Aljabri" userId="b2c00a74-2992-4546-9b63-c13bdd3f94c6" providerId="ADAL" clId="{8500FD82-5678-4DAC-8F98-6AE37826D802}" dt="2020-04-12T21:58:53.123" v="6704"/>
          <ac:picMkLst>
            <pc:docMk/>
            <pc:sldMk cId="4191110109" sldId="258"/>
            <ac:picMk id="47" creationId="{5D31F6E0-0F37-4D79-BAE8-949EE86F1DDC}"/>
          </ac:picMkLst>
        </pc:picChg>
        <pc:picChg chg="del topLvl">
          <ac:chgData name="Omair Abdulkrem Khalid Aljabri" userId="b2c00a74-2992-4546-9b63-c13bdd3f94c6" providerId="ADAL" clId="{8500FD82-5678-4DAC-8F98-6AE37826D802}" dt="2020-04-10T20:38:53.319" v="1243" actId="478"/>
          <ac:picMkLst>
            <pc:docMk/>
            <pc:sldMk cId="4191110109" sldId="258"/>
            <ac:picMk id="89" creationId="{38EF8A86-CD20-435F-B063-1700C654010A}"/>
          </ac:picMkLst>
        </pc:picChg>
        <pc:picChg chg="add del mod">
          <ac:chgData name="Omair Abdulkrem Khalid Aljabri" userId="b2c00a74-2992-4546-9b63-c13bdd3f94c6" providerId="ADAL" clId="{8500FD82-5678-4DAC-8F98-6AE37826D802}" dt="2020-04-11T23:32:48.646" v="5826" actId="478"/>
          <ac:picMkLst>
            <pc:docMk/>
            <pc:sldMk cId="4191110109" sldId="258"/>
            <ac:picMk id="106" creationId="{BEE19EE0-2DE8-4B18-B6BD-5CA2527AEE24}"/>
          </ac:picMkLst>
        </pc:picChg>
        <pc:picChg chg="del">
          <ac:chgData name="Omair Abdulkrem Khalid Aljabri" userId="b2c00a74-2992-4546-9b63-c13bdd3f94c6" providerId="ADAL" clId="{8500FD82-5678-4DAC-8F98-6AE37826D802}" dt="2020-04-11T23:41:05.681" v="6123" actId="478"/>
          <ac:picMkLst>
            <pc:docMk/>
            <pc:sldMk cId="4191110109" sldId="258"/>
            <ac:picMk id="108" creationId="{6F708A79-217F-4B22-8F92-92AD1DD4A392}"/>
          </ac:picMkLst>
        </pc:picChg>
        <pc:picChg chg="del">
          <ac:chgData name="Omair Abdulkrem Khalid Aljabri" userId="b2c00a74-2992-4546-9b63-c13bdd3f94c6" providerId="ADAL" clId="{8500FD82-5678-4DAC-8F98-6AE37826D802}" dt="2020-04-11T23:41:04.422" v="6122" actId="478"/>
          <ac:picMkLst>
            <pc:docMk/>
            <pc:sldMk cId="4191110109" sldId="258"/>
            <ac:picMk id="110" creationId="{457C35E0-2259-4DB5-9460-092AF0C1C3D1}"/>
          </ac:picMkLst>
        </pc:picChg>
        <pc:picChg chg="add del">
          <ac:chgData name="Omair Abdulkrem Khalid Aljabri" userId="b2c00a74-2992-4546-9b63-c13bdd3f94c6" providerId="ADAL" clId="{8500FD82-5678-4DAC-8F98-6AE37826D802}" dt="2020-04-10T22:22:05.480" v="2096"/>
          <ac:picMkLst>
            <pc:docMk/>
            <pc:sldMk cId="4191110109" sldId="258"/>
            <ac:picMk id="125" creationId="{68235BE8-6604-43A1-82DA-0B35432D5A50}"/>
          </ac:picMkLst>
        </pc:picChg>
        <pc:picChg chg="add del">
          <ac:chgData name="Omair Abdulkrem Khalid Aljabri" userId="b2c00a74-2992-4546-9b63-c13bdd3f94c6" providerId="ADAL" clId="{8500FD82-5678-4DAC-8F98-6AE37826D802}" dt="2020-04-10T22:22:05.480" v="2096"/>
          <ac:picMkLst>
            <pc:docMk/>
            <pc:sldMk cId="4191110109" sldId="258"/>
            <ac:picMk id="126" creationId="{013F70CC-4640-4767-B8FE-95E39A07C2A6}"/>
          </ac:picMkLst>
        </pc:picChg>
        <pc:picChg chg="add del">
          <ac:chgData name="Omair Abdulkrem Khalid Aljabri" userId="b2c00a74-2992-4546-9b63-c13bdd3f94c6" providerId="ADAL" clId="{8500FD82-5678-4DAC-8F98-6AE37826D802}" dt="2020-04-10T22:22:05.480" v="2096"/>
          <ac:picMkLst>
            <pc:docMk/>
            <pc:sldMk cId="4191110109" sldId="258"/>
            <ac:picMk id="127" creationId="{C028D0D1-725A-4D5A-9E72-BCCF76F0ED29}"/>
          </ac:picMkLst>
        </pc:picChg>
        <pc:picChg chg="add del mod">
          <ac:chgData name="Omair Abdulkrem Khalid Aljabri" userId="b2c00a74-2992-4546-9b63-c13bdd3f94c6" providerId="ADAL" clId="{8500FD82-5678-4DAC-8F98-6AE37826D802}" dt="2020-04-10T21:45:16.553" v="1796"/>
          <ac:picMkLst>
            <pc:docMk/>
            <pc:sldMk cId="4191110109" sldId="258"/>
            <ac:picMk id="134" creationId="{3D667A45-4365-4C0B-B487-0985443233C3}"/>
          </ac:picMkLst>
        </pc:picChg>
        <pc:picChg chg="add del mod topLvl">
          <ac:chgData name="Omair Abdulkrem Khalid Aljabri" userId="b2c00a74-2992-4546-9b63-c13bdd3f94c6" providerId="ADAL" clId="{8500FD82-5678-4DAC-8F98-6AE37826D802}" dt="2020-04-12T21:23:22.309" v="6425" actId="478"/>
          <ac:picMkLst>
            <pc:docMk/>
            <pc:sldMk cId="4191110109" sldId="258"/>
            <ac:picMk id="169" creationId="{C2FDA209-AABF-4B80-8F04-9C0BC683B622}"/>
          </ac:picMkLst>
        </pc:picChg>
        <pc:picChg chg="del topLvl">
          <ac:chgData name="Omair Abdulkrem Khalid Aljabri" userId="b2c00a74-2992-4546-9b63-c13bdd3f94c6" providerId="ADAL" clId="{8500FD82-5678-4DAC-8F98-6AE37826D802}" dt="2020-04-11T22:36:06.762" v="5327" actId="478"/>
          <ac:picMkLst>
            <pc:docMk/>
            <pc:sldMk cId="4191110109" sldId="258"/>
            <ac:picMk id="176" creationId="{A3E2D709-7BC7-4C5A-8CD1-46DEF33FFEF0}"/>
          </ac:picMkLst>
        </pc:picChg>
        <pc:picChg chg="del topLvl">
          <ac:chgData name="Omair Abdulkrem Khalid Aljabri" userId="b2c00a74-2992-4546-9b63-c13bdd3f94c6" providerId="ADAL" clId="{8500FD82-5678-4DAC-8F98-6AE37826D802}" dt="2020-04-11T23:10:42.362" v="5673" actId="478"/>
          <ac:picMkLst>
            <pc:docMk/>
            <pc:sldMk cId="4191110109" sldId="258"/>
            <ac:picMk id="185" creationId="{80DF5100-CBC3-4F8D-BB3D-6F6893F3C3C6}"/>
          </ac:picMkLst>
        </pc:picChg>
        <pc:picChg chg="add del mod">
          <ac:chgData name="Omair Abdulkrem Khalid Aljabri" userId="b2c00a74-2992-4546-9b63-c13bdd3f94c6" providerId="ADAL" clId="{8500FD82-5678-4DAC-8F98-6AE37826D802}" dt="2020-04-10T22:28:00.655" v="2156"/>
          <ac:picMkLst>
            <pc:docMk/>
            <pc:sldMk cId="4191110109" sldId="258"/>
            <ac:picMk id="187" creationId="{393133C6-7472-40A3-B27A-36F1E10DDB0B}"/>
          </ac:picMkLst>
        </pc:picChg>
        <pc:picChg chg="add del mod">
          <ac:chgData name="Omair Abdulkrem Khalid Aljabri" userId="b2c00a74-2992-4546-9b63-c13bdd3f94c6" providerId="ADAL" clId="{8500FD82-5678-4DAC-8F98-6AE37826D802}" dt="2020-04-10T22:29:12.416" v="2164"/>
          <ac:picMkLst>
            <pc:docMk/>
            <pc:sldMk cId="4191110109" sldId="258"/>
            <ac:picMk id="188" creationId="{90E1EE88-2C97-4515-9576-7C110E7F502C}"/>
          </ac:picMkLst>
        </pc:picChg>
        <pc:picChg chg="add del mod">
          <ac:chgData name="Omair Abdulkrem Khalid Aljabri" userId="b2c00a74-2992-4546-9b63-c13bdd3f94c6" providerId="ADAL" clId="{8500FD82-5678-4DAC-8F98-6AE37826D802}" dt="2020-04-10T22:31:01.439" v="2186"/>
          <ac:picMkLst>
            <pc:docMk/>
            <pc:sldMk cId="4191110109" sldId="258"/>
            <ac:picMk id="189" creationId="{8DA889CD-E7CC-47BB-B1E0-9ED06FC5E1D1}"/>
          </ac:picMkLst>
        </pc:picChg>
        <pc:picChg chg="add del">
          <ac:chgData name="Omair Abdulkrem Khalid Aljabri" userId="b2c00a74-2992-4546-9b63-c13bdd3f94c6" providerId="ADAL" clId="{8500FD82-5678-4DAC-8F98-6AE37826D802}" dt="2020-04-12T21:21:52.502" v="6415"/>
          <ac:picMkLst>
            <pc:docMk/>
            <pc:sldMk cId="4191110109" sldId="258"/>
            <ac:picMk id="199" creationId="{F4C8CBBD-3051-4064-9030-B06E5005A446}"/>
          </ac:picMkLst>
        </pc:picChg>
        <pc:picChg chg="add del">
          <ac:chgData name="Omair Abdulkrem Khalid Aljabri" userId="b2c00a74-2992-4546-9b63-c13bdd3f94c6" providerId="ADAL" clId="{8500FD82-5678-4DAC-8F98-6AE37826D802}" dt="2020-04-10T22:34:52.110" v="2363"/>
          <ac:picMkLst>
            <pc:docMk/>
            <pc:sldMk cId="4191110109" sldId="258"/>
            <ac:picMk id="200" creationId="{697E6DFA-EA01-42C1-ADBC-89A1196D865A}"/>
          </ac:picMkLst>
        </pc:picChg>
        <pc:picChg chg="add del mod">
          <ac:chgData name="Omair Abdulkrem Khalid Aljabri" userId="b2c00a74-2992-4546-9b63-c13bdd3f94c6" providerId="ADAL" clId="{8500FD82-5678-4DAC-8F98-6AE37826D802}" dt="2020-04-10T22:47:12.659" v="2486"/>
          <ac:picMkLst>
            <pc:docMk/>
            <pc:sldMk cId="4191110109" sldId="258"/>
            <ac:picMk id="214" creationId="{669DA285-7734-4DAF-AF5E-FC9425045F38}"/>
          </ac:picMkLst>
        </pc:picChg>
        <pc:picChg chg="add del mod">
          <ac:chgData name="Omair Abdulkrem Khalid Aljabri" userId="b2c00a74-2992-4546-9b63-c13bdd3f94c6" providerId="ADAL" clId="{8500FD82-5678-4DAC-8F98-6AE37826D802}" dt="2020-04-10T22:47:27.612" v="2492"/>
          <ac:picMkLst>
            <pc:docMk/>
            <pc:sldMk cId="4191110109" sldId="258"/>
            <ac:picMk id="220" creationId="{150A9A78-70A3-469D-9FF6-25D649B141D6}"/>
          </ac:picMkLst>
        </pc:picChg>
        <pc:picChg chg="add del mod">
          <ac:chgData name="Omair Abdulkrem Khalid Aljabri" userId="b2c00a74-2992-4546-9b63-c13bdd3f94c6" providerId="ADAL" clId="{8500FD82-5678-4DAC-8F98-6AE37826D802}" dt="2020-04-11T23:48:51.682" v="6221"/>
          <ac:picMkLst>
            <pc:docMk/>
            <pc:sldMk cId="4191110109" sldId="258"/>
            <ac:picMk id="226" creationId="{278DFEB9-AFBD-44D2-A2C8-EF331521A343}"/>
          </ac:picMkLst>
        </pc:picChg>
        <pc:cxnChg chg="add del mod">
          <ac:chgData name="Omair Abdulkrem Khalid Aljabri" userId="b2c00a74-2992-4546-9b63-c13bdd3f94c6" providerId="ADAL" clId="{8500FD82-5678-4DAC-8F98-6AE37826D802}" dt="2020-04-10T14:04:42.335" v="870"/>
          <ac:cxnSpMkLst>
            <pc:docMk/>
            <pc:sldMk cId="4191110109" sldId="258"/>
            <ac:cxnSpMk id="26" creationId="{8E583D8D-A652-48E7-998D-D04D1522B4D1}"/>
          </ac:cxnSpMkLst>
        </pc:cxnChg>
        <pc:cxnChg chg="add del">
          <ac:chgData name="Omair Abdulkrem Khalid Aljabri" userId="b2c00a74-2992-4546-9b63-c13bdd3f94c6" providerId="ADAL" clId="{8500FD82-5678-4DAC-8F98-6AE37826D802}" dt="2020-04-10T14:04:42.335" v="870"/>
          <ac:cxnSpMkLst>
            <pc:docMk/>
            <pc:sldMk cId="4191110109" sldId="258"/>
            <ac:cxnSpMk id="27" creationId="{4391F8E4-F703-4B65-9034-937DC56707F9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4:42.335" v="870"/>
          <ac:cxnSpMkLst>
            <pc:docMk/>
            <pc:sldMk cId="4191110109" sldId="258"/>
            <ac:cxnSpMk id="28" creationId="{F569F8E3-F1D3-4333-AD0F-F3CE9EF75206}"/>
          </ac:cxnSpMkLst>
        </pc:cxnChg>
        <pc:cxnChg chg="add del">
          <ac:chgData name="Omair Abdulkrem Khalid Aljabri" userId="b2c00a74-2992-4546-9b63-c13bdd3f94c6" providerId="ADAL" clId="{8500FD82-5678-4DAC-8F98-6AE37826D802}" dt="2020-04-10T14:04:42.335" v="870"/>
          <ac:cxnSpMkLst>
            <pc:docMk/>
            <pc:sldMk cId="4191110109" sldId="258"/>
            <ac:cxnSpMk id="29" creationId="{525092E0-05F4-4815-9432-16F01A193753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4:42.335" v="870"/>
          <ac:cxnSpMkLst>
            <pc:docMk/>
            <pc:sldMk cId="4191110109" sldId="258"/>
            <ac:cxnSpMk id="30" creationId="{137A4BF8-184C-4E7B-86BF-CF80D2686E15}"/>
          </ac:cxnSpMkLst>
        </pc:cxnChg>
        <pc:cxnChg chg="add del">
          <ac:chgData name="Omair Abdulkrem Khalid Aljabri" userId="b2c00a74-2992-4546-9b63-c13bdd3f94c6" providerId="ADAL" clId="{8500FD82-5678-4DAC-8F98-6AE37826D802}" dt="2020-04-10T14:04:42.335" v="870"/>
          <ac:cxnSpMkLst>
            <pc:docMk/>
            <pc:sldMk cId="4191110109" sldId="258"/>
            <ac:cxnSpMk id="31" creationId="{59A4E862-637B-4B07-879C-0C1E3C549296}"/>
          </ac:cxnSpMkLst>
        </pc:cxnChg>
        <pc:cxnChg chg="add del mod">
          <ac:chgData name="Omair Abdulkrem Khalid Aljabri" userId="b2c00a74-2992-4546-9b63-c13bdd3f94c6" providerId="ADAL" clId="{8500FD82-5678-4DAC-8F98-6AE37826D802}" dt="2020-04-10T13:43:46.239" v="621"/>
          <ac:cxnSpMkLst>
            <pc:docMk/>
            <pc:sldMk cId="4191110109" sldId="258"/>
            <ac:cxnSpMk id="90" creationId="{2F7D5251-70D2-44CF-AD3A-C192C53872F4}"/>
          </ac:cxnSpMkLst>
        </pc:cxnChg>
        <pc:cxnChg chg="add del">
          <ac:chgData name="Omair Abdulkrem Khalid Aljabri" userId="b2c00a74-2992-4546-9b63-c13bdd3f94c6" providerId="ADAL" clId="{8500FD82-5678-4DAC-8F98-6AE37826D802}" dt="2020-04-10T13:43:46.239" v="621"/>
          <ac:cxnSpMkLst>
            <pc:docMk/>
            <pc:sldMk cId="4191110109" sldId="258"/>
            <ac:cxnSpMk id="91" creationId="{9AC59411-0BAF-4700-9E6D-1AF7C40F4BB3}"/>
          </ac:cxnSpMkLst>
        </pc:cxnChg>
        <pc:cxnChg chg="add del">
          <ac:chgData name="Omair Abdulkrem Khalid Aljabri" userId="b2c00a74-2992-4546-9b63-c13bdd3f94c6" providerId="ADAL" clId="{8500FD82-5678-4DAC-8F98-6AE37826D802}" dt="2020-04-10T13:43:46.239" v="621"/>
          <ac:cxnSpMkLst>
            <pc:docMk/>
            <pc:sldMk cId="4191110109" sldId="258"/>
            <ac:cxnSpMk id="94" creationId="{82649453-E4C8-4921-9708-3F636F276B46}"/>
          </ac:cxnSpMkLst>
        </pc:cxnChg>
        <pc:cxnChg chg="add del mod">
          <ac:chgData name="Omair Abdulkrem Khalid Aljabri" userId="b2c00a74-2992-4546-9b63-c13bdd3f94c6" providerId="ADAL" clId="{8500FD82-5678-4DAC-8F98-6AE37826D802}" dt="2020-04-10T13:43:46.239" v="621"/>
          <ac:cxnSpMkLst>
            <pc:docMk/>
            <pc:sldMk cId="4191110109" sldId="258"/>
            <ac:cxnSpMk id="95" creationId="{7988F4F9-9B3C-48E7-BEE2-9B5F184A7C80}"/>
          </ac:cxnSpMkLst>
        </pc:cxnChg>
        <pc:cxnChg chg="add del mod">
          <ac:chgData name="Omair Abdulkrem Khalid Aljabri" userId="b2c00a74-2992-4546-9b63-c13bdd3f94c6" providerId="ADAL" clId="{8500FD82-5678-4DAC-8F98-6AE37826D802}" dt="2020-04-10T13:43:28.177" v="615"/>
          <ac:cxnSpMkLst>
            <pc:docMk/>
            <pc:sldMk cId="4191110109" sldId="258"/>
            <ac:cxnSpMk id="118" creationId="{38F4E72C-3BD8-450E-97BE-8A692D5749C8}"/>
          </ac:cxnSpMkLst>
        </pc:cxnChg>
        <pc:cxnChg chg="add del">
          <ac:chgData name="Omair Abdulkrem Khalid Aljabri" userId="b2c00a74-2992-4546-9b63-c13bdd3f94c6" providerId="ADAL" clId="{8500FD82-5678-4DAC-8F98-6AE37826D802}" dt="2020-04-10T13:43:28.177" v="615"/>
          <ac:cxnSpMkLst>
            <pc:docMk/>
            <pc:sldMk cId="4191110109" sldId="258"/>
            <ac:cxnSpMk id="119" creationId="{58BACCB1-AC97-4097-BDA6-548C4DA58F3B}"/>
          </ac:cxnSpMkLst>
        </pc:cxnChg>
        <pc:cxnChg chg="del mod">
          <ac:chgData name="Omair Abdulkrem Khalid Aljabri" userId="b2c00a74-2992-4546-9b63-c13bdd3f94c6" providerId="ADAL" clId="{8500FD82-5678-4DAC-8F98-6AE37826D802}" dt="2020-04-10T13:44:05.137" v="624"/>
          <ac:cxnSpMkLst>
            <pc:docMk/>
            <pc:sldMk cId="4191110109" sldId="258"/>
            <ac:cxnSpMk id="151" creationId="{61B47C2C-68A7-4267-B2E8-0D0BBBF4BC6F}"/>
          </ac:cxnSpMkLst>
        </pc:cxnChg>
        <pc:cxnChg chg="del">
          <ac:chgData name="Omair Abdulkrem Khalid Aljabri" userId="b2c00a74-2992-4546-9b63-c13bdd3f94c6" providerId="ADAL" clId="{8500FD82-5678-4DAC-8F98-6AE37826D802}" dt="2020-04-10T13:44:05.137" v="624"/>
          <ac:cxnSpMkLst>
            <pc:docMk/>
            <pc:sldMk cId="4191110109" sldId="258"/>
            <ac:cxnSpMk id="152" creationId="{FBE84395-629A-40E0-866D-F428D8363D9F}"/>
          </ac:cxnSpMkLst>
        </pc:cxnChg>
        <pc:cxnChg chg="add del mod">
          <ac:chgData name="Omair Abdulkrem Khalid Aljabri" userId="b2c00a74-2992-4546-9b63-c13bdd3f94c6" providerId="ADAL" clId="{8500FD82-5678-4DAC-8F98-6AE37826D802}" dt="2020-04-11T20:03:13.918" v="3406"/>
          <ac:cxnSpMkLst>
            <pc:docMk/>
            <pc:sldMk cId="4191110109" sldId="258"/>
            <ac:cxnSpMk id="219" creationId="{BB599CF9-67A8-4D06-AFDD-475A364ABBE0}"/>
          </ac:cxnSpMkLst>
        </pc:cxnChg>
        <pc:cxnChg chg="add del">
          <ac:chgData name="Omair Abdulkrem Khalid Aljabri" userId="b2c00a74-2992-4546-9b63-c13bdd3f94c6" providerId="ADAL" clId="{8500FD82-5678-4DAC-8F98-6AE37826D802}" dt="2020-04-11T20:03:10.684" v="3402"/>
          <ac:cxnSpMkLst>
            <pc:docMk/>
            <pc:sldMk cId="4191110109" sldId="258"/>
            <ac:cxnSpMk id="220" creationId="{978EE018-5967-47AF-95B9-C0084333B122}"/>
          </ac:cxnSpMkLst>
        </pc:cxnChg>
        <pc:cxnChg chg="add del">
          <ac:chgData name="Omair Abdulkrem Khalid Aljabri" userId="b2c00a74-2992-4546-9b63-c13bdd3f94c6" providerId="ADAL" clId="{8500FD82-5678-4DAC-8F98-6AE37826D802}" dt="2020-04-10T14:02:18.663" v="838"/>
          <ac:cxnSpMkLst>
            <pc:docMk/>
            <pc:sldMk cId="4191110109" sldId="258"/>
            <ac:cxnSpMk id="220" creationId="{C1023220-5F2B-49CD-B06C-1554D4AB7226}"/>
          </ac:cxnSpMkLst>
        </pc:cxnChg>
        <pc:cxnChg chg="add del">
          <ac:chgData name="Omair Abdulkrem Khalid Aljabri" userId="b2c00a74-2992-4546-9b63-c13bdd3f94c6" providerId="ADAL" clId="{8500FD82-5678-4DAC-8F98-6AE37826D802}" dt="2020-04-10T14:02:18.663" v="838"/>
          <ac:cxnSpMkLst>
            <pc:docMk/>
            <pc:sldMk cId="4191110109" sldId="258"/>
            <ac:cxnSpMk id="221" creationId="{2A442C3F-2E1A-4DE8-A315-C0CC98525DF9}"/>
          </ac:cxnSpMkLst>
        </pc:cxnChg>
        <pc:cxnChg chg="add del">
          <ac:chgData name="Omair Abdulkrem Khalid Aljabri" userId="b2c00a74-2992-4546-9b63-c13bdd3f94c6" providerId="ADAL" clId="{8500FD82-5678-4DAC-8F98-6AE37826D802}" dt="2020-04-10T14:02:18.663" v="838"/>
          <ac:cxnSpMkLst>
            <pc:docMk/>
            <pc:sldMk cId="4191110109" sldId="258"/>
            <ac:cxnSpMk id="222" creationId="{234EFBDF-9895-45E7-9D86-911D5279DEC5}"/>
          </ac:cxnSpMkLst>
        </pc:cxnChg>
        <pc:cxnChg chg="add del">
          <ac:chgData name="Omair Abdulkrem Khalid Aljabri" userId="b2c00a74-2992-4546-9b63-c13bdd3f94c6" providerId="ADAL" clId="{8500FD82-5678-4DAC-8F98-6AE37826D802}" dt="2020-04-10T14:02:18.663" v="838"/>
          <ac:cxnSpMkLst>
            <pc:docMk/>
            <pc:sldMk cId="4191110109" sldId="258"/>
            <ac:cxnSpMk id="223" creationId="{44B404D2-3F74-4033-80F9-9721D629A6C4}"/>
          </ac:cxnSpMkLst>
        </pc:cxnChg>
        <pc:cxnChg chg="add del">
          <ac:chgData name="Omair Abdulkrem Khalid Aljabri" userId="b2c00a74-2992-4546-9b63-c13bdd3f94c6" providerId="ADAL" clId="{8500FD82-5678-4DAC-8F98-6AE37826D802}" dt="2020-04-10T14:02:18.663" v="838"/>
          <ac:cxnSpMkLst>
            <pc:docMk/>
            <pc:sldMk cId="4191110109" sldId="258"/>
            <ac:cxnSpMk id="224" creationId="{75B73E31-D47C-477F-8BAD-A96173734EDC}"/>
          </ac:cxnSpMkLst>
        </pc:cxnChg>
        <pc:cxnChg chg="add del">
          <ac:chgData name="Omair Abdulkrem Khalid Aljabri" userId="b2c00a74-2992-4546-9b63-c13bdd3f94c6" providerId="ADAL" clId="{8500FD82-5678-4DAC-8F98-6AE37826D802}" dt="2020-04-10T14:02:18.663" v="838"/>
          <ac:cxnSpMkLst>
            <pc:docMk/>
            <pc:sldMk cId="4191110109" sldId="258"/>
            <ac:cxnSpMk id="225" creationId="{0CF5137E-E4BF-4C0F-A558-D5C7F310907A}"/>
          </ac:cxnSpMkLst>
        </pc:cxnChg>
        <pc:cxnChg chg="add del mod">
          <ac:chgData name="Omair Abdulkrem Khalid Aljabri" userId="b2c00a74-2992-4546-9b63-c13bdd3f94c6" providerId="ADAL" clId="{8500FD82-5678-4DAC-8F98-6AE37826D802}" dt="2020-04-11T20:03:13.918" v="3406"/>
          <ac:cxnSpMkLst>
            <pc:docMk/>
            <pc:sldMk cId="4191110109" sldId="258"/>
            <ac:cxnSpMk id="227" creationId="{877CB3B4-4CD7-40C6-93CA-F5357E7F1C91}"/>
          </ac:cxnSpMkLst>
        </pc:cxnChg>
        <pc:cxnChg chg="add del mod">
          <ac:chgData name="Omair Abdulkrem Khalid Aljabri" userId="b2c00a74-2992-4546-9b63-c13bdd3f94c6" providerId="ADAL" clId="{8500FD82-5678-4DAC-8F98-6AE37826D802}" dt="2020-04-11T20:03:13.918" v="3406"/>
          <ac:cxnSpMkLst>
            <pc:docMk/>
            <pc:sldMk cId="4191110109" sldId="258"/>
            <ac:cxnSpMk id="228" creationId="{B46A31A8-BEF2-49AB-8017-77B69E2720D6}"/>
          </ac:cxnSpMkLst>
        </pc:cxnChg>
        <pc:cxnChg chg="add del mod">
          <ac:chgData name="Omair Abdulkrem Khalid Aljabri" userId="b2c00a74-2992-4546-9b63-c13bdd3f94c6" providerId="ADAL" clId="{8500FD82-5678-4DAC-8F98-6AE37826D802}" dt="2020-04-11T20:03:13.918" v="3406"/>
          <ac:cxnSpMkLst>
            <pc:docMk/>
            <pc:sldMk cId="4191110109" sldId="258"/>
            <ac:cxnSpMk id="229" creationId="{AE6FD25D-7778-406B-9D51-7DAA2694425A}"/>
          </ac:cxnSpMkLst>
        </pc:cxnChg>
        <pc:cxnChg chg="del">
          <ac:chgData name="Omair Abdulkrem Khalid Aljabri" userId="b2c00a74-2992-4546-9b63-c13bdd3f94c6" providerId="ADAL" clId="{8500FD82-5678-4DAC-8F98-6AE37826D802}" dt="2020-04-11T20:03:18.362" v="3407"/>
          <ac:cxnSpMkLst>
            <pc:docMk/>
            <pc:sldMk cId="4191110109" sldId="258"/>
            <ac:cxnSpMk id="230" creationId="{FD700888-0205-4778-9E35-3E7D81697540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2:27.650" v="844"/>
          <ac:cxnSpMkLst>
            <pc:docMk/>
            <pc:sldMk cId="4191110109" sldId="258"/>
            <ac:cxnSpMk id="237" creationId="{0641EBD1-4A04-4150-A41C-192AD1CFA5CA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2:27.650" v="844"/>
          <ac:cxnSpMkLst>
            <pc:docMk/>
            <pc:sldMk cId="4191110109" sldId="258"/>
            <ac:cxnSpMk id="238" creationId="{95FBCB63-5650-4E58-81F9-DA63F28ACA5B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2:27.650" v="844"/>
          <ac:cxnSpMkLst>
            <pc:docMk/>
            <pc:sldMk cId="4191110109" sldId="258"/>
            <ac:cxnSpMk id="239" creationId="{DED70ED3-DDD3-4331-9DEC-E8438D8EC1A2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2:27.650" v="844"/>
          <ac:cxnSpMkLst>
            <pc:docMk/>
            <pc:sldMk cId="4191110109" sldId="258"/>
            <ac:cxnSpMk id="240" creationId="{1F611E42-29ED-419F-936C-94A8315CBFDD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2:27.650" v="844"/>
          <ac:cxnSpMkLst>
            <pc:docMk/>
            <pc:sldMk cId="4191110109" sldId="258"/>
            <ac:cxnSpMk id="241" creationId="{81D9769B-CF30-44BC-B549-68CD94856B4E}"/>
          </ac:cxnSpMkLst>
        </pc:cxnChg>
        <pc:cxnChg chg="add del mod">
          <ac:chgData name="Omair Abdulkrem Khalid Aljabri" userId="b2c00a74-2992-4546-9b63-c13bdd3f94c6" providerId="ADAL" clId="{8500FD82-5678-4DAC-8F98-6AE37826D802}" dt="2020-04-10T14:02:27.650" v="844"/>
          <ac:cxnSpMkLst>
            <pc:docMk/>
            <pc:sldMk cId="4191110109" sldId="258"/>
            <ac:cxnSpMk id="242" creationId="{E6AFA4AA-C404-4541-9403-22F903B2F54C}"/>
          </ac:cxnSpMkLst>
        </pc:cxnChg>
        <pc:cxnChg chg="add mod">
          <ac:chgData name="Omair Abdulkrem Khalid Aljabri" userId="b2c00a74-2992-4546-9b63-c13bdd3f94c6" providerId="ADAL" clId="{8500FD82-5678-4DAC-8F98-6AE37826D802}" dt="2020-04-10T14:05:00.877" v="878" actId="164"/>
          <ac:cxnSpMkLst>
            <pc:docMk/>
            <pc:sldMk cId="4191110109" sldId="258"/>
            <ac:cxnSpMk id="255" creationId="{9A0911B0-8769-4383-B5A2-000DB94AE620}"/>
          </ac:cxnSpMkLst>
        </pc:cxnChg>
        <pc:cxnChg chg="add mod">
          <ac:chgData name="Omair Abdulkrem Khalid Aljabri" userId="b2c00a74-2992-4546-9b63-c13bdd3f94c6" providerId="ADAL" clId="{8500FD82-5678-4DAC-8F98-6AE37826D802}" dt="2020-04-10T14:05:00.877" v="878" actId="164"/>
          <ac:cxnSpMkLst>
            <pc:docMk/>
            <pc:sldMk cId="4191110109" sldId="258"/>
            <ac:cxnSpMk id="256" creationId="{359CAD78-EB8C-480A-9B36-2D690A9E0B90}"/>
          </ac:cxnSpMkLst>
        </pc:cxnChg>
        <pc:cxnChg chg="add mod">
          <ac:chgData name="Omair Abdulkrem Khalid Aljabri" userId="b2c00a74-2992-4546-9b63-c13bdd3f94c6" providerId="ADAL" clId="{8500FD82-5678-4DAC-8F98-6AE37826D802}" dt="2020-04-10T20:11:53.932" v="1035" actId="208"/>
          <ac:cxnSpMkLst>
            <pc:docMk/>
            <pc:sldMk cId="4191110109" sldId="258"/>
            <ac:cxnSpMk id="257" creationId="{B3555C34-5F93-4FF0-81B8-F8A57E498B32}"/>
          </ac:cxnSpMkLst>
        </pc:cxnChg>
        <pc:cxnChg chg="add mod">
          <ac:chgData name="Omair Abdulkrem Khalid Aljabri" userId="b2c00a74-2992-4546-9b63-c13bdd3f94c6" providerId="ADAL" clId="{8500FD82-5678-4DAC-8F98-6AE37826D802}" dt="2020-04-10T20:11:53.932" v="1035" actId="208"/>
          <ac:cxnSpMkLst>
            <pc:docMk/>
            <pc:sldMk cId="4191110109" sldId="258"/>
            <ac:cxnSpMk id="258" creationId="{7FE1FA24-1997-42F8-AB9C-61EBD2ED6F45}"/>
          </ac:cxnSpMkLst>
        </pc:cxnChg>
        <pc:cxnChg chg="add mod">
          <ac:chgData name="Omair Abdulkrem Khalid Aljabri" userId="b2c00a74-2992-4546-9b63-c13bdd3f94c6" providerId="ADAL" clId="{8500FD82-5678-4DAC-8F98-6AE37826D802}" dt="2020-04-10T14:05:00.877" v="878" actId="164"/>
          <ac:cxnSpMkLst>
            <pc:docMk/>
            <pc:sldMk cId="4191110109" sldId="258"/>
            <ac:cxnSpMk id="259" creationId="{791CC87E-753C-404D-8B2F-462A40A3BC87}"/>
          </ac:cxnSpMkLst>
        </pc:cxnChg>
        <pc:cxnChg chg="add mod">
          <ac:chgData name="Omair Abdulkrem Khalid Aljabri" userId="b2c00a74-2992-4546-9b63-c13bdd3f94c6" providerId="ADAL" clId="{8500FD82-5678-4DAC-8F98-6AE37826D802}" dt="2020-04-10T14:05:00.877" v="878" actId="164"/>
          <ac:cxnSpMkLst>
            <pc:docMk/>
            <pc:sldMk cId="4191110109" sldId="258"/>
            <ac:cxnSpMk id="260" creationId="{5F17BD0B-A4AE-4139-92B5-37DDBEB26024}"/>
          </ac:cxnSpMkLst>
        </pc:cxnChg>
        <pc:cxnChg chg="del mod">
          <ac:chgData name="Omair Abdulkrem Khalid Aljabri" userId="b2c00a74-2992-4546-9b63-c13bdd3f94c6" providerId="ADAL" clId="{8500FD82-5678-4DAC-8F98-6AE37826D802}" dt="2020-04-11T20:08:51.630" v="3613"/>
          <ac:cxnSpMkLst>
            <pc:docMk/>
            <pc:sldMk cId="4191110109" sldId="258"/>
            <ac:cxnSpMk id="264" creationId="{823E0082-7DF4-4D4E-9710-0C82A4B77517}"/>
          </ac:cxnSpMkLst>
        </pc:cxnChg>
        <pc:cxnChg chg="del">
          <ac:chgData name="Omair Abdulkrem Khalid Aljabri" userId="b2c00a74-2992-4546-9b63-c13bdd3f94c6" providerId="ADAL" clId="{8500FD82-5678-4DAC-8F98-6AE37826D802}" dt="2020-04-11T20:08:49.908" v="3612"/>
          <ac:cxnSpMkLst>
            <pc:docMk/>
            <pc:sldMk cId="4191110109" sldId="258"/>
            <ac:cxnSpMk id="265" creationId="{C4F01423-8F08-439B-BBD5-A2435D555C3C}"/>
          </ac:cxnSpMkLst>
        </pc:cxnChg>
      </pc:sldChg>
      <pc:sldChg chg="del">
        <pc:chgData name="Omair Abdulkrem Khalid Aljabri" userId="b2c00a74-2992-4546-9b63-c13bdd3f94c6" providerId="ADAL" clId="{8500FD82-5678-4DAC-8F98-6AE37826D802}" dt="2020-04-10T13:18:40.302" v="177" actId="2696"/>
        <pc:sldMkLst>
          <pc:docMk/>
          <pc:sldMk cId="479644571" sldId="259"/>
        </pc:sldMkLst>
      </pc:sldChg>
      <pc:sldChg chg="addSp delSp modSp add del">
        <pc:chgData name="Omair Abdulkrem Khalid Aljabri" userId="b2c00a74-2992-4546-9b63-c13bdd3f94c6" providerId="ADAL" clId="{8500FD82-5678-4DAC-8F98-6AE37826D802}" dt="2020-04-10T21:43:46.976" v="1771" actId="2696"/>
        <pc:sldMkLst>
          <pc:docMk/>
          <pc:sldMk cId="1960604714" sldId="259"/>
        </pc:sldMkLst>
        <pc:picChg chg="add del mod">
          <ac:chgData name="Omair Abdulkrem Khalid Aljabri" userId="b2c00a74-2992-4546-9b63-c13bdd3f94c6" providerId="ADAL" clId="{8500FD82-5678-4DAC-8F98-6AE37826D802}" dt="2020-04-10T21:41:50.616" v="1757" actId="478"/>
          <ac:picMkLst>
            <pc:docMk/>
            <pc:sldMk cId="1960604714" sldId="259"/>
            <ac:picMk id="3" creationId="{1A509F27-34B4-4DD1-9064-371066C36887}"/>
          </ac:picMkLst>
        </pc:picChg>
      </pc:sldChg>
      <pc:sldChg chg="addSp delSp modSp add del modAnim">
        <pc:chgData name="Omair Abdulkrem Khalid Aljabri" userId="b2c00a74-2992-4546-9b63-c13bdd3f94c6" providerId="ADAL" clId="{8500FD82-5678-4DAC-8F98-6AE37826D802}" dt="2020-04-10T21:46:11.750" v="1806" actId="2696"/>
        <pc:sldMkLst>
          <pc:docMk/>
          <pc:sldMk cId="2166008823" sldId="259"/>
        </pc:sldMkLst>
        <pc:spChg chg="add mod">
          <ac:chgData name="Omair Abdulkrem Khalid Aljabri" userId="b2c00a74-2992-4546-9b63-c13bdd3f94c6" providerId="ADAL" clId="{8500FD82-5678-4DAC-8F98-6AE37826D802}" dt="2020-04-10T21:44:49.295" v="1786" actId="14100"/>
          <ac:spMkLst>
            <pc:docMk/>
            <pc:sldMk cId="2166008823" sldId="259"/>
            <ac:spMk id="5" creationId="{15985941-A2A2-43A1-9B99-6B5B40A1AB8A}"/>
          </ac:spMkLst>
        </pc:spChg>
        <pc:spChg chg="add mod">
          <ac:chgData name="Omair Abdulkrem Khalid Aljabri" userId="b2c00a74-2992-4546-9b63-c13bdd3f94c6" providerId="ADAL" clId="{8500FD82-5678-4DAC-8F98-6AE37826D802}" dt="2020-04-10T21:44:49.295" v="1786" actId="14100"/>
          <ac:spMkLst>
            <pc:docMk/>
            <pc:sldMk cId="2166008823" sldId="259"/>
            <ac:spMk id="6" creationId="{FD1EE1A9-FBF9-4772-AD91-C431072AB924}"/>
          </ac:spMkLst>
        </pc:spChg>
        <pc:spChg chg="add mod">
          <ac:chgData name="Omair Abdulkrem Khalid Aljabri" userId="b2c00a74-2992-4546-9b63-c13bdd3f94c6" providerId="ADAL" clId="{8500FD82-5678-4DAC-8F98-6AE37826D802}" dt="2020-04-10T21:44:49.295" v="1786" actId="14100"/>
          <ac:spMkLst>
            <pc:docMk/>
            <pc:sldMk cId="2166008823" sldId="259"/>
            <ac:spMk id="7" creationId="{F91E2427-1ECB-4090-BEFC-E5963840E290}"/>
          </ac:spMkLst>
        </pc:spChg>
        <pc:spChg chg="add mod">
          <ac:chgData name="Omair Abdulkrem Khalid Aljabri" userId="b2c00a74-2992-4546-9b63-c13bdd3f94c6" providerId="ADAL" clId="{8500FD82-5678-4DAC-8F98-6AE37826D802}" dt="2020-04-10T21:44:49.295" v="1786" actId="14100"/>
          <ac:spMkLst>
            <pc:docMk/>
            <pc:sldMk cId="2166008823" sldId="259"/>
            <ac:spMk id="8" creationId="{F42E704F-587F-43BC-B174-DA8B3AAC7B1D}"/>
          </ac:spMkLst>
        </pc:spChg>
        <pc:picChg chg="add del mod">
          <ac:chgData name="Omair Abdulkrem Khalid Aljabri" userId="b2c00a74-2992-4546-9b63-c13bdd3f94c6" providerId="ADAL" clId="{8500FD82-5678-4DAC-8F98-6AE37826D802}" dt="2020-04-10T21:44:25.655" v="1775" actId="478"/>
          <ac:picMkLst>
            <pc:docMk/>
            <pc:sldMk cId="2166008823" sldId="259"/>
            <ac:picMk id="3" creationId="{957B529C-9008-4938-A61D-39969CD62D5B}"/>
          </ac:picMkLst>
        </pc:picChg>
        <pc:picChg chg="add mod">
          <ac:chgData name="Omair Abdulkrem Khalid Aljabri" userId="b2c00a74-2992-4546-9b63-c13bdd3f94c6" providerId="ADAL" clId="{8500FD82-5678-4DAC-8F98-6AE37826D802}" dt="2020-04-10T21:44:49.295" v="1786" actId="14100"/>
          <ac:picMkLst>
            <pc:docMk/>
            <pc:sldMk cId="2166008823" sldId="259"/>
            <ac:picMk id="4" creationId="{B6E38DFA-4170-4671-8259-6012F88781B1}"/>
          </ac:picMkLst>
        </pc:picChg>
      </pc:sldChg>
      <pc:sldChg chg="add del">
        <pc:chgData name="Omair Abdulkrem Khalid Aljabri" userId="b2c00a74-2992-4546-9b63-c13bdd3f94c6" providerId="ADAL" clId="{8500FD82-5678-4DAC-8F98-6AE37826D802}" dt="2020-04-10T21:49:45.724" v="1829"/>
        <pc:sldMkLst>
          <pc:docMk/>
          <pc:sldMk cId="2777268007" sldId="259"/>
        </pc:sldMkLst>
      </pc:sldChg>
      <pc:sldChg chg="addSp delSp modSp add del modAnim">
        <pc:chgData name="Omair Abdulkrem Khalid Aljabri" userId="b2c00a74-2992-4546-9b63-c13bdd3f94c6" providerId="ADAL" clId="{8500FD82-5678-4DAC-8F98-6AE37826D802}" dt="2020-04-10T22:02:51.937" v="1971" actId="2696"/>
        <pc:sldMkLst>
          <pc:docMk/>
          <pc:sldMk cId="2846943290" sldId="259"/>
        </pc:sldMkLst>
        <pc:spChg chg="add del">
          <ac:chgData name="Omair Abdulkrem Khalid Aljabri" userId="b2c00a74-2992-4546-9b63-c13bdd3f94c6" providerId="ADAL" clId="{8500FD82-5678-4DAC-8F98-6AE37826D802}" dt="2020-04-10T21:50:03.920" v="1832"/>
          <ac:spMkLst>
            <pc:docMk/>
            <pc:sldMk cId="2846943290" sldId="259"/>
            <ac:spMk id="2" creationId="{54DE695F-7F3B-4E3A-AFD5-13514A81B667}"/>
          </ac:spMkLst>
        </pc:spChg>
        <pc:spChg chg="add del">
          <ac:chgData name="Omair Abdulkrem Khalid Aljabri" userId="b2c00a74-2992-4546-9b63-c13bdd3f94c6" providerId="ADAL" clId="{8500FD82-5678-4DAC-8F98-6AE37826D802}" dt="2020-04-10T21:50:03.920" v="1832"/>
          <ac:spMkLst>
            <pc:docMk/>
            <pc:sldMk cId="2846943290" sldId="259"/>
            <ac:spMk id="3" creationId="{82220390-610F-4D18-B6C5-D459E4C749B2}"/>
          </ac:spMkLst>
        </pc:spChg>
        <pc:spChg chg="add del">
          <ac:chgData name="Omair Abdulkrem Khalid Aljabri" userId="b2c00a74-2992-4546-9b63-c13bdd3f94c6" providerId="ADAL" clId="{8500FD82-5678-4DAC-8F98-6AE37826D802}" dt="2020-04-10T21:50:03.920" v="1832"/>
          <ac:spMkLst>
            <pc:docMk/>
            <pc:sldMk cId="2846943290" sldId="259"/>
            <ac:spMk id="4" creationId="{2622806F-E13D-4064-9DE2-80153B9293D6}"/>
          </ac:spMkLst>
        </pc:spChg>
        <pc:spChg chg="add del">
          <ac:chgData name="Omair Abdulkrem Khalid Aljabri" userId="b2c00a74-2992-4546-9b63-c13bdd3f94c6" providerId="ADAL" clId="{8500FD82-5678-4DAC-8F98-6AE37826D802}" dt="2020-04-10T21:50:03.920" v="1832"/>
          <ac:spMkLst>
            <pc:docMk/>
            <pc:sldMk cId="2846943290" sldId="259"/>
            <ac:spMk id="5" creationId="{80C45A89-0C73-42AC-B9C2-129D21FD636E}"/>
          </ac:spMkLst>
        </pc:spChg>
        <pc:spChg chg="add mod">
          <ac:chgData name="Omair Abdulkrem Khalid Aljabri" userId="b2c00a74-2992-4546-9b63-c13bdd3f94c6" providerId="ADAL" clId="{8500FD82-5678-4DAC-8F98-6AE37826D802}" dt="2020-04-10T21:51:21.777" v="1851" actId="164"/>
          <ac:spMkLst>
            <pc:docMk/>
            <pc:sldMk cId="2846943290" sldId="259"/>
            <ac:spMk id="7" creationId="{605326BB-5CD8-444C-99AF-A5E0FE1E057B}"/>
          </ac:spMkLst>
        </pc:spChg>
        <pc:spChg chg="add mod">
          <ac:chgData name="Omair Abdulkrem Khalid Aljabri" userId="b2c00a74-2992-4546-9b63-c13bdd3f94c6" providerId="ADAL" clId="{8500FD82-5678-4DAC-8F98-6AE37826D802}" dt="2020-04-10T21:51:21.777" v="1851" actId="164"/>
          <ac:spMkLst>
            <pc:docMk/>
            <pc:sldMk cId="2846943290" sldId="259"/>
            <ac:spMk id="8" creationId="{06CEEFDA-AEE4-4A53-B3AB-8C10D8A88EC4}"/>
          </ac:spMkLst>
        </pc:spChg>
        <pc:spChg chg="add mod">
          <ac:chgData name="Omair Abdulkrem Khalid Aljabri" userId="b2c00a74-2992-4546-9b63-c13bdd3f94c6" providerId="ADAL" clId="{8500FD82-5678-4DAC-8F98-6AE37826D802}" dt="2020-04-10T21:51:21.777" v="1851" actId="164"/>
          <ac:spMkLst>
            <pc:docMk/>
            <pc:sldMk cId="2846943290" sldId="259"/>
            <ac:spMk id="9" creationId="{1AE9163E-3BF1-479A-8285-58D522CC763F}"/>
          </ac:spMkLst>
        </pc:spChg>
        <pc:spChg chg="add mod">
          <ac:chgData name="Omair Abdulkrem Khalid Aljabri" userId="b2c00a74-2992-4546-9b63-c13bdd3f94c6" providerId="ADAL" clId="{8500FD82-5678-4DAC-8F98-6AE37826D802}" dt="2020-04-10T21:51:21.777" v="1851" actId="164"/>
          <ac:spMkLst>
            <pc:docMk/>
            <pc:sldMk cId="2846943290" sldId="259"/>
            <ac:spMk id="10" creationId="{1D623AE5-5565-4529-A1FA-6C54970D016B}"/>
          </ac:spMkLst>
        </pc:spChg>
        <pc:grpChg chg="add mod">
          <ac:chgData name="Omair Abdulkrem Khalid Aljabri" userId="b2c00a74-2992-4546-9b63-c13bdd3f94c6" providerId="ADAL" clId="{8500FD82-5678-4DAC-8F98-6AE37826D802}" dt="2020-04-10T21:50:48.432" v="1845" actId="164"/>
          <ac:grpSpMkLst>
            <pc:docMk/>
            <pc:sldMk cId="2846943290" sldId="259"/>
            <ac:grpSpMk id="11" creationId="{798DE6B4-5A7D-42C2-B677-296062666BAE}"/>
          </ac:grpSpMkLst>
        </pc:grpChg>
        <pc:grpChg chg="add mod">
          <ac:chgData name="Omair Abdulkrem Khalid Aljabri" userId="b2c00a74-2992-4546-9b63-c13bdd3f94c6" providerId="ADAL" clId="{8500FD82-5678-4DAC-8F98-6AE37826D802}" dt="2020-04-10T21:51:21.777" v="1851" actId="164"/>
          <ac:grpSpMkLst>
            <pc:docMk/>
            <pc:sldMk cId="2846943290" sldId="259"/>
            <ac:grpSpMk id="12" creationId="{B3CF475F-C1BC-4DE3-B647-F60B0A39EDD5}"/>
          </ac:grpSpMkLst>
        </pc:grpChg>
        <pc:picChg chg="add mod">
          <ac:chgData name="Omair Abdulkrem Khalid Aljabri" userId="b2c00a74-2992-4546-9b63-c13bdd3f94c6" providerId="ADAL" clId="{8500FD82-5678-4DAC-8F98-6AE37826D802}" dt="2020-04-10T21:51:21.777" v="1851" actId="164"/>
          <ac:picMkLst>
            <pc:docMk/>
            <pc:sldMk cId="2846943290" sldId="259"/>
            <ac:picMk id="6" creationId="{E1B78D56-2F95-4B0F-BC13-20F127F3B594}"/>
          </ac:picMkLst>
        </pc:picChg>
      </pc:sldChg>
      <pc:sldChg chg="addSp modSp add del">
        <pc:chgData name="Omair Abdulkrem Khalid Aljabri" userId="b2c00a74-2992-4546-9b63-c13bdd3f94c6" providerId="ADAL" clId="{8500FD82-5678-4DAC-8F98-6AE37826D802}" dt="2020-04-11T19:24:52.025" v="2814" actId="2696"/>
        <pc:sldMkLst>
          <pc:docMk/>
          <pc:sldMk cId="4001632872" sldId="259"/>
        </pc:sldMkLst>
        <pc:spChg chg="add mod">
          <ac:chgData name="Omair Abdulkrem Khalid Aljabri" userId="b2c00a74-2992-4546-9b63-c13bdd3f94c6" providerId="ADAL" clId="{8500FD82-5678-4DAC-8F98-6AE37826D802}" dt="2020-04-10T22:32:49.468" v="2281" actId="1076"/>
          <ac:spMkLst>
            <pc:docMk/>
            <pc:sldMk cId="4001632872" sldId="259"/>
            <ac:spMk id="2" creationId="{BED2B998-AB38-4E6A-A982-AD8CEC8F54A2}"/>
          </ac:spMkLst>
        </pc:spChg>
        <pc:spChg chg="add mod">
          <ac:chgData name="Omair Abdulkrem Khalid Aljabri" userId="b2c00a74-2992-4546-9b63-c13bdd3f94c6" providerId="ADAL" clId="{8500FD82-5678-4DAC-8F98-6AE37826D802}" dt="2020-04-10T22:32:49.468" v="2281" actId="1076"/>
          <ac:spMkLst>
            <pc:docMk/>
            <pc:sldMk cId="4001632872" sldId="259"/>
            <ac:spMk id="3" creationId="{A57256DA-FB59-4DDA-B80A-4B02D6162B7F}"/>
          </ac:spMkLst>
        </pc:spChg>
        <pc:spChg chg="add mod">
          <ac:chgData name="Omair Abdulkrem Khalid Aljabri" userId="b2c00a74-2992-4546-9b63-c13bdd3f94c6" providerId="ADAL" clId="{8500FD82-5678-4DAC-8F98-6AE37826D802}" dt="2020-04-10T22:32:49.468" v="2281" actId="1076"/>
          <ac:spMkLst>
            <pc:docMk/>
            <pc:sldMk cId="4001632872" sldId="259"/>
            <ac:spMk id="4" creationId="{2D59CE3A-0C11-42B7-8146-C2A5BE1FB8D5}"/>
          </ac:spMkLst>
        </pc:spChg>
        <pc:spChg chg="add mod">
          <ac:chgData name="Omair Abdulkrem Khalid Aljabri" userId="b2c00a74-2992-4546-9b63-c13bdd3f94c6" providerId="ADAL" clId="{8500FD82-5678-4DAC-8F98-6AE37826D802}" dt="2020-04-10T22:32:49.468" v="2281" actId="1076"/>
          <ac:spMkLst>
            <pc:docMk/>
            <pc:sldMk cId="4001632872" sldId="259"/>
            <ac:spMk id="5" creationId="{C99F1A2D-DA96-41FA-A415-871959EA40BF}"/>
          </ac:spMkLst>
        </pc:spChg>
        <pc:spChg chg="add mod">
          <ac:chgData name="Omair Abdulkrem Khalid Aljabri" userId="b2c00a74-2992-4546-9b63-c13bdd3f94c6" providerId="ADAL" clId="{8500FD82-5678-4DAC-8F98-6AE37826D802}" dt="2020-04-10T22:32:49.468" v="2281" actId="1076"/>
          <ac:spMkLst>
            <pc:docMk/>
            <pc:sldMk cId="4001632872" sldId="259"/>
            <ac:spMk id="6" creationId="{E2A2C223-B6CA-46D0-8436-59111EAC0B55}"/>
          </ac:spMkLst>
        </pc:spChg>
        <pc:picChg chg="add mod">
          <ac:chgData name="Omair Abdulkrem Khalid Aljabri" userId="b2c00a74-2992-4546-9b63-c13bdd3f94c6" providerId="ADAL" clId="{8500FD82-5678-4DAC-8F98-6AE37826D802}" dt="2020-04-10T22:46:51.878" v="2481" actId="1038"/>
          <ac:picMkLst>
            <pc:docMk/>
            <pc:sldMk cId="4001632872" sldId="259"/>
            <ac:picMk id="7" creationId="{EF7AA1A9-DCDD-43BA-94E6-56640A8D0F82}"/>
          </ac:picMkLst>
        </pc:picChg>
      </pc:sldChg>
      <pc:sldChg chg="del">
        <pc:chgData name="Omair Abdulkrem Khalid Aljabri" userId="b2c00a74-2992-4546-9b63-c13bdd3f94c6" providerId="ADAL" clId="{8500FD82-5678-4DAC-8F98-6AE37826D802}" dt="2020-04-10T13:18:40.974" v="178" actId="2696"/>
        <pc:sldMkLst>
          <pc:docMk/>
          <pc:sldMk cId="3369036452" sldId="260"/>
        </pc:sldMkLst>
      </pc:sldChg>
      <pc:sldChg chg="addSp modSp add del setBg">
        <pc:chgData name="Omair Abdulkrem Khalid Aljabri" userId="b2c00a74-2992-4546-9b63-c13bdd3f94c6" providerId="ADAL" clId="{8500FD82-5678-4DAC-8F98-6AE37826D802}" dt="2020-04-10T13:27:17.162" v="246" actId="2696"/>
        <pc:sldMkLst>
          <pc:docMk/>
          <pc:sldMk cId="1277160147" sldId="261"/>
        </pc:sldMkLst>
        <pc:spChg chg="add mod">
          <ac:chgData name="Omair Abdulkrem Khalid Aljabri" userId="b2c00a74-2992-4546-9b63-c13bdd3f94c6" providerId="ADAL" clId="{8500FD82-5678-4DAC-8F98-6AE37826D802}" dt="2020-04-10T13:16:05.125" v="153" actId="164"/>
          <ac:spMkLst>
            <pc:docMk/>
            <pc:sldMk cId="1277160147" sldId="261"/>
            <ac:spMk id="2" creationId="{0CF9EA73-C5BA-41A0-9A6E-712E1A3B3346}"/>
          </ac:spMkLst>
        </pc:spChg>
        <pc:spChg chg="add mod">
          <ac:chgData name="Omair Abdulkrem Khalid Aljabri" userId="b2c00a74-2992-4546-9b63-c13bdd3f94c6" providerId="ADAL" clId="{8500FD82-5678-4DAC-8F98-6AE37826D802}" dt="2020-04-10T13:14:59.449" v="150" actId="948"/>
          <ac:spMkLst>
            <pc:docMk/>
            <pc:sldMk cId="1277160147" sldId="261"/>
            <ac:spMk id="3" creationId="{0627FA5D-3C15-471F-9C6A-D6ABE18DB21D}"/>
          </ac:spMkLst>
        </pc:spChg>
        <pc:spChg chg="add mod">
          <ac:chgData name="Omair Abdulkrem Khalid Aljabri" userId="b2c00a74-2992-4546-9b63-c13bdd3f94c6" providerId="ADAL" clId="{8500FD82-5678-4DAC-8F98-6AE37826D802}" dt="2020-04-10T13:14:59.449" v="150" actId="948"/>
          <ac:spMkLst>
            <pc:docMk/>
            <pc:sldMk cId="1277160147" sldId="261"/>
            <ac:spMk id="4" creationId="{69D4C23C-DB1D-4602-B86E-04B07EC987C7}"/>
          </ac:spMkLst>
        </pc:spChg>
        <pc:grpChg chg="add mod">
          <ac:chgData name="Omair Abdulkrem Khalid Aljabri" userId="b2c00a74-2992-4546-9b63-c13bdd3f94c6" providerId="ADAL" clId="{8500FD82-5678-4DAC-8F98-6AE37826D802}" dt="2020-04-10T13:16:05.125" v="153" actId="164"/>
          <ac:grpSpMkLst>
            <pc:docMk/>
            <pc:sldMk cId="1277160147" sldId="261"/>
            <ac:grpSpMk id="5" creationId="{CDE40EF3-0BE6-46E6-B2D6-CC309278FDDB}"/>
          </ac:grpSpMkLst>
        </pc:grpChg>
        <pc:grpChg chg="add mod">
          <ac:chgData name="Omair Abdulkrem Khalid Aljabri" userId="b2c00a74-2992-4546-9b63-c13bdd3f94c6" providerId="ADAL" clId="{8500FD82-5678-4DAC-8F98-6AE37826D802}" dt="2020-04-10T13:16:07.211" v="156" actId="1076"/>
          <ac:grpSpMkLst>
            <pc:docMk/>
            <pc:sldMk cId="1277160147" sldId="261"/>
            <ac:grpSpMk id="6" creationId="{EC1BA028-0788-41AE-8826-539F8EC7F79C}"/>
          </ac:grpSpMkLst>
        </pc:grpChg>
      </pc:sldChg>
    </pc:docChg>
  </pc:docChgLst>
  <pc:docChgLst>
    <pc:chgData name="Omair Abdulkrem Khalid Aljabri" userId="b2c00a74-2992-4546-9b63-c13bdd3f94c6" providerId="ADAL" clId="{68E780EB-2AFD-4E9B-AFA3-10D581DCE180}"/>
    <pc:docChg chg="undo redo custSel modSld">
      <pc:chgData name="Omair Abdulkrem Khalid Aljabri" userId="b2c00a74-2992-4546-9b63-c13bdd3f94c6" providerId="ADAL" clId="{68E780EB-2AFD-4E9B-AFA3-10D581DCE180}" dt="2020-04-18T22:42:44.090" v="1580" actId="207"/>
      <pc:docMkLst>
        <pc:docMk/>
      </pc:docMkLst>
      <pc:sldChg chg="addSp delSp modSp delAnim modAnim">
        <pc:chgData name="Omair Abdulkrem Khalid Aljabri" userId="b2c00a74-2992-4546-9b63-c13bdd3f94c6" providerId="ADAL" clId="{68E780EB-2AFD-4E9B-AFA3-10D581DCE180}" dt="2020-04-18T22:42:44.090" v="1580" actId="207"/>
        <pc:sldMkLst>
          <pc:docMk/>
          <pc:sldMk cId="4191110109" sldId="258"/>
        </pc:sldMkLst>
        <pc:spChg chg="add del mod">
          <ac:chgData name="Omair Abdulkrem Khalid Aljabri" userId="b2c00a74-2992-4546-9b63-c13bdd3f94c6" providerId="ADAL" clId="{68E780EB-2AFD-4E9B-AFA3-10D581DCE180}" dt="2020-04-17T00:01:26.993" v="498" actId="767"/>
          <ac:spMkLst>
            <pc:docMk/>
            <pc:sldMk cId="4191110109" sldId="258"/>
            <ac:spMk id="13" creationId="{5CE3B47A-E1AD-4BB1-979C-C21A44CCEAAA}"/>
          </ac:spMkLst>
        </pc:spChg>
        <pc:spChg chg="mod">
          <ac:chgData name="Omair Abdulkrem Khalid Aljabri" userId="b2c00a74-2992-4546-9b63-c13bdd3f94c6" providerId="ADAL" clId="{68E780EB-2AFD-4E9B-AFA3-10D581DCE180}" dt="2020-04-17T01:33:41.591" v="1338" actId="20577"/>
          <ac:spMkLst>
            <pc:docMk/>
            <pc:sldMk cId="4191110109" sldId="258"/>
            <ac:spMk id="16" creationId="{F4C68F03-4009-4B75-AF40-37DCE69067E1}"/>
          </ac:spMkLst>
        </pc:spChg>
        <pc:spChg chg="add del mod">
          <ac:chgData name="Omair Abdulkrem Khalid Aljabri" userId="b2c00a74-2992-4546-9b63-c13bdd3f94c6" providerId="ADAL" clId="{68E780EB-2AFD-4E9B-AFA3-10D581DCE180}" dt="2020-04-16T21:48:09.911" v="182"/>
          <ac:spMkLst>
            <pc:docMk/>
            <pc:sldMk cId="4191110109" sldId="258"/>
            <ac:spMk id="201" creationId="{ABD577C2-19DB-4058-8E5E-D535CF9ECCB5}"/>
          </ac:spMkLst>
        </pc:spChg>
        <pc:spChg chg="add del mod">
          <ac:chgData name="Omair Abdulkrem Khalid Aljabri" userId="b2c00a74-2992-4546-9b63-c13bdd3f94c6" providerId="ADAL" clId="{68E780EB-2AFD-4E9B-AFA3-10D581DCE180}" dt="2020-04-16T21:48:09.911" v="182"/>
          <ac:spMkLst>
            <pc:docMk/>
            <pc:sldMk cId="4191110109" sldId="258"/>
            <ac:spMk id="202" creationId="{7CD3484A-E9E2-4BCE-9DBB-9ED6C47CFDCF}"/>
          </ac:spMkLst>
        </pc:spChg>
        <pc:spChg chg="add del mod">
          <ac:chgData name="Omair Abdulkrem Khalid Aljabri" userId="b2c00a74-2992-4546-9b63-c13bdd3f94c6" providerId="ADAL" clId="{68E780EB-2AFD-4E9B-AFA3-10D581DCE180}" dt="2020-04-16T21:48:09.911" v="182"/>
          <ac:spMkLst>
            <pc:docMk/>
            <pc:sldMk cId="4191110109" sldId="258"/>
            <ac:spMk id="208" creationId="{AF8B23F4-32BF-40EC-9982-4F11BE50D924}"/>
          </ac:spMkLst>
        </pc:spChg>
        <pc:spChg chg="mod">
          <ac:chgData name="Omair Abdulkrem Khalid Aljabri" userId="b2c00a74-2992-4546-9b63-c13bdd3f94c6" providerId="ADAL" clId="{68E780EB-2AFD-4E9B-AFA3-10D581DCE180}" dt="2020-04-17T01:33:48.498" v="1340" actId="1076"/>
          <ac:spMkLst>
            <pc:docMk/>
            <pc:sldMk cId="4191110109" sldId="258"/>
            <ac:spMk id="211" creationId="{990B4237-CCB1-4A45-A4F4-3FE7C8BDC221}"/>
          </ac:spMkLst>
        </pc:spChg>
        <pc:spChg chg="add del mod">
          <ac:chgData name="Omair Abdulkrem Khalid Aljabri" userId="b2c00a74-2992-4546-9b63-c13bdd3f94c6" providerId="ADAL" clId="{68E780EB-2AFD-4E9B-AFA3-10D581DCE180}" dt="2020-04-16T21:48:09.911" v="182"/>
          <ac:spMkLst>
            <pc:docMk/>
            <pc:sldMk cId="4191110109" sldId="258"/>
            <ac:spMk id="213" creationId="{17084324-7609-4669-8547-60D0289F0FAF}"/>
          </ac:spMkLst>
        </pc:spChg>
        <pc:spChg chg="mod">
          <ac:chgData name="Omair Abdulkrem Khalid Aljabri" userId="b2c00a74-2992-4546-9b63-c13bdd3f94c6" providerId="ADAL" clId="{68E780EB-2AFD-4E9B-AFA3-10D581DCE180}" dt="2020-04-18T22:42:44.090" v="1580" actId="207"/>
          <ac:spMkLst>
            <pc:docMk/>
            <pc:sldMk cId="4191110109" sldId="258"/>
            <ac:spMk id="215" creationId="{ADF62309-7B8F-462A-8644-0B66386F516E}"/>
          </ac:spMkLst>
        </pc:spChg>
        <pc:spChg chg="add del mod">
          <ac:chgData name="Omair Abdulkrem Khalid Aljabri" userId="b2c00a74-2992-4546-9b63-c13bdd3f94c6" providerId="ADAL" clId="{68E780EB-2AFD-4E9B-AFA3-10D581DCE180}" dt="2020-04-16T21:43:02.977" v="127"/>
          <ac:spMkLst>
            <pc:docMk/>
            <pc:sldMk cId="4191110109" sldId="258"/>
            <ac:spMk id="220" creationId="{B4509FDB-881C-479F-BFC1-E5FDB5E75F2D}"/>
          </ac:spMkLst>
        </pc:spChg>
        <pc:spChg chg="add del mod">
          <ac:chgData name="Omair Abdulkrem Khalid Aljabri" userId="b2c00a74-2992-4546-9b63-c13bdd3f94c6" providerId="ADAL" clId="{68E780EB-2AFD-4E9B-AFA3-10D581DCE180}" dt="2020-04-16T21:56:08.207" v="278" actId="164"/>
          <ac:spMkLst>
            <pc:docMk/>
            <pc:sldMk cId="4191110109" sldId="258"/>
            <ac:spMk id="222" creationId="{113434E7-212C-46E5-BED2-6D9C6FFE323A}"/>
          </ac:spMkLst>
        </pc:spChg>
        <pc:spChg chg="add mod">
          <ac:chgData name="Omair Abdulkrem Khalid Aljabri" userId="b2c00a74-2992-4546-9b63-c13bdd3f94c6" providerId="ADAL" clId="{68E780EB-2AFD-4E9B-AFA3-10D581DCE180}" dt="2020-04-16T21:51:31.301" v="227" actId="1076"/>
          <ac:spMkLst>
            <pc:docMk/>
            <pc:sldMk cId="4191110109" sldId="258"/>
            <ac:spMk id="224" creationId="{F240B486-18D3-443C-8980-21B22AA16228}"/>
          </ac:spMkLst>
        </pc:spChg>
        <pc:spChg chg="add mod">
          <ac:chgData name="Omair Abdulkrem Khalid Aljabri" userId="b2c00a74-2992-4546-9b63-c13bdd3f94c6" providerId="ADAL" clId="{68E780EB-2AFD-4E9B-AFA3-10D581DCE180}" dt="2020-04-16T21:51:31.301" v="227" actId="1076"/>
          <ac:spMkLst>
            <pc:docMk/>
            <pc:sldMk cId="4191110109" sldId="258"/>
            <ac:spMk id="225" creationId="{1B300F18-1F80-45D8-9692-5F5ADE3EF561}"/>
          </ac:spMkLst>
        </pc:spChg>
        <pc:spChg chg="add mod">
          <ac:chgData name="Omair Abdulkrem Khalid Aljabri" userId="b2c00a74-2992-4546-9b63-c13bdd3f94c6" providerId="ADAL" clId="{68E780EB-2AFD-4E9B-AFA3-10D581DCE180}" dt="2020-04-16T21:51:31.301" v="227" actId="1076"/>
          <ac:spMkLst>
            <pc:docMk/>
            <pc:sldMk cId="4191110109" sldId="258"/>
            <ac:spMk id="226" creationId="{7ADD7595-CDA3-464B-9B38-DEF663DD9E3E}"/>
          </ac:spMkLst>
        </pc:spChg>
        <pc:spChg chg="add mod">
          <ac:chgData name="Omair Abdulkrem Khalid Aljabri" userId="b2c00a74-2992-4546-9b63-c13bdd3f94c6" providerId="ADAL" clId="{68E780EB-2AFD-4E9B-AFA3-10D581DCE180}" dt="2020-04-16T21:51:31.301" v="227" actId="1076"/>
          <ac:spMkLst>
            <pc:docMk/>
            <pc:sldMk cId="4191110109" sldId="258"/>
            <ac:spMk id="227" creationId="{A04A69D7-D5AA-4671-85C7-4AA475393AB9}"/>
          </ac:spMkLst>
        </pc:spChg>
        <pc:spChg chg="add mod">
          <ac:chgData name="Omair Abdulkrem Khalid Aljabri" userId="b2c00a74-2992-4546-9b63-c13bdd3f94c6" providerId="ADAL" clId="{68E780EB-2AFD-4E9B-AFA3-10D581DCE180}" dt="2020-04-17T00:12:15.571" v="1064" actId="1038"/>
          <ac:spMkLst>
            <pc:docMk/>
            <pc:sldMk cId="4191110109" sldId="258"/>
            <ac:spMk id="229" creationId="{4AEC2549-86A4-4D7D-B5A7-473E1AD78FAC}"/>
          </ac:spMkLst>
        </pc:spChg>
        <pc:spChg chg="add mod">
          <ac:chgData name="Omair Abdulkrem Khalid Aljabri" userId="b2c00a74-2992-4546-9b63-c13bdd3f94c6" providerId="ADAL" clId="{68E780EB-2AFD-4E9B-AFA3-10D581DCE180}" dt="2020-04-17T00:12:33.465" v="1068" actId="20577"/>
          <ac:spMkLst>
            <pc:docMk/>
            <pc:sldMk cId="4191110109" sldId="258"/>
            <ac:spMk id="230" creationId="{DA8113CB-1E95-4E77-AE96-E29D9D2E059D}"/>
          </ac:spMkLst>
        </pc:spChg>
        <pc:spChg chg="add mod">
          <ac:chgData name="Omair Abdulkrem Khalid Aljabri" userId="b2c00a74-2992-4546-9b63-c13bdd3f94c6" providerId="ADAL" clId="{68E780EB-2AFD-4E9B-AFA3-10D581DCE180}" dt="2020-04-17T00:12:15.571" v="1064" actId="1038"/>
          <ac:spMkLst>
            <pc:docMk/>
            <pc:sldMk cId="4191110109" sldId="258"/>
            <ac:spMk id="231" creationId="{3554C586-5D3C-43BF-B741-B764845BA3AA}"/>
          </ac:spMkLst>
        </pc:spChg>
        <pc:spChg chg="add mod">
          <ac:chgData name="Omair Abdulkrem Khalid Aljabri" userId="b2c00a74-2992-4546-9b63-c13bdd3f94c6" providerId="ADAL" clId="{68E780EB-2AFD-4E9B-AFA3-10D581DCE180}" dt="2020-04-17T00:12:50.686" v="1078" actId="20577"/>
          <ac:spMkLst>
            <pc:docMk/>
            <pc:sldMk cId="4191110109" sldId="258"/>
            <ac:spMk id="232" creationId="{54F8630E-7103-48E4-8271-94EF438CCE85}"/>
          </ac:spMkLst>
        </pc:spChg>
        <pc:spChg chg="mod">
          <ac:chgData name="Omair Abdulkrem Khalid Aljabri" userId="b2c00a74-2992-4546-9b63-c13bdd3f94c6" providerId="ADAL" clId="{68E780EB-2AFD-4E9B-AFA3-10D581DCE180}" dt="2020-04-17T00:14:11.797" v="1087" actId="1036"/>
          <ac:spMkLst>
            <pc:docMk/>
            <pc:sldMk cId="4191110109" sldId="258"/>
            <ac:spMk id="236" creationId="{9C046095-E4AB-4AC8-866C-91D611113ACD}"/>
          </ac:spMkLst>
        </pc:spChg>
        <pc:spChg chg="mod">
          <ac:chgData name="Omair Abdulkrem Khalid Aljabri" userId="b2c00a74-2992-4546-9b63-c13bdd3f94c6" providerId="ADAL" clId="{68E780EB-2AFD-4E9B-AFA3-10D581DCE180}" dt="2020-04-16T19:56:06.829" v="29" actId="1035"/>
          <ac:spMkLst>
            <pc:docMk/>
            <pc:sldMk cId="4191110109" sldId="258"/>
            <ac:spMk id="268" creationId="{530FB76A-FE44-4AB6-8421-DD3BAC78EB97}"/>
          </ac:spMkLst>
        </pc:spChg>
        <pc:spChg chg="mod">
          <ac:chgData name="Omair Abdulkrem Khalid Aljabri" userId="b2c00a74-2992-4546-9b63-c13bdd3f94c6" providerId="ADAL" clId="{68E780EB-2AFD-4E9B-AFA3-10D581DCE180}" dt="2020-04-16T19:56:06.829" v="29" actId="1035"/>
          <ac:spMkLst>
            <pc:docMk/>
            <pc:sldMk cId="4191110109" sldId="258"/>
            <ac:spMk id="269" creationId="{088B3FB7-318B-4DA0-A140-DB33C07DFDB3}"/>
          </ac:spMkLst>
        </pc:spChg>
        <pc:spChg chg="mod">
          <ac:chgData name="Omair Abdulkrem Khalid Aljabri" userId="b2c00a74-2992-4546-9b63-c13bdd3f94c6" providerId="ADAL" clId="{68E780EB-2AFD-4E9B-AFA3-10D581DCE180}" dt="2020-04-17T01:25:47.938" v="1208" actId="20577"/>
          <ac:spMkLst>
            <pc:docMk/>
            <pc:sldMk cId="4191110109" sldId="258"/>
            <ac:spMk id="275" creationId="{EC132AC9-3D40-4FED-A547-97B531B88CFE}"/>
          </ac:spMkLst>
        </pc:spChg>
        <pc:grpChg chg="add mod">
          <ac:chgData name="Omair Abdulkrem Khalid Aljabri" userId="b2c00a74-2992-4546-9b63-c13bdd3f94c6" providerId="ADAL" clId="{68E780EB-2AFD-4E9B-AFA3-10D581DCE180}" dt="2020-04-18T13:26:16.472" v="1434" actId="1038"/>
          <ac:grpSpMkLst>
            <pc:docMk/>
            <pc:sldMk cId="4191110109" sldId="258"/>
            <ac:grpSpMk id="4" creationId="{D76C6A86-E783-47AC-8DD0-DA7C6869C32B}"/>
          </ac:grpSpMkLst>
        </pc:grpChg>
        <pc:grpChg chg="add mod ord">
          <ac:chgData name="Omair Abdulkrem Khalid Aljabri" userId="b2c00a74-2992-4546-9b63-c13bdd3f94c6" providerId="ADAL" clId="{68E780EB-2AFD-4E9B-AFA3-10D581DCE180}" dt="2020-04-16T21:57:47.284" v="314" actId="170"/>
          <ac:grpSpMkLst>
            <pc:docMk/>
            <pc:sldMk cId="4191110109" sldId="258"/>
            <ac:grpSpMk id="12" creationId="{483C5436-5EEF-4986-A1A5-4DF022448549}"/>
          </ac:grpSpMkLst>
        </pc:grpChg>
        <pc:grpChg chg="mod">
          <ac:chgData name="Omair Abdulkrem Khalid Aljabri" userId="b2c00a74-2992-4546-9b63-c13bdd3f94c6" providerId="ADAL" clId="{68E780EB-2AFD-4E9B-AFA3-10D581DCE180}" dt="2020-04-17T01:34:11.544" v="1344" actId="1038"/>
          <ac:grpSpMkLst>
            <pc:docMk/>
            <pc:sldMk cId="4191110109" sldId="258"/>
            <ac:grpSpMk id="17" creationId="{6738FC00-C89E-4B3A-ACFD-CE7519639FAF}"/>
          </ac:grpSpMkLst>
        </pc:grpChg>
        <pc:grpChg chg="mod">
          <ac:chgData name="Omair Abdulkrem Khalid Aljabri" userId="b2c00a74-2992-4546-9b63-c13bdd3f94c6" providerId="ADAL" clId="{68E780EB-2AFD-4E9B-AFA3-10D581DCE180}" dt="2020-04-16T19:56:09.300" v="30" actId="1076"/>
          <ac:grpSpMkLst>
            <pc:docMk/>
            <pc:sldMk cId="4191110109" sldId="258"/>
            <ac:grpSpMk id="22" creationId="{9F398DFC-3FDC-425C-B00E-BB906A433D11}"/>
          </ac:grpSpMkLst>
        </pc:grpChg>
        <pc:grpChg chg="del mod">
          <ac:chgData name="Omair Abdulkrem Khalid Aljabri" userId="b2c00a74-2992-4546-9b63-c13bdd3f94c6" providerId="ADAL" clId="{68E780EB-2AFD-4E9B-AFA3-10D581DCE180}" dt="2020-04-17T01:28:46.445" v="1246" actId="478"/>
          <ac:grpSpMkLst>
            <pc:docMk/>
            <pc:sldMk cId="4191110109" sldId="258"/>
            <ac:grpSpMk id="28" creationId="{24B419ED-D5B3-43D9-8D82-606A9079A632}"/>
          </ac:grpSpMkLst>
        </pc:grpChg>
        <pc:grpChg chg="add mod ord">
          <ac:chgData name="Omair Abdulkrem Khalid Aljabri" userId="b2c00a74-2992-4546-9b63-c13bdd3f94c6" providerId="ADAL" clId="{68E780EB-2AFD-4E9B-AFA3-10D581DCE180}" dt="2020-04-17T01:33:26.713" v="1336" actId="1038"/>
          <ac:grpSpMkLst>
            <pc:docMk/>
            <pc:sldMk cId="4191110109" sldId="258"/>
            <ac:grpSpMk id="31" creationId="{A404F7E8-7737-4E69-B31B-A4D2170FA672}"/>
          </ac:grpSpMkLst>
        </pc:grpChg>
        <pc:grpChg chg="add mod ord">
          <ac:chgData name="Omair Abdulkrem Khalid Aljabri" userId="b2c00a74-2992-4546-9b63-c13bdd3f94c6" providerId="ADAL" clId="{68E780EB-2AFD-4E9B-AFA3-10D581DCE180}" dt="2020-04-17T01:36:24.405" v="1379" actId="1035"/>
          <ac:grpSpMkLst>
            <pc:docMk/>
            <pc:sldMk cId="4191110109" sldId="258"/>
            <ac:grpSpMk id="34" creationId="{94423311-0188-4EB8-B53F-BCAB5544135E}"/>
          </ac:grpSpMkLst>
        </pc:grpChg>
        <pc:grpChg chg="del mod">
          <ac:chgData name="Omair Abdulkrem Khalid Aljabri" userId="b2c00a74-2992-4546-9b63-c13bdd3f94c6" providerId="ADAL" clId="{68E780EB-2AFD-4E9B-AFA3-10D581DCE180}" dt="2020-04-16T21:38:18.228" v="35" actId="478"/>
          <ac:grpSpMkLst>
            <pc:docMk/>
            <pc:sldMk cId="4191110109" sldId="258"/>
            <ac:grpSpMk id="45" creationId="{7AD860E1-34C1-437C-9EB9-F23A1047465E}"/>
          </ac:grpSpMkLst>
        </pc:grpChg>
        <pc:grpChg chg="mod">
          <ac:chgData name="Omair Abdulkrem Khalid Aljabri" userId="b2c00a74-2992-4546-9b63-c13bdd3f94c6" providerId="ADAL" clId="{68E780EB-2AFD-4E9B-AFA3-10D581DCE180}" dt="2020-04-18T22:40:15.966" v="1549" actId="1076"/>
          <ac:grpSpMkLst>
            <pc:docMk/>
            <pc:sldMk cId="4191110109" sldId="258"/>
            <ac:grpSpMk id="87" creationId="{EABE0670-881C-4B05-B641-1174454A3628}"/>
          </ac:grpSpMkLst>
        </pc:grpChg>
        <pc:grpChg chg="mod">
          <ac:chgData name="Omair Abdulkrem Khalid Aljabri" userId="b2c00a74-2992-4546-9b63-c13bdd3f94c6" providerId="ADAL" clId="{68E780EB-2AFD-4E9B-AFA3-10D581DCE180}" dt="2020-04-17T01:22:23.243" v="1164" actId="1038"/>
          <ac:grpSpMkLst>
            <pc:docMk/>
            <pc:sldMk cId="4191110109" sldId="258"/>
            <ac:grpSpMk id="135" creationId="{95450911-4E65-4B0C-8386-4A8AE6F729E5}"/>
          </ac:grpSpMkLst>
        </pc:grpChg>
        <pc:grpChg chg="mod topLvl">
          <ac:chgData name="Omair Abdulkrem Khalid Aljabri" userId="b2c00a74-2992-4546-9b63-c13bdd3f94c6" providerId="ADAL" clId="{68E780EB-2AFD-4E9B-AFA3-10D581DCE180}" dt="2020-04-16T21:40:32.485" v="62" actId="164"/>
          <ac:grpSpMkLst>
            <pc:docMk/>
            <pc:sldMk cId="4191110109" sldId="258"/>
            <ac:grpSpMk id="195" creationId="{CA81E72F-D745-4D8D-896C-FD726F4DE170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196" creationId="{CA7996FB-3D22-40D0-B88D-D6139EE477FF}"/>
          </ac:grpSpMkLst>
        </pc:grpChg>
        <pc:grpChg chg="add del mod">
          <ac:chgData name="Omair Abdulkrem Khalid Aljabri" userId="b2c00a74-2992-4546-9b63-c13bdd3f94c6" providerId="ADAL" clId="{68E780EB-2AFD-4E9B-AFA3-10D581DCE180}" dt="2020-04-16T23:53:53.143" v="381"/>
          <ac:grpSpMkLst>
            <pc:docMk/>
            <pc:sldMk cId="4191110109" sldId="258"/>
            <ac:grpSpMk id="201" creationId="{C8554C5D-6B4D-49ED-95BF-729B16CE2F92}"/>
          </ac:grpSpMkLst>
        </pc:grpChg>
        <pc:grpChg chg="add mod ord">
          <ac:chgData name="Omair Abdulkrem Khalid Aljabri" userId="b2c00a74-2992-4546-9b63-c13bdd3f94c6" providerId="ADAL" clId="{68E780EB-2AFD-4E9B-AFA3-10D581DCE180}" dt="2020-04-18T22:42:34.285" v="1579" actId="207"/>
          <ac:grpSpMkLst>
            <pc:docMk/>
            <pc:sldMk cId="4191110109" sldId="258"/>
            <ac:grpSpMk id="201" creationId="{D1335FB8-8A9C-4B29-B632-DBFB67A5D5BE}"/>
          </ac:grpSpMkLst>
        </pc:grpChg>
        <pc:grpChg chg="add mod">
          <ac:chgData name="Omair Abdulkrem Khalid Aljabri" userId="b2c00a74-2992-4546-9b63-c13bdd3f94c6" providerId="ADAL" clId="{68E780EB-2AFD-4E9B-AFA3-10D581DCE180}" dt="2020-04-17T01:22:32.449" v="1167" actId="571"/>
          <ac:grpSpMkLst>
            <pc:docMk/>
            <pc:sldMk cId="4191110109" sldId="258"/>
            <ac:grpSpMk id="201" creationId="{F2211989-124F-4A91-B030-C8E3326A7161}"/>
          </ac:grpSpMkLst>
        </pc:grpChg>
        <pc:grpChg chg="mod">
          <ac:chgData name="Omair Abdulkrem Khalid Aljabri" userId="b2c00a74-2992-4546-9b63-c13bdd3f94c6" providerId="ADAL" clId="{68E780EB-2AFD-4E9B-AFA3-10D581DCE180}" dt="2020-04-18T22:37:10.836" v="1459" actId="571"/>
          <ac:grpSpMkLst>
            <pc:docMk/>
            <pc:sldMk cId="4191110109" sldId="258"/>
            <ac:grpSpMk id="202" creationId="{1BB066FF-2FB8-44A9-82D9-3E10A6408D2A}"/>
          </ac:grpSpMkLst>
        </pc:grpChg>
        <pc:grpChg chg="mod">
          <ac:chgData name="Omair Abdulkrem Khalid Aljabri" userId="b2c00a74-2992-4546-9b63-c13bdd3f94c6" providerId="ADAL" clId="{68E780EB-2AFD-4E9B-AFA3-10D581DCE180}" dt="2020-04-17T01:22:32.449" v="1167" actId="571"/>
          <ac:grpSpMkLst>
            <pc:docMk/>
            <pc:sldMk cId="4191110109" sldId="258"/>
            <ac:grpSpMk id="202" creationId="{4A29F020-F212-4D3F-BEAC-23710731360F}"/>
          </ac:grpSpMkLst>
        </pc:grpChg>
        <pc:grpChg chg="mod">
          <ac:chgData name="Omair Abdulkrem Khalid Aljabri" userId="b2c00a74-2992-4546-9b63-c13bdd3f94c6" providerId="ADAL" clId="{68E780EB-2AFD-4E9B-AFA3-10D581DCE180}" dt="2020-04-16T23:51:53.795" v="348" actId="571"/>
          <ac:grpSpMkLst>
            <pc:docMk/>
            <pc:sldMk cId="4191110109" sldId="258"/>
            <ac:grpSpMk id="202" creationId="{DD566145-4848-49BC-8ABA-4D11782BFC03}"/>
          </ac:grpSpMkLst>
        </pc:grpChg>
        <pc:grpChg chg="mod">
          <ac:chgData name="Omair Abdulkrem Khalid Aljabri" userId="b2c00a74-2992-4546-9b63-c13bdd3f94c6" providerId="ADAL" clId="{68E780EB-2AFD-4E9B-AFA3-10D581DCE180}" dt="2020-04-18T22:37:10.836" v="1459" actId="571"/>
          <ac:grpSpMkLst>
            <pc:docMk/>
            <pc:sldMk cId="4191110109" sldId="258"/>
            <ac:grpSpMk id="208" creationId="{2FD88120-90F8-41EA-A931-04C3F884F28E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08" creationId="{3E097824-C648-4F32-AA67-EC251C6E745F}"/>
          </ac:grpSpMkLst>
        </pc:grpChg>
        <pc:grpChg chg="mod">
          <ac:chgData name="Omair Abdulkrem Khalid Aljabri" userId="b2c00a74-2992-4546-9b63-c13bdd3f94c6" providerId="ADAL" clId="{68E780EB-2AFD-4E9B-AFA3-10D581DCE180}" dt="2020-04-16T23:51:53.795" v="348" actId="571"/>
          <ac:grpSpMkLst>
            <pc:docMk/>
            <pc:sldMk cId="4191110109" sldId="258"/>
            <ac:grpSpMk id="213" creationId="{58438A09-9170-4529-B0F4-A79850813A6C}"/>
          </ac:grpSpMkLst>
        </pc:grpChg>
        <pc:grpChg chg="mod">
          <ac:chgData name="Omair Abdulkrem Khalid Aljabri" userId="b2c00a74-2992-4546-9b63-c13bdd3f94c6" providerId="ADAL" clId="{68E780EB-2AFD-4E9B-AFA3-10D581DCE180}" dt="2020-04-17T01:22:32.449" v="1167" actId="571"/>
          <ac:grpSpMkLst>
            <pc:docMk/>
            <pc:sldMk cId="4191110109" sldId="258"/>
            <ac:grpSpMk id="213" creationId="{DE693F07-8E18-462F-9F46-9F32D4A4F4C8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13" creationId="{FD795A14-A0C2-4F04-95FB-128442EFEC1B}"/>
          </ac:grpSpMkLst>
        </pc:grpChg>
        <pc:grpChg chg="mod topLvl">
          <ac:chgData name="Omair Abdulkrem Khalid Aljabri" userId="b2c00a74-2992-4546-9b63-c13bdd3f94c6" providerId="ADAL" clId="{68E780EB-2AFD-4E9B-AFA3-10D581DCE180}" dt="2020-04-17T01:29:17.766" v="1254" actId="164"/>
          <ac:grpSpMkLst>
            <pc:docMk/>
            <pc:sldMk cId="4191110109" sldId="258"/>
            <ac:grpSpMk id="214" creationId="{86FA930E-4B8D-44D2-A362-78AFE0B23380}"/>
          </ac:grpSpMkLst>
        </pc:grpChg>
        <pc:grpChg chg="add del mod">
          <ac:chgData name="Omair Abdulkrem Khalid Aljabri" userId="b2c00a74-2992-4546-9b63-c13bdd3f94c6" providerId="ADAL" clId="{68E780EB-2AFD-4E9B-AFA3-10D581DCE180}" dt="2020-04-16T21:43:02.977" v="127"/>
          <ac:grpSpMkLst>
            <pc:docMk/>
            <pc:sldMk cId="4191110109" sldId="258"/>
            <ac:grpSpMk id="215" creationId="{33619F69-CF0B-42BC-980F-85D97F769F17}"/>
          </ac:grpSpMkLst>
        </pc:grpChg>
        <pc:grpChg chg="mod">
          <ac:chgData name="Omair Abdulkrem Khalid Aljabri" userId="b2c00a74-2992-4546-9b63-c13bdd3f94c6" providerId="ADAL" clId="{68E780EB-2AFD-4E9B-AFA3-10D581DCE180}" dt="2020-04-18T22:37:10.836" v="1459" actId="571"/>
          <ac:grpSpMkLst>
            <pc:docMk/>
            <pc:sldMk cId="4191110109" sldId="258"/>
            <ac:grpSpMk id="221" creationId="{8B538D68-AC75-4E97-BC51-2108AE344E10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22" creationId="{D43B0048-F905-420D-A129-7D8C25F08C5C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25" creationId="{1B264D21-9793-4775-82B7-BBAC5B66D4A4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26" creationId="{B3956D23-A698-4044-A7BC-50FFA612FC00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28" creationId="{5BAE2698-5B63-4790-8D6C-C04327B3BC39}"/>
          </ac:grpSpMkLst>
        </pc:grpChg>
        <pc:grpChg chg="del">
          <ac:chgData name="Omair Abdulkrem Khalid Aljabri" userId="b2c00a74-2992-4546-9b63-c13bdd3f94c6" providerId="ADAL" clId="{68E780EB-2AFD-4E9B-AFA3-10D581DCE180}" dt="2020-04-16T21:38:12.106" v="31" actId="478"/>
          <ac:grpSpMkLst>
            <pc:docMk/>
            <pc:sldMk cId="4191110109" sldId="258"/>
            <ac:grpSpMk id="230" creationId="{955B514F-E9F7-4A2A-9FC0-D9FB3C8E50E5}"/>
          </ac:grpSpMkLst>
        </pc:grpChg>
        <pc:grpChg chg="add mod">
          <ac:chgData name="Omair Abdulkrem Khalid Aljabri" userId="b2c00a74-2992-4546-9b63-c13bdd3f94c6" providerId="ADAL" clId="{68E780EB-2AFD-4E9B-AFA3-10D581DCE180}" dt="2020-04-17T00:14:09.447" v="1084" actId="14100"/>
          <ac:grpSpMkLst>
            <pc:docMk/>
            <pc:sldMk cId="4191110109" sldId="258"/>
            <ac:grpSpMk id="234" creationId="{23BBC211-9C28-4F8C-A232-008DFB1D439C}"/>
          </ac:grpSpMkLst>
        </pc:grpChg>
        <pc:grpChg chg="add mod">
          <ac:chgData name="Omair Abdulkrem Khalid Aljabri" userId="b2c00a74-2992-4546-9b63-c13bdd3f94c6" providerId="ADAL" clId="{68E780EB-2AFD-4E9B-AFA3-10D581DCE180}" dt="2020-04-17T01:22:32.449" v="1167" actId="571"/>
          <ac:grpSpMkLst>
            <pc:docMk/>
            <pc:sldMk cId="4191110109" sldId="258"/>
            <ac:grpSpMk id="238" creationId="{6340E1CF-3EFD-4473-8DDE-77D0C7165ABB}"/>
          </ac:grpSpMkLst>
        </pc:grpChg>
        <pc:grpChg chg="mod">
          <ac:chgData name="Omair Abdulkrem Khalid Aljabri" userId="b2c00a74-2992-4546-9b63-c13bdd3f94c6" providerId="ADAL" clId="{68E780EB-2AFD-4E9B-AFA3-10D581DCE180}" dt="2020-04-17T01:22:32.449" v="1167" actId="571"/>
          <ac:grpSpMkLst>
            <pc:docMk/>
            <pc:sldMk cId="4191110109" sldId="258"/>
            <ac:grpSpMk id="239" creationId="{926E496A-8F0A-4A40-80D9-DBDDF3DC12DC}"/>
          </ac:grpSpMkLst>
        </pc:grpChg>
        <pc:grpChg chg="mod">
          <ac:chgData name="Omair Abdulkrem Khalid Aljabri" userId="b2c00a74-2992-4546-9b63-c13bdd3f94c6" providerId="ADAL" clId="{68E780EB-2AFD-4E9B-AFA3-10D581DCE180}" dt="2020-04-18T22:37:10.836" v="1459" actId="571"/>
          <ac:grpSpMkLst>
            <pc:docMk/>
            <pc:sldMk cId="4191110109" sldId="258"/>
            <ac:grpSpMk id="239" creationId="{92E06009-179D-4123-A905-166E4630DFB9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40" creationId="{C62362AB-C2DF-4DEF-BEAF-ABC0508B6722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41" creationId="{67CC385D-7C1A-404C-ABA7-A1010D3FA660}"/>
          </ac:grpSpMkLst>
        </pc:grpChg>
        <pc:grpChg chg="mod">
          <ac:chgData name="Omair Abdulkrem Khalid Aljabri" userId="b2c00a74-2992-4546-9b63-c13bdd3f94c6" providerId="ADAL" clId="{68E780EB-2AFD-4E9B-AFA3-10D581DCE180}" dt="2020-04-17T01:22:32.449" v="1167" actId="571"/>
          <ac:grpSpMkLst>
            <pc:docMk/>
            <pc:sldMk cId="4191110109" sldId="258"/>
            <ac:grpSpMk id="242" creationId="{4B6C44A8-A7E6-42AD-B2EC-1FD5B02B2E9D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63" creationId="{983E899C-0F6C-4B3E-A3A2-C2E3550A3C52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64" creationId="{0B4EC909-17DF-4598-AEE5-A27D7BA6D21D}"/>
          </ac:grpSpMkLst>
        </pc:grpChg>
        <pc:grpChg chg="add del mod">
          <ac:chgData name="Omair Abdulkrem Khalid Aljabri" userId="b2c00a74-2992-4546-9b63-c13bdd3f94c6" providerId="ADAL" clId="{68E780EB-2AFD-4E9B-AFA3-10D581DCE180}" dt="2020-04-17T01:24:01.164" v="1169" actId="478"/>
          <ac:grpSpMkLst>
            <pc:docMk/>
            <pc:sldMk cId="4191110109" sldId="258"/>
            <ac:grpSpMk id="264" creationId="{673F38E6-CB7E-4CFA-83C8-69F658EF7BCB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65" creationId="{5028516D-3070-4D75-9BBD-3CE6DBDD165A}"/>
          </ac:grpSpMkLst>
        </pc:grpChg>
        <pc:grpChg chg="mod topLvl">
          <ac:chgData name="Omair Abdulkrem Khalid Aljabri" userId="b2c00a74-2992-4546-9b63-c13bdd3f94c6" providerId="ADAL" clId="{68E780EB-2AFD-4E9B-AFA3-10D581DCE180}" dt="2020-04-17T01:25:34.768" v="1181" actId="164"/>
          <ac:grpSpMkLst>
            <pc:docMk/>
            <pc:sldMk cId="4191110109" sldId="258"/>
            <ac:grpSpMk id="265" creationId="{6834FE34-BDB5-4244-B487-D3396E13DF69}"/>
          </ac:grpSpMkLst>
        </pc:grpChg>
        <pc:grpChg chg="mod">
          <ac:chgData name="Omair Abdulkrem Khalid Aljabri" userId="b2c00a74-2992-4546-9b63-c13bdd3f94c6" providerId="ADAL" clId="{68E780EB-2AFD-4E9B-AFA3-10D581DCE180}" dt="2020-04-16T19:55:19.236" v="6"/>
          <ac:grpSpMkLst>
            <pc:docMk/>
            <pc:sldMk cId="4191110109" sldId="258"/>
            <ac:grpSpMk id="266" creationId="{38DC982F-A702-4091-93B6-4D88B42C963C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71" creationId="{6B676229-AE0A-4260-9AA9-15DCD17C173B}"/>
          </ac:grpSpMkLst>
        </pc:grpChg>
        <pc:grpChg chg="mod">
          <ac:chgData name="Omair Abdulkrem Khalid Aljabri" userId="b2c00a74-2992-4546-9b63-c13bdd3f94c6" providerId="ADAL" clId="{68E780EB-2AFD-4E9B-AFA3-10D581DCE180}" dt="2020-04-17T01:22:34.270" v="1168" actId="571"/>
          <ac:grpSpMkLst>
            <pc:docMk/>
            <pc:sldMk cId="4191110109" sldId="258"/>
            <ac:grpSpMk id="273" creationId="{87F6C42F-6887-4FDD-B846-A539E5B10D2D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275" creationId="{B395F783-213F-4CB8-805F-4DBB6FC3957D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04" creationId="{3512303C-A027-4DB2-9B14-4E41E046D266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08" creationId="{92F3E53B-E062-497C-B321-852CDAEE3707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09" creationId="{D3368AAC-B465-4E09-BBBA-8486DA5D7136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11" creationId="{80B6F51A-FC6A-4FB7-9047-ECC60B245D63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15" creationId="{EF87E6D4-5903-47A8-B853-E47CB45B192B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16" creationId="{F0825945-D584-461A-8A62-9A5408FFD8D6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56" creationId="{E2635C44-EDA0-4C7B-B652-D86FEC601D72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57" creationId="{F12D99E8-6F64-4DBA-B6DA-98CE21EF514B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61" creationId="{09CE379F-A1DA-4BAC-B8AC-32D4515BF249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63" creationId="{A228EB0A-3924-4813-9246-8A700A2CA7BC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70" creationId="{10D13B47-5506-4D40-BD7D-317BB8F0B20A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73" creationId="{85712443-B15A-43AE-8529-29CDD2E9160B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74" creationId="{525202F5-DC9A-4E83-8014-420CBAB38A80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76" creationId="{DF33CA07-E3A6-420A-8636-65E092258977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80" creationId="{F13A474B-CE6E-46C7-9A5D-1DDFF467BCCB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81" creationId="{68ADDC57-3A14-4AB7-AE7F-FBDAA59C6A6D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83" creationId="{E7B058A2-DA76-44F0-9501-E4F2C09353B7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87" creationId="{3030A073-0795-4159-87C0-A286AF4F0929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88" creationId="{F59114F3-29F6-468D-87BA-7C8FB63CBFC1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90" creationId="{59B96B43-3FAB-4F74-A49E-66551CF99D5D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94" creationId="{67C7AF7C-BFE6-4C47-8AE3-5FF5DBC3F84E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95" creationId="{6521FDAA-7D40-4F00-A83E-C3701E17A98F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396" creationId="{6C310691-5F4C-41DB-9CDE-472F81B7CFEE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00" creationId="{E1C7F832-2D15-4892-A34B-5C6446A60DED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02" creationId="{79C599C5-8B1D-4AB7-83A2-55095ADCD3D7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09" creationId="{82791D45-6BDE-488B-9C50-408D2AA6AD73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10" creationId="{38360D21-35F9-45A9-9365-7BE1BFFFD255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11" creationId="{48FBBD57-AB98-4879-8CEE-9C4604AAECC4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15" creationId="{E547BB8C-6D2A-4F30-A8C6-A37D92998D93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17" creationId="{394976B7-1B8D-4DAA-B2D0-465B57FC0396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24" creationId="{A36889DB-E98F-4903-AACB-DA17A2DF10DA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25" creationId="{939B7E1F-9737-4BD2-9AF7-C04CC2DADAC8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28" creationId="{8205EF76-7847-4461-9045-5DD51296D211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32" creationId="{0A63A21A-CE69-49DC-87DF-E084004606AB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33" creationId="{A26D49EC-D3CE-4C40-9DDF-53E0A9E907D6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35" creationId="{02CFA953-7574-4364-8D25-FA0FFE70698A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39" creationId="{388596CA-5D29-4ED7-B4FB-0D8E910A8E98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41" creationId="{0F9A2CF6-1E38-4238-AA9F-1A9CF1090E71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44" creationId="{0CDEAC51-23CF-4F53-9484-3B9601D4B1D9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45" creationId="{132AB2A1-1549-40A2-AAE8-967A475B6BC5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48" creationId="{E6445687-1323-4133-A02D-70AFCB43FEA5}"/>
          </ac:grpSpMkLst>
        </pc:grpChg>
        <pc:grpChg chg="add 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52" creationId="{07FB6543-6C7A-436C-8CF6-B51ECCA137CF}"/>
          </ac:grpSpMkLst>
        </pc:grpChg>
        <pc:grpChg chg="mod">
          <ac:chgData name="Omair Abdulkrem Khalid Aljabri" userId="b2c00a74-2992-4546-9b63-c13bdd3f94c6" providerId="ADAL" clId="{68E780EB-2AFD-4E9B-AFA3-10D581DCE180}" dt="2020-04-16T19:55:49.962" v="13" actId="571"/>
          <ac:grpSpMkLst>
            <pc:docMk/>
            <pc:sldMk cId="4191110109" sldId="258"/>
            <ac:grpSpMk id="453" creationId="{5E37F0DD-C48B-4B03-98BC-683538EC989A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458" creationId="{66E489F3-CEC1-49ED-B340-2785D2F05D2A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461" creationId="{6D5874BF-DB5F-434A-8C4B-86D901D95AC0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62" creationId="{CAD8067C-9234-4507-A003-73ABCF83E5F6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66" creationId="{6C347235-07E2-40BE-81A1-7D2EA476DF11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469" creationId="{8CD9952E-C1F1-46FC-A17E-CC9E230A0FC4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70" creationId="{D18BB98B-E205-42B0-8643-1888EFE0491A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72" creationId="{3C59D90D-5480-4290-8A43-99C75413D527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477" creationId="{AB249FFE-8FDF-4106-95B4-BE9668B519FB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78" creationId="{9B1BD88E-1946-40C5-8303-7581CAB9A4CD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82" creationId="{28752FB2-D2B4-4544-ACCB-6C129A21AB6A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83" creationId="{764EF848-F03A-4EEA-9919-F6A129C2742F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84" creationId="{0E660321-0A49-48AA-A5A6-17741982D0CC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85" creationId="{C5AC822A-A342-47A4-B5D1-C8D98A51BC0E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487" creationId="{77B7A2F9-DC10-4466-9D95-121FE44A2E4D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05" creationId="{73AD6258-0980-41B2-BDFF-692DF92649A0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509" creationId="{A18A02A4-1D3E-4456-AD05-C1205107A00D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10" creationId="{18BAE01D-BFC3-4E20-A744-D2154E579C68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12" creationId="{1FDDA6CA-501D-4C93-8E77-74A2989211F4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516" creationId="{91BB69FC-C128-4F76-B77B-E16FF2D8AA3C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17" creationId="{E44B7F72-2088-4560-8D1B-AD58470046AE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35" creationId="{830E925B-5CC5-48FF-8BDA-EAEA26EC69B3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36" creationId="{6F2CDBBA-62C3-466A-BD96-EE505FA593D9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40" creationId="{7FF1027C-5A18-4F80-AA0C-BA3E23B93684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42" creationId="{3CA0B713-F412-451C-AC26-5D708E1F2770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49" creationId="{56B1D29B-2F45-4FC6-A150-99B5765F8F90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552" creationId="{13F34EDA-6339-461B-BDBC-737EABABDC09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53" creationId="{6E88AB0E-84C2-48B5-8A0D-B0AAFDAE551A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55" creationId="{B861F651-371C-4613-9F70-2E039EA2447E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559" creationId="{4C085CDD-A8E7-416C-8E33-93A9AC64FDDB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60" creationId="{95AA68F1-CBBF-4A55-BC6D-F5B2CF873143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62" creationId="{880C68F1-7762-4F7E-9371-F05DC4F2F636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566" creationId="{2F4F6E39-1781-4F7F-81C8-BF06C452076C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67" creationId="{BAA5CD4E-15F9-4909-9EF2-5762DA835500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69" creationId="{83A9BC77-8DEF-407E-B340-AC2D4988243D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573" creationId="{3E379E63-3D40-468A-8A55-91729B8CF5B3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74" creationId="{AFAD41D6-570F-4C0E-AF91-DA0273CE7D32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75" creationId="{B022E4A2-DD64-4AE0-948D-279DDB0A7072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79" creationId="{79D4A576-50C0-4548-A1C1-AEBDD803398C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81" creationId="{B735F73B-436C-47E6-904B-B3189B3D22CF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588" creationId="{40EEC208-6002-4DA4-A6CF-55682E87E685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89" creationId="{C519136A-7DCA-4642-AB18-017D75A5FD46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90" creationId="{BD5135F1-04D3-4936-A060-DC05E5665A6B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94" creationId="{ADA6E33E-9CC1-46CA-9F30-A1E46209019E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596" creationId="{4215D056-0376-4945-9A31-E632919082D0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603" creationId="{2062A591-8564-4FD2-B8D3-4F960313323A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04" creationId="{8343F92F-6564-4ABA-ADB1-86C8C91F37B3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07" creationId="{CE5E1722-9908-4A25-A104-A13AA5F87896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611" creationId="{DD85921D-A002-4AC3-82C4-53B3A9D2B660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12" creationId="{65DCFEE5-9D2B-45CE-8C1D-0153570D989D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14" creationId="{C4B79C80-207B-477B-9A23-EE9096C3D238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618" creationId="{E2616C4D-6B35-4779-A5C9-118E144C4EE6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20" creationId="{A6AE3483-48E6-4CF7-A43C-41AC9860B029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623" creationId="{38D668D1-C185-431E-B900-CD4282E60E5F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24" creationId="{C83DFB87-7F03-4694-BF9E-BC4AC7635CF0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27" creationId="{3013F314-DE09-4811-8527-F48DA51F857C}"/>
          </ac:grpSpMkLst>
        </pc:grpChg>
        <pc:grpChg chg="add del mod">
          <ac:chgData name="Omair Abdulkrem Khalid Aljabri" userId="b2c00a74-2992-4546-9b63-c13bdd3f94c6" providerId="ADAL" clId="{68E780EB-2AFD-4E9B-AFA3-10D581DCE180}" dt="2020-04-16T19:55:52.912" v="15"/>
          <ac:grpSpMkLst>
            <pc:docMk/>
            <pc:sldMk cId="4191110109" sldId="258"/>
            <ac:grpSpMk id="631" creationId="{938AEC63-DC2C-4C28-B369-F49D471E7A85}"/>
          </ac:grpSpMkLst>
        </pc:grpChg>
        <pc:grpChg chg="mod">
          <ac:chgData name="Omair Abdulkrem Khalid Aljabri" userId="b2c00a74-2992-4546-9b63-c13bdd3f94c6" providerId="ADAL" clId="{68E780EB-2AFD-4E9B-AFA3-10D581DCE180}" dt="2020-04-16T19:55:51.819" v="14"/>
          <ac:grpSpMkLst>
            <pc:docMk/>
            <pc:sldMk cId="4191110109" sldId="258"/>
            <ac:grpSpMk id="632" creationId="{B5B5292A-D3FA-4FE9-8928-37EE2999FC20}"/>
          </ac:grpSpMkLst>
        </pc:grpChg>
        <pc:graphicFrameChg chg="add del mod">
          <ac:chgData name="Omair Abdulkrem Khalid Aljabri" userId="b2c00a74-2992-4546-9b63-c13bdd3f94c6" providerId="ADAL" clId="{68E780EB-2AFD-4E9B-AFA3-10D581DCE180}" dt="2020-04-16T19:55:44.453" v="11" actId="478"/>
          <ac:graphicFrameMkLst>
            <pc:docMk/>
            <pc:sldMk cId="4191110109" sldId="258"/>
            <ac:graphicFrameMk id="4" creationId="{92BE879B-01C3-42BF-A2A7-B70800BCE752}"/>
          </ac:graphicFrameMkLst>
        </pc:graphicFrameChg>
        <pc:picChg chg="del topLvl">
          <ac:chgData name="Omair Abdulkrem Khalid Aljabri" userId="b2c00a74-2992-4546-9b63-c13bdd3f94c6" providerId="ADAL" clId="{68E780EB-2AFD-4E9B-AFA3-10D581DCE180}" dt="2020-04-17T01:28:46.445" v="1246" actId="478"/>
          <ac:picMkLst>
            <pc:docMk/>
            <pc:sldMk cId="4191110109" sldId="258"/>
            <ac:picMk id="20" creationId="{195743B4-4CA6-4A75-9BC1-98D8A505D0B2}"/>
          </ac:picMkLst>
        </pc:picChg>
        <pc:picChg chg="add del mod">
          <ac:chgData name="Omair Abdulkrem Khalid Aljabri" userId="b2c00a74-2992-4546-9b63-c13bdd3f94c6" providerId="ADAL" clId="{68E780EB-2AFD-4E9B-AFA3-10D581DCE180}" dt="2020-04-18T22:15:21.216" v="1441"/>
          <ac:picMkLst>
            <pc:docMk/>
            <pc:sldMk cId="4191110109" sldId="258"/>
            <ac:picMk id="20" creationId="{EA802BDD-D1C7-4426-8F0A-06294CCCF05C}"/>
          </ac:picMkLst>
        </pc:picChg>
        <pc:picChg chg="add del mod">
          <ac:chgData name="Omair Abdulkrem Khalid Aljabri" userId="b2c00a74-2992-4546-9b63-c13bdd3f94c6" providerId="ADAL" clId="{68E780EB-2AFD-4E9B-AFA3-10D581DCE180}" dt="2020-04-18T22:15:45.092" v="1448"/>
          <ac:picMkLst>
            <pc:docMk/>
            <pc:sldMk cId="4191110109" sldId="258"/>
            <ac:picMk id="29" creationId="{4B0F9807-118E-413E-BAAB-B969BD746EC5}"/>
          </ac:picMkLst>
        </pc:picChg>
        <pc:picChg chg="add del mod">
          <ac:chgData name="Omair Abdulkrem Khalid Aljabri" userId="b2c00a74-2992-4546-9b63-c13bdd3f94c6" providerId="ADAL" clId="{68E780EB-2AFD-4E9B-AFA3-10D581DCE180}" dt="2020-04-17T01:22:06.337" v="1157" actId="478"/>
          <ac:picMkLst>
            <pc:docMk/>
            <pc:sldMk cId="4191110109" sldId="258"/>
            <ac:picMk id="29" creationId="{74D47E71-962E-4A4D-B4B3-55504322337B}"/>
          </ac:picMkLst>
        </pc:picChg>
        <pc:picChg chg="add mod">
          <ac:chgData name="Omair Abdulkrem Khalid Aljabri" userId="b2c00a74-2992-4546-9b63-c13bdd3f94c6" providerId="ADAL" clId="{68E780EB-2AFD-4E9B-AFA3-10D581DCE180}" dt="2020-04-17T01:40:10.936" v="1422" actId="14100"/>
          <ac:picMkLst>
            <pc:docMk/>
            <pc:sldMk cId="4191110109" sldId="258"/>
            <ac:picMk id="30" creationId="{2A2DC1DA-B537-4D5B-B4B2-8631750DD61E}"/>
          </ac:picMkLst>
        </pc:picChg>
        <pc:picChg chg="del">
          <ac:chgData name="Omair Abdulkrem Khalid Aljabri" userId="b2c00a74-2992-4546-9b63-c13bdd3f94c6" providerId="ADAL" clId="{68E780EB-2AFD-4E9B-AFA3-10D581DCE180}" dt="2020-04-16T21:38:13.661" v="32" actId="478"/>
          <ac:picMkLst>
            <pc:docMk/>
            <pc:sldMk cId="4191110109" sldId="258"/>
            <ac:picMk id="30" creationId="{C933A660-CE37-4CC0-BBF8-83F426B96969}"/>
          </ac:picMkLst>
        </pc:picChg>
        <pc:picChg chg="add del mod">
          <ac:chgData name="Omair Abdulkrem Khalid Aljabri" userId="b2c00a74-2992-4546-9b63-c13bdd3f94c6" providerId="ADAL" clId="{68E780EB-2AFD-4E9B-AFA3-10D581DCE180}" dt="2020-04-18T22:37:07.440" v="1458" actId="478"/>
          <ac:picMkLst>
            <pc:docMk/>
            <pc:sldMk cId="4191110109" sldId="258"/>
            <ac:picMk id="32" creationId="{3F29EA2C-4B1C-47D4-B799-12E35F527BE6}"/>
          </ac:picMkLst>
        </pc:picChg>
        <pc:picChg chg="add mod">
          <ac:chgData name="Omair Abdulkrem Khalid Aljabri" userId="b2c00a74-2992-4546-9b63-c13bdd3f94c6" providerId="ADAL" clId="{68E780EB-2AFD-4E9B-AFA3-10D581DCE180}" dt="2020-04-17T01:36:47.100" v="1402" actId="1035"/>
          <ac:picMkLst>
            <pc:docMk/>
            <pc:sldMk cId="4191110109" sldId="258"/>
            <ac:picMk id="33" creationId="{2946E656-3527-4653-A390-7E80BDF2F7AA}"/>
          </ac:picMkLst>
        </pc:picChg>
        <pc:picChg chg="del topLvl">
          <ac:chgData name="Omair Abdulkrem Khalid Aljabri" userId="b2c00a74-2992-4546-9b63-c13bdd3f94c6" providerId="ADAL" clId="{68E780EB-2AFD-4E9B-AFA3-10D581DCE180}" dt="2020-04-16T21:38:18.228" v="35" actId="478"/>
          <ac:picMkLst>
            <pc:docMk/>
            <pc:sldMk cId="4191110109" sldId="258"/>
            <ac:picMk id="40" creationId="{F58B5788-376E-42C0-AF09-846032C0744B}"/>
          </ac:picMkLst>
        </pc:picChg>
        <pc:picChg chg="del">
          <ac:chgData name="Omair Abdulkrem Khalid Aljabri" userId="b2c00a74-2992-4546-9b63-c13bdd3f94c6" providerId="ADAL" clId="{68E780EB-2AFD-4E9B-AFA3-10D581DCE180}" dt="2020-04-16T21:38:17.262" v="34" actId="478"/>
          <ac:picMkLst>
            <pc:docMk/>
            <pc:sldMk cId="4191110109" sldId="258"/>
            <ac:picMk id="44" creationId="{62459D42-192A-4F7B-A2B0-DEC19709CA76}"/>
          </ac:picMkLst>
        </pc:picChg>
        <pc:picChg chg="add mod">
          <ac:chgData name="Omair Abdulkrem Khalid Aljabri" userId="b2c00a74-2992-4546-9b63-c13bdd3f94c6" providerId="ADAL" clId="{68E780EB-2AFD-4E9B-AFA3-10D581DCE180}" dt="2020-04-16T23:52:19.001" v="355" actId="1076"/>
          <ac:picMkLst>
            <pc:docMk/>
            <pc:sldMk cId="4191110109" sldId="258"/>
            <ac:picMk id="196" creationId="{F4472541-050F-45AB-912E-1F16C39B5689}"/>
          </ac:picMkLst>
        </pc:picChg>
        <pc:picChg chg="add del mod">
          <ac:chgData name="Omair Abdulkrem Khalid Aljabri" userId="b2c00a74-2992-4546-9b63-c13bdd3f94c6" providerId="ADAL" clId="{68E780EB-2AFD-4E9B-AFA3-10D581DCE180}" dt="2020-04-16T21:43:02.977" v="127"/>
          <ac:picMkLst>
            <pc:docMk/>
            <pc:sldMk cId="4191110109" sldId="258"/>
            <ac:picMk id="221" creationId="{D8CB7C7E-5983-4A54-B21A-6B6C2DC38125}"/>
          </ac:picMkLst>
        </pc:picChg>
        <pc:picChg chg="add del mod">
          <ac:chgData name="Omair Abdulkrem Khalid Aljabri" userId="b2c00a74-2992-4546-9b63-c13bdd3f94c6" providerId="ADAL" clId="{68E780EB-2AFD-4E9B-AFA3-10D581DCE180}" dt="2020-04-16T21:56:08.207" v="278" actId="164"/>
          <ac:picMkLst>
            <pc:docMk/>
            <pc:sldMk cId="4191110109" sldId="258"/>
            <ac:picMk id="223" creationId="{C88FD547-2D0E-4172-9FCD-17BCC1AEF1C6}"/>
          </ac:picMkLst>
        </pc:picChg>
        <pc:picChg chg="add mod">
          <ac:chgData name="Omair Abdulkrem Khalid Aljabri" userId="b2c00a74-2992-4546-9b63-c13bdd3f94c6" providerId="ADAL" clId="{68E780EB-2AFD-4E9B-AFA3-10D581DCE180}" dt="2020-04-16T23:53:58.204" v="383" actId="1076"/>
          <ac:picMkLst>
            <pc:docMk/>
            <pc:sldMk cId="4191110109" sldId="258"/>
            <ac:picMk id="228" creationId="{B1EFD202-850E-442B-AFB1-327AE46A0AF5}"/>
          </ac:picMkLst>
        </pc:picChg>
        <pc:picChg chg="del topLvl">
          <ac:chgData name="Omair Abdulkrem Khalid Aljabri" userId="b2c00a74-2992-4546-9b63-c13bdd3f94c6" providerId="ADAL" clId="{68E780EB-2AFD-4E9B-AFA3-10D581DCE180}" dt="2020-04-17T01:24:01.164" v="1169" actId="478"/>
          <ac:picMkLst>
            <pc:docMk/>
            <pc:sldMk cId="4191110109" sldId="258"/>
            <ac:picMk id="271" creationId="{81D0823C-F19B-4F96-A882-98C7E6E835D7}"/>
          </ac:picMkLst>
        </pc:picChg>
        <pc:picChg chg="add mod">
          <ac:chgData name="Omair Abdulkrem Khalid Aljabri" userId="b2c00a74-2992-4546-9b63-c13bdd3f94c6" providerId="ADAL" clId="{68E780EB-2AFD-4E9B-AFA3-10D581DCE180}" dt="2020-04-16T19:55:49.962" v="13" actId="571"/>
          <ac:picMkLst>
            <pc:docMk/>
            <pc:sldMk cId="4191110109" sldId="258"/>
            <ac:picMk id="457" creationId="{CDF7E7BD-DAD2-40DF-8B26-BC4468EDD970}"/>
          </ac:picMkLst>
        </pc:picChg>
        <pc:picChg chg="add del">
          <ac:chgData name="Omair Abdulkrem Khalid Aljabri" userId="b2c00a74-2992-4546-9b63-c13bdd3f94c6" providerId="ADAL" clId="{68E780EB-2AFD-4E9B-AFA3-10D581DCE180}" dt="2020-04-16T19:55:52.912" v="15"/>
          <ac:picMkLst>
            <pc:docMk/>
            <pc:sldMk cId="4191110109" sldId="258"/>
            <ac:picMk id="636" creationId="{36B883C6-2C14-480E-8BD6-66FF6E0E9F67}"/>
          </ac:picMkLst>
        </pc:picChg>
      </pc:sldChg>
    </pc:docChg>
  </pc:docChgLst>
  <pc:docChgLst>
    <pc:chgData name="Omair Abdulkrem Khalid Aljabri" userId="b2c00a74-2992-4546-9b63-c13bdd3f94c6" providerId="ADAL" clId="{E69806BE-65F8-46BC-BC1D-17AE79454CAC}"/>
    <pc:docChg chg="undo redo custSel addSld modSld">
      <pc:chgData name="Omair Abdulkrem Khalid Aljabri" userId="b2c00a74-2992-4546-9b63-c13bdd3f94c6" providerId="ADAL" clId="{E69806BE-65F8-46BC-BC1D-17AE79454CAC}" dt="2020-04-12T23:45:16.912" v="1067" actId="1038"/>
      <pc:docMkLst>
        <pc:docMk/>
      </pc:docMkLst>
      <pc:sldChg chg="addSp delSp modSp addAnim delAnim modAnim">
        <pc:chgData name="Omair Abdulkrem Khalid Aljabri" userId="b2c00a74-2992-4546-9b63-c13bdd3f94c6" providerId="ADAL" clId="{E69806BE-65F8-46BC-BC1D-17AE79454CAC}" dt="2020-04-12T23:45:16.912" v="1067" actId="1038"/>
        <pc:sldMkLst>
          <pc:docMk/>
          <pc:sldMk cId="4191110109" sldId="258"/>
        </pc:sldMkLst>
        <pc:spChg chg="mod">
          <ac:chgData name="Omair Abdulkrem Khalid Aljabri" userId="b2c00a74-2992-4546-9b63-c13bdd3f94c6" providerId="ADAL" clId="{E69806BE-65F8-46BC-BC1D-17AE79454CAC}" dt="2020-04-12T23:42:02.558" v="1026" actId="207"/>
          <ac:spMkLst>
            <pc:docMk/>
            <pc:sldMk cId="4191110109" sldId="258"/>
            <ac:spMk id="2" creationId="{3A2424A4-1B34-46F8-84B3-A214C2413A47}"/>
          </ac:spMkLst>
        </pc:spChg>
        <pc:spChg chg="mod">
          <ac:chgData name="Omair Abdulkrem Khalid Aljabri" userId="b2c00a74-2992-4546-9b63-c13bdd3f94c6" providerId="ADAL" clId="{E69806BE-65F8-46BC-BC1D-17AE79454CAC}" dt="2020-04-12T23:41:35.646" v="1023" actId="207"/>
          <ac:spMkLst>
            <pc:docMk/>
            <pc:sldMk cId="4191110109" sldId="258"/>
            <ac:spMk id="3" creationId="{C04C8417-885B-48FA-90C4-0AE83515642E}"/>
          </ac:spMkLst>
        </pc:spChg>
        <pc:spChg chg="del mod">
          <ac:chgData name="Omair Abdulkrem Khalid Aljabri" userId="b2c00a74-2992-4546-9b63-c13bdd3f94c6" providerId="ADAL" clId="{E69806BE-65F8-46BC-BC1D-17AE79454CAC}" dt="2020-04-12T22:15:06.958" v="45"/>
          <ac:spMkLst>
            <pc:docMk/>
            <pc:sldMk cId="4191110109" sldId="258"/>
            <ac:spMk id="44" creationId="{F12137B5-B0B4-4412-A10F-B2E4C39A099F}"/>
          </ac:spMkLst>
        </pc:spChg>
        <pc:spChg chg="add del mod">
          <ac:chgData name="Omair Abdulkrem Khalid Aljabri" userId="b2c00a74-2992-4546-9b63-c13bdd3f94c6" providerId="ADAL" clId="{E69806BE-65F8-46BC-BC1D-17AE79454CAC}" dt="2020-04-12T22:30:01.852" v="91"/>
          <ac:spMkLst>
            <pc:docMk/>
            <pc:sldMk cId="4191110109" sldId="258"/>
            <ac:spMk id="183" creationId="{B9CDAB50-016B-4E9F-A5F5-110CF94FA052}"/>
          </ac:spMkLst>
        </pc:spChg>
        <pc:spChg chg="add del mod">
          <ac:chgData name="Omair Abdulkrem Khalid Aljabri" userId="b2c00a74-2992-4546-9b63-c13bdd3f94c6" providerId="ADAL" clId="{E69806BE-65F8-46BC-BC1D-17AE79454CAC}" dt="2020-04-12T22:30:01.852" v="91"/>
          <ac:spMkLst>
            <pc:docMk/>
            <pc:sldMk cId="4191110109" sldId="258"/>
            <ac:spMk id="185" creationId="{0364046B-11D4-410C-8845-1CEBC37D2048}"/>
          </ac:spMkLst>
        </pc:spChg>
        <pc:spChg chg="add del mod">
          <ac:chgData name="Omair Abdulkrem Khalid Aljabri" userId="b2c00a74-2992-4546-9b63-c13bdd3f94c6" providerId="ADAL" clId="{E69806BE-65F8-46BC-BC1D-17AE79454CAC}" dt="2020-04-12T22:30:01.852" v="91"/>
          <ac:spMkLst>
            <pc:docMk/>
            <pc:sldMk cId="4191110109" sldId="258"/>
            <ac:spMk id="199" creationId="{80CAC176-BE7F-4FF3-91D7-1790E3BF1F3E}"/>
          </ac:spMkLst>
        </pc:spChg>
        <pc:spChg chg="add del mod">
          <ac:chgData name="Omair Abdulkrem Khalid Aljabri" userId="b2c00a74-2992-4546-9b63-c13bdd3f94c6" providerId="ADAL" clId="{E69806BE-65F8-46BC-BC1D-17AE79454CAC}" dt="2020-04-12T22:30:01.852" v="91"/>
          <ac:spMkLst>
            <pc:docMk/>
            <pc:sldMk cId="4191110109" sldId="258"/>
            <ac:spMk id="200" creationId="{63745ECC-EAC1-434F-B73D-6D8B3499C39B}"/>
          </ac:spMkLst>
        </pc:spChg>
        <pc:spChg chg="add del mod">
          <ac:chgData name="Omair Abdulkrem Khalid Aljabri" userId="b2c00a74-2992-4546-9b63-c13bdd3f94c6" providerId="ADAL" clId="{E69806BE-65F8-46BC-BC1D-17AE79454CAC}" dt="2020-04-12T22:30:01.852" v="91"/>
          <ac:spMkLst>
            <pc:docMk/>
            <pc:sldMk cId="4191110109" sldId="258"/>
            <ac:spMk id="201" creationId="{FE9E1BEC-6C59-462E-81C9-A66B966FC82A}"/>
          </ac:spMkLst>
        </pc:spChg>
        <pc:spChg chg="add del mod">
          <ac:chgData name="Omair Abdulkrem Khalid Aljabri" userId="b2c00a74-2992-4546-9b63-c13bdd3f94c6" providerId="ADAL" clId="{E69806BE-65F8-46BC-BC1D-17AE79454CAC}" dt="2020-04-12T22:29:56.329" v="89"/>
          <ac:spMkLst>
            <pc:docMk/>
            <pc:sldMk cId="4191110109" sldId="258"/>
            <ac:spMk id="203" creationId="{D951ADE8-4795-4ECC-A415-EA7656C836E3}"/>
          </ac:spMkLst>
        </pc:spChg>
        <pc:spChg chg="add del mod">
          <ac:chgData name="Omair Abdulkrem Khalid Aljabri" userId="b2c00a74-2992-4546-9b63-c13bdd3f94c6" providerId="ADAL" clId="{E69806BE-65F8-46BC-BC1D-17AE79454CAC}" dt="2020-04-12T22:29:56.329" v="89"/>
          <ac:spMkLst>
            <pc:docMk/>
            <pc:sldMk cId="4191110109" sldId="258"/>
            <ac:spMk id="208" creationId="{DF03A498-0F1D-4364-91BE-3B81B23DB110}"/>
          </ac:spMkLst>
        </pc:spChg>
        <pc:spChg chg="add del mod">
          <ac:chgData name="Omair Abdulkrem Khalid Aljabri" userId="b2c00a74-2992-4546-9b63-c13bdd3f94c6" providerId="ADAL" clId="{E69806BE-65F8-46BC-BC1D-17AE79454CAC}" dt="2020-04-12T22:29:56.329" v="89"/>
          <ac:spMkLst>
            <pc:docMk/>
            <pc:sldMk cId="4191110109" sldId="258"/>
            <ac:spMk id="209" creationId="{522192F1-13FB-45D2-B323-1BE030A0198D}"/>
          </ac:spMkLst>
        </pc:spChg>
        <pc:spChg chg="add del mod">
          <ac:chgData name="Omair Abdulkrem Khalid Aljabri" userId="b2c00a74-2992-4546-9b63-c13bdd3f94c6" providerId="ADAL" clId="{E69806BE-65F8-46BC-BC1D-17AE79454CAC}" dt="2020-04-12T22:29:56.329" v="89"/>
          <ac:spMkLst>
            <pc:docMk/>
            <pc:sldMk cId="4191110109" sldId="258"/>
            <ac:spMk id="210" creationId="{A8146F16-B5E6-4544-83E0-8115D07543AA}"/>
          </ac:spMkLst>
        </pc:spChg>
        <pc:spChg chg="add del mod">
          <ac:chgData name="Omair Abdulkrem Khalid Aljabri" userId="b2c00a74-2992-4546-9b63-c13bdd3f94c6" providerId="ADAL" clId="{E69806BE-65F8-46BC-BC1D-17AE79454CAC}" dt="2020-04-12T22:29:56.329" v="89"/>
          <ac:spMkLst>
            <pc:docMk/>
            <pc:sldMk cId="4191110109" sldId="258"/>
            <ac:spMk id="211" creationId="{5CDA47A7-DDA6-408A-A3C4-8E011ACDE0D7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13" creationId="{06B54C01-92BB-4A8A-B07B-5252AC9B2CCB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14" creationId="{4B61CFD8-DE5E-40E6-969D-65A5964A767D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15" creationId="{2A344B32-96DA-4BBC-8791-C020F7686D55}"/>
          </ac:spMkLst>
        </pc:spChg>
        <pc:spChg chg="add del mod">
          <ac:chgData name="Omair Abdulkrem Khalid Aljabri" userId="b2c00a74-2992-4546-9b63-c13bdd3f94c6" providerId="ADAL" clId="{E69806BE-65F8-46BC-BC1D-17AE79454CAC}" dt="2020-04-12T22:35:28.476" v="340" actId="478"/>
          <ac:spMkLst>
            <pc:docMk/>
            <pc:sldMk cId="4191110109" sldId="258"/>
            <ac:spMk id="216" creationId="{B2558BF2-628E-4142-9414-DE451C79D9EE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17" creationId="{6FE81D15-6C95-4813-A799-601E8F8BCE45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18" creationId="{5B1E9EED-E47F-4914-8C9B-BDB44379467C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19" creationId="{35E6091B-35D0-4960-A5BD-0FD58062F8C3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20" creationId="{62D2E620-E34C-4027-B379-D9937CE8ACA8}"/>
          </ac:spMkLst>
        </pc:spChg>
        <pc:spChg chg="del mod ord">
          <ac:chgData name="Omair Abdulkrem Khalid Aljabri" userId="b2c00a74-2992-4546-9b63-c13bdd3f94c6" providerId="ADAL" clId="{E69806BE-65F8-46BC-BC1D-17AE79454CAC}" dt="2020-04-12T22:28:36.757" v="76"/>
          <ac:spMkLst>
            <pc:docMk/>
            <pc:sldMk cId="4191110109" sldId="258"/>
            <ac:spMk id="221" creationId="{B1967EE9-7C11-4A95-ACB6-28275AEDA67C}"/>
          </ac:spMkLst>
        </pc:spChg>
        <pc:spChg chg="del mod ord">
          <ac:chgData name="Omair Abdulkrem Khalid Aljabri" userId="b2c00a74-2992-4546-9b63-c13bdd3f94c6" providerId="ADAL" clId="{E69806BE-65F8-46BC-BC1D-17AE79454CAC}" dt="2020-04-12T22:28:36.757" v="76"/>
          <ac:spMkLst>
            <pc:docMk/>
            <pc:sldMk cId="4191110109" sldId="258"/>
            <ac:spMk id="222" creationId="{7EBBFB5B-7D6A-4D95-951E-55DD4F8D451F}"/>
          </ac:spMkLst>
        </pc:spChg>
        <pc:spChg chg="del mod ord">
          <ac:chgData name="Omair Abdulkrem Khalid Aljabri" userId="b2c00a74-2992-4546-9b63-c13bdd3f94c6" providerId="ADAL" clId="{E69806BE-65F8-46BC-BC1D-17AE79454CAC}" dt="2020-04-12T22:28:36.757" v="76"/>
          <ac:spMkLst>
            <pc:docMk/>
            <pc:sldMk cId="4191110109" sldId="258"/>
            <ac:spMk id="223" creationId="{42E35CAC-8D5D-44F5-977F-619569DB99A8}"/>
          </ac:spMkLst>
        </pc:spChg>
        <pc:spChg chg="del mod ord">
          <ac:chgData name="Omair Abdulkrem Khalid Aljabri" userId="b2c00a74-2992-4546-9b63-c13bdd3f94c6" providerId="ADAL" clId="{E69806BE-65F8-46BC-BC1D-17AE79454CAC}" dt="2020-04-12T22:28:36.757" v="76"/>
          <ac:spMkLst>
            <pc:docMk/>
            <pc:sldMk cId="4191110109" sldId="258"/>
            <ac:spMk id="224" creationId="{10483133-67FB-4D7B-9D96-1EC28615A1B4}"/>
          </ac:spMkLst>
        </pc:spChg>
        <pc:spChg chg="del mod ord">
          <ac:chgData name="Omair Abdulkrem Khalid Aljabri" userId="b2c00a74-2992-4546-9b63-c13bdd3f94c6" providerId="ADAL" clId="{E69806BE-65F8-46BC-BC1D-17AE79454CAC}" dt="2020-04-12T22:28:36.757" v="76"/>
          <ac:spMkLst>
            <pc:docMk/>
            <pc:sldMk cId="4191110109" sldId="258"/>
            <ac:spMk id="225" creationId="{59225566-22AD-4BB3-98BA-96AD90CF1AC8}"/>
          </ac:spMkLst>
        </pc:spChg>
        <pc:spChg chg="add del mod">
          <ac:chgData name="Omair Abdulkrem Khalid Aljabri" userId="b2c00a74-2992-4546-9b63-c13bdd3f94c6" providerId="ADAL" clId="{E69806BE-65F8-46BC-BC1D-17AE79454CAC}" dt="2020-04-12T22:35:26.211" v="339" actId="478"/>
          <ac:spMkLst>
            <pc:docMk/>
            <pc:sldMk cId="4191110109" sldId="258"/>
            <ac:spMk id="227" creationId="{1F950190-9954-4DCE-8D2E-5FFB104A251A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28" creationId="{6D4D4E18-B517-4BA9-A430-918B1D43EA35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29" creationId="{86A9AF24-5CCC-40E2-9823-503B482B77D3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30" creationId="{31190E10-FD74-45C2-A421-0E4925C9F528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31" creationId="{7A2338D2-1FC5-45DD-A406-C0C56A71465F}"/>
          </ac:spMkLst>
        </pc:spChg>
        <pc:spChg chg="add del mod">
          <ac:chgData name="Omair Abdulkrem Khalid Aljabri" userId="b2c00a74-2992-4546-9b63-c13bdd3f94c6" providerId="ADAL" clId="{E69806BE-65F8-46BC-BC1D-17AE79454CAC}" dt="2020-04-12T22:35:20.392" v="336" actId="478"/>
          <ac:spMkLst>
            <pc:docMk/>
            <pc:sldMk cId="4191110109" sldId="258"/>
            <ac:spMk id="232" creationId="{6E0ED1F1-67B9-416A-A708-2FE2997B9E76}"/>
          </ac:spMkLst>
        </pc:spChg>
        <pc:spChg chg="add del mod">
          <ac:chgData name="Omair Abdulkrem Khalid Aljabri" userId="b2c00a74-2992-4546-9b63-c13bdd3f94c6" providerId="ADAL" clId="{E69806BE-65F8-46BC-BC1D-17AE79454CAC}" dt="2020-04-12T22:46:56.134" v="566"/>
          <ac:spMkLst>
            <pc:docMk/>
            <pc:sldMk cId="4191110109" sldId="258"/>
            <ac:spMk id="234" creationId="{C5675760-20C7-48AB-8B1C-DAA7A1CAC61F}"/>
          </ac:spMkLst>
        </pc:spChg>
        <pc:spChg chg="mod">
          <ac:chgData name="Omair Abdulkrem Khalid Aljabri" userId="b2c00a74-2992-4546-9b63-c13bdd3f94c6" providerId="ADAL" clId="{E69806BE-65F8-46BC-BC1D-17AE79454CAC}" dt="2020-04-12T23:44:37.639" v="1058" actId="207"/>
          <ac:spMkLst>
            <pc:docMk/>
            <pc:sldMk cId="4191110109" sldId="258"/>
            <ac:spMk id="268" creationId="{530FB76A-FE44-4AB6-8421-DD3BAC78EB97}"/>
          </ac:spMkLst>
        </pc:spChg>
        <pc:spChg chg="mod">
          <ac:chgData name="Omair Abdulkrem Khalid Aljabri" userId="b2c00a74-2992-4546-9b63-c13bdd3f94c6" providerId="ADAL" clId="{E69806BE-65F8-46BC-BC1D-17AE79454CAC}" dt="2020-04-12T23:44:28.986" v="1057" actId="207"/>
          <ac:spMkLst>
            <pc:docMk/>
            <pc:sldMk cId="4191110109" sldId="258"/>
            <ac:spMk id="269" creationId="{088B3FB7-318B-4DA0-A140-DB33C07DFDB3}"/>
          </ac:spMkLst>
        </pc:spChg>
        <pc:spChg chg="add del">
          <ac:chgData name="Omair Abdulkrem Khalid Aljabri" userId="b2c00a74-2992-4546-9b63-c13bdd3f94c6" providerId="ADAL" clId="{E69806BE-65F8-46BC-BC1D-17AE79454CAC}" dt="2020-04-12T22:40:45.134" v="395"/>
          <ac:spMkLst>
            <pc:docMk/>
            <pc:sldMk cId="4191110109" sldId="258"/>
            <ac:spMk id="271" creationId="{945B9183-FE3A-4D68-BAC8-B15329FCF537}"/>
          </ac:spMkLst>
        </pc:spChg>
        <pc:spChg chg="del mod">
          <ac:chgData name="Omair Abdulkrem Khalid Aljabri" userId="b2c00a74-2992-4546-9b63-c13bdd3f94c6" providerId="ADAL" clId="{E69806BE-65F8-46BC-BC1D-17AE79454CAC}" dt="2020-04-12T22:35:55.833" v="344"/>
          <ac:spMkLst>
            <pc:docMk/>
            <pc:sldMk cId="4191110109" sldId="258"/>
            <ac:spMk id="278" creationId="{D725B415-3105-4BCC-9B2F-A1DAD25CBD0B}"/>
          </ac:spMkLst>
        </pc:spChg>
        <pc:spChg chg="add del mod">
          <ac:chgData name="Omair Abdulkrem Khalid Aljabri" userId="b2c00a74-2992-4546-9b63-c13bdd3f94c6" providerId="ADAL" clId="{E69806BE-65F8-46BC-BC1D-17AE79454CAC}" dt="2020-04-12T22:46:58.968" v="567"/>
          <ac:spMkLst>
            <pc:docMk/>
            <pc:sldMk cId="4191110109" sldId="258"/>
            <ac:spMk id="279" creationId="{92716B5D-9FAD-46CA-A8B9-6D118AB44289}"/>
          </ac:spMkLst>
        </pc:spChg>
        <pc:spChg chg="mod">
          <ac:chgData name="Omair Abdulkrem Khalid Aljabri" userId="b2c00a74-2992-4546-9b63-c13bdd3f94c6" providerId="ADAL" clId="{E69806BE-65F8-46BC-BC1D-17AE79454CAC}" dt="2020-04-12T22:55:16.635" v="702" actId="1076"/>
          <ac:spMkLst>
            <pc:docMk/>
            <pc:sldMk cId="4191110109" sldId="258"/>
            <ac:spMk id="280" creationId="{AB50CBEB-BCF4-49FA-8FE5-288E4472AB61}"/>
          </ac:spMkLst>
        </pc:spChg>
        <pc:spChg chg="del">
          <ac:chgData name="Omair Abdulkrem Khalid Aljabri" userId="b2c00a74-2992-4546-9b63-c13bdd3f94c6" providerId="ADAL" clId="{E69806BE-65F8-46BC-BC1D-17AE79454CAC}" dt="2020-04-12T23:39:30.174" v="1013" actId="478"/>
          <ac:spMkLst>
            <pc:docMk/>
            <pc:sldMk cId="4191110109" sldId="258"/>
            <ac:spMk id="286" creationId="{38B7BAA2-1B9E-46A7-B434-65E3BEA0E1BB}"/>
          </ac:spMkLst>
        </pc:spChg>
        <pc:spChg chg="mod">
          <ac:chgData name="Omair Abdulkrem Khalid Aljabri" userId="b2c00a74-2992-4546-9b63-c13bdd3f94c6" providerId="ADAL" clId="{E69806BE-65F8-46BC-BC1D-17AE79454CAC}" dt="2020-04-12T23:39:26.245" v="1012" actId="20577"/>
          <ac:spMkLst>
            <pc:docMk/>
            <pc:sldMk cId="4191110109" sldId="258"/>
            <ac:spMk id="287" creationId="{DA60D6B8-D246-4927-834E-40BA438E14D0}"/>
          </ac:spMkLst>
        </pc:spChg>
        <pc:spChg chg="add del">
          <ac:chgData name="Omair Abdulkrem Khalid Aljabri" userId="b2c00a74-2992-4546-9b63-c13bdd3f94c6" providerId="ADAL" clId="{E69806BE-65F8-46BC-BC1D-17AE79454CAC}" dt="2020-04-12T22:40:45.134" v="395"/>
          <ac:spMkLst>
            <pc:docMk/>
            <pc:sldMk cId="4191110109" sldId="258"/>
            <ac:spMk id="302" creationId="{AB00B606-9DF0-4381-995C-4F1F41BC5BA9}"/>
          </ac:spMkLst>
        </pc:spChg>
        <pc:spChg chg="add del">
          <ac:chgData name="Omair Abdulkrem Khalid Aljabri" userId="b2c00a74-2992-4546-9b63-c13bdd3f94c6" providerId="ADAL" clId="{E69806BE-65F8-46BC-BC1D-17AE79454CAC}" dt="2020-04-12T22:40:45.134" v="395"/>
          <ac:spMkLst>
            <pc:docMk/>
            <pc:sldMk cId="4191110109" sldId="258"/>
            <ac:spMk id="303" creationId="{5F22918F-043C-40BD-AE11-6F1F9AE6FFAA}"/>
          </ac:spMkLst>
        </pc:spChg>
        <pc:spChg chg="add del">
          <ac:chgData name="Omair Abdulkrem Khalid Aljabri" userId="b2c00a74-2992-4546-9b63-c13bdd3f94c6" providerId="ADAL" clId="{E69806BE-65F8-46BC-BC1D-17AE79454CAC}" dt="2020-04-12T22:40:45.134" v="395"/>
          <ac:spMkLst>
            <pc:docMk/>
            <pc:sldMk cId="4191110109" sldId="258"/>
            <ac:spMk id="311" creationId="{13EC5C7B-2DBA-4FE3-B29D-94CA8DEB737E}"/>
          </ac:spMkLst>
        </pc:spChg>
        <pc:spChg chg="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25" creationId="{B7A42A3D-0B42-44EC-A6A8-682C0F91A0FD}"/>
          </ac:spMkLst>
        </pc:spChg>
        <pc:spChg chg="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26" creationId="{5B9B199F-4918-42C4-A5DC-61778790E4A5}"/>
          </ac:spMkLst>
        </pc:spChg>
        <pc:spChg chg="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28" creationId="{72589940-E9EB-4D68-9A2B-7B95DA491BD8}"/>
          </ac:spMkLst>
        </pc:spChg>
        <pc:spChg chg="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29" creationId="{55B78F55-774D-4E36-8A8C-935111F6596F}"/>
          </ac:spMkLst>
        </pc:spChg>
        <pc:spChg chg="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31" creationId="{EE076615-072D-452C-BB92-BD351A0A1061}"/>
          </ac:spMkLst>
        </pc:spChg>
        <pc:spChg chg="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32" creationId="{50782AC3-A334-4B4E-87D0-DD8E6C95DEEF}"/>
          </ac:spMkLst>
        </pc:spChg>
        <pc:spChg chg="add mod">
          <ac:chgData name="Omair Abdulkrem Khalid Aljabri" userId="b2c00a74-2992-4546-9b63-c13bdd3f94c6" providerId="ADAL" clId="{E69806BE-65F8-46BC-BC1D-17AE79454CAC}" dt="2020-04-12T23:29:58.128" v="957" actId="207"/>
          <ac:spMkLst>
            <pc:docMk/>
            <pc:sldMk cId="4191110109" sldId="258"/>
            <ac:spMk id="333" creationId="{F95F4BC4-FFAE-4D40-AA7E-015C8E5E97CE}"/>
          </ac:spMkLst>
        </pc:spChg>
        <pc:spChg chg="mod">
          <ac:chgData name="Omair Abdulkrem Khalid Aljabri" userId="b2c00a74-2992-4546-9b63-c13bdd3f94c6" providerId="ADAL" clId="{E69806BE-65F8-46BC-BC1D-17AE79454CAC}" dt="2020-04-12T23:20:16.611" v="899" actId="1076"/>
          <ac:spMkLst>
            <pc:docMk/>
            <pc:sldMk cId="4191110109" sldId="258"/>
            <ac:spMk id="335" creationId="{78C250EA-9320-4926-9CF1-CF5CA3295A6F}"/>
          </ac:spMkLst>
        </pc:spChg>
        <pc:spChg chg="mod">
          <ac:chgData name="Omair Abdulkrem Khalid Aljabri" userId="b2c00a74-2992-4546-9b63-c13bdd3f94c6" providerId="ADAL" clId="{E69806BE-65F8-46BC-BC1D-17AE79454CAC}" dt="2020-04-12T23:20:16.611" v="899" actId="1076"/>
          <ac:spMkLst>
            <pc:docMk/>
            <pc:sldMk cId="4191110109" sldId="258"/>
            <ac:spMk id="336" creationId="{B7115C8E-EFE2-4F82-902B-AA8900624ABD}"/>
          </ac:spMkLst>
        </pc:spChg>
        <pc:spChg chg="mod">
          <ac:chgData name="Omair Abdulkrem Khalid Aljabri" userId="b2c00a74-2992-4546-9b63-c13bdd3f94c6" providerId="ADAL" clId="{E69806BE-65F8-46BC-BC1D-17AE79454CAC}" dt="2020-04-12T23:20:16.611" v="899" actId="1076"/>
          <ac:spMkLst>
            <pc:docMk/>
            <pc:sldMk cId="4191110109" sldId="258"/>
            <ac:spMk id="337" creationId="{5402DDCD-2A31-4E65-908F-066BB6EE7BC9}"/>
          </ac:spMkLst>
        </pc:spChg>
        <pc:spChg chg="mod">
          <ac:chgData name="Omair Abdulkrem Khalid Aljabri" userId="b2c00a74-2992-4546-9b63-c13bdd3f94c6" providerId="ADAL" clId="{E69806BE-65F8-46BC-BC1D-17AE79454CAC}" dt="2020-04-12T23:20:16.611" v="899" actId="1076"/>
          <ac:spMkLst>
            <pc:docMk/>
            <pc:sldMk cId="4191110109" sldId="258"/>
            <ac:spMk id="338" creationId="{60E88791-560F-479D-B57E-C0167CDC659B}"/>
          </ac:spMkLst>
        </pc:spChg>
        <pc:spChg chg="mod">
          <ac:chgData name="Omair Abdulkrem Khalid Aljabri" userId="b2c00a74-2992-4546-9b63-c13bdd3f94c6" providerId="ADAL" clId="{E69806BE-65F8-46BC-BC1D-17AE79454CAC}" dt="2020-04-12T23:20:16.611" v="899" actId="1076"/>
          <ac:spMkLst>
            <pc:docMk/>
            <pc:sldMk cId="4191110109" sldId="258"/>
            <ac:spMk id="339" creationId="{DF7883E6-967C-43F9-885D-BDD21918EE90}"/>
          </ac:spMkLst>
        </pc:spChg>
        <pc:spChg chg="add 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40" creationId="{B71991FE-383F-485E-8BDB-75E1B5D7A19B}"/>
          </ac:spMkLst>
        </pc:spChg>
        <pc:spChg chg="add 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41" creationId="{23CB899A-01F8-466E-8284-21088BD8B64C}"/>
          </ac:spMkLst>
        </pc:spChg>
        <pc:spChg chg="add 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42" creationId="{F8548118-D21C-4AA8-B309-83B3BEEC47DE}"/>
          </ac:spMkLst>
        </pc:spChg>
        <pc:spChg chg="add 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46" creationId="{FB1BFB3D-8D02-40F3-960C-E41AEEE39708}"/>
          </ac:spMkLst>
        </pc:spChg>
        <pc:spChg chg="add 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47" creationId="{BFF6B614-37C6-4776-9D53-73944E062A13}"/>
          </ac:spMkLst>
        </pc:spChg>
        <pc:spChg chg="add mod">
          <ac:chgData name="Omair Abdulkrem Khalid Aljabri" userId="b2c00a74-2992-4546-9b63-c13bdd3f94c6" providerId="ADAL" clId="{E69806BE-65F8-46BC-BC1D-17AE79454CAC}" dt="2020-04-12T23:36:26.218" v="966" actId="1076"/>
          <ac:spMkLst>
            <pc:docMk/>
            <pc:sldMk cId="4191110109" sldId="258"/>
            <ac:spMk id="348" creationId="{AD785D03-AEA5-43A9-8D4B-BC81592DF9CA}"/>
          </ac:spMkLst>
        </pc:spChg>
        <pc:grpChg chg="add mod">
          <ac:chgData name="Omair Abdulkrem Khalid Aljabri" userId="b2c00a74-2992-4546-9b63-c13bdd3f94c6" providerId="ADAL" clId="{E69806BE-65F8-46BC-BC1D-17AE79454CAC}" dt="2020-04-12T22:38:42.007" v="385" actId="164"/>
          <ac:grpSpMkLst>
            <pc:docMk/>
            <pc:sldMk cId="4191110109" sldId="258"/>
            <ac:grpSpMk id="4" creationId="{40C9BFAB-D9CF-4E7E-8FF7-662538A2C388}"/>
          </ac:grpSpMkLst>
        </pc:grpChg>
        <pc:grpChg chg="add mod ord">
          <ac:chgData name="Omair Abdulkrem Khalid Aljabri" userId="b2c00a74-2992-4546-9b63-c13bdd3f94c6" providerId="ADAL" clId="{E69806BE-65F8-46BC-BC1D-17AE79454CAC}" dt="2020-04-12T23:10:21.884" v="788" actId="164"/>
          <ac:grpSpMkLst>
            <pc:docMk/>
            <pc:sldMk cId="4191110109" sldId="258"/>
            <ac:grpSpMk id="5" creationId="{AB0272AC-F06A-4DD4-8989-CA328E839C9C}"/>
          </ac:grpSpMkLst>
        </pc:grpChg>
        <pc:grpChg chg="mod">
          <ac:chgData name="Omair Abdulkrem Khalid Aljabri" userId="b2c00a74-2992-4546-9b63-c13bdd3f94c6" providerId="ADAL" clId="{E69806BE-65F8-46BC-BC1D-17AE79454CAC}" dt="2020-04-12T23:44:54.537" v="1064" actId="1036"/>
          <ac:grpSpMkLst>
            <pc:docMk/>
            <pc:sldMk cId="4191110109" sldId="258"/>
            <ac:grpSpMk id="7" creationId="{00797F4E-E40E-403D-8066-461A7EE21D55}"/>
          </ac:grpSpMkLst>
        </pc:grpChg>
        <pc:grpChg chg="del">
          <ac:chgData name="Omair Abdulkrem Khalid Aljabri" userId="b2c00a74-2992-4546-9b63-c13bdd3f94c6" providerId="ADAL" clId="{E69806BE-65F8-46BC-BC1D-17AE79454CAC}" dt="2020-04-12T22:13:32.700" v="12" actId="478"/>
          <ac:grpSpMkLst>
            <pc:docMk/>
            <pc:sldMk cId="4191110109" sldId="258"/>
            <ac:grpSpMk id="14" creationId="{2BF53DAA-D981-480C-99EA-93C7341BA8E2}"/>
          </ac:grpSpMkLst>
        </pc:grpChg>
        <pc:grpChg chg="add del mod">
          <ac:chgData name="Omair Abdulkrem Khalid Aljabri" userId="b2c00a74-2992-4546-9b63-c13bdd3f94c6" providerId="ADAL" clId="{E69806BE-65F8-46BC-BC1D-17AE79454CAC}" dt="2020-04-12T22:13:28.962" v="10" actId="1076"/>
          <ac:grpSpMkLst>
            <pc:docMk/>
            <pc:sldMk cId="4191110109" sldId="258"/>
            <ac:grpSpMk id="17" creationId="{50EE0DF3-F8EF-4FF7-8A97-E01BD6B877D4}"/>
          </ac:grpSpMkLst>
        </pc:grpChg>
        <pc:grpChg chg="del mod">
          <ac:chgData name="Omair Abdulkrem Khalid Aljabri" userId="b2c00a74-2992-4546-9b63-c13bdd3f94c6" providerId="ADAL" clId="{E69806BE-65F8-46BC-BC1D-17AE79454CAC}" dt="2020-04-12T22:28:36.757" v="76"/>
          <ac:grpSpMkLst>
            <pc:docMk/>
            <pc:sldMk cId="4191110109" sldId="258"/>
            <ac:grpSpMk id="20" creationId="{DA243C69-A73B-405F-9588-4824C1BC2E0F}"/>
          </ac:grpSpMkLst>
        </pc:grpChg>
        <pc:grpChg chg="mod">
          <ac:chgData name="Omair Abdulkrem Khalid Aljabri" userId="b2c00a74-2992-4546-9b63-c13bdd3f94c6" providerId="ADAL" clId="{E69806BE-65F8-46BC-BC1D-17AE79454CAC}" dt="2020-04-12T23:45:01.406" v="1065" actId="1076"/>
          <ac:grpSpMkLst>
            <pc:docMk/>
            <pc:sldMk cId="4191110109" sldId="258"/>
            <ac:grpSpMk id="22" creationId="{9F398DFC-3FDC-425C-B00E-BB906A433D11}"/>
          </ac:grpSpMkLst>
        </pc:grpChg>
        <pc:grpChg chg="del">
          <ac:chgData name="Omair Abdulkrem Khalid Aljabri" userId="b2c00a74-2992-4546-9b63-c13bdd3f94c6" providerId="ADAL" clId="{E69806BE-65F8-46BC-BC1D-17AE79454CAC}" dt="2020-04-12T22:13:33.956" v="13" actId="478"/>
          <ac:grpSpMkLst>
            <pc:docMk/>
            <pc:sldMk cId="4191110109" sldId="258"/>
            <ac:grpSpMk id="27" creationId="{4F3CFCF2-C785-4DB6-9546-8400109A83D8}"/>
          </ac:grpSpMkLst>
        </pc:grpChg>
        <pc:grpChg chg="add mod ord">
          <ac:chgData name="Omair Abdulkrem Khalid Aljabri" userId="b2c00a74-2992-4546-9b63-c13bdd3f94c6" providerId="ADAL" clId="{E69806BE-65F8-46BC-BC1D-17AE79454CAC}" dt="2020-04-12T23:45:16.912" v="1067" actId="1038"/>
          <ac:grpSpMkLst>
            <pc:docMk/>
            <pc:sldMk cId="4191110109" sldId="258"/>
            <ac:grpSpMk id="27" creationId="{51740EA9-3299-43B5-9461-D0F93540DAF8}"/>
          </ac:grpSpMkLst>
        </pc:grpChg>
        <pc:grpChg chg="del">
          <ac:chgData name="Omair Abdulkrem Khalid Aljabri" userId="b2c00a74-2992-4546-9b63-c13bdd3f94c6" providerId="ADAL" clId="{E69806BE-65F8-46BC-BC1D-17AE79454CAC}" dt="2020-04-12T22:13:30.321" v="11" actId="478"/>
          <ac:grpSpMkLst>
            <pc:docMk/>
            <pc:sldMk cId="4191110109" sldId="258"/>
            <ac:grpSpMk id="29" creationId="{9E551FDB-0B54-48EE-A269-BCDD405FC599}"/>
          </ac:grpSpMkLst>
        </pc:grpChg>
        <pc:grpChg chg="del">
          <ac:chgData name="Omair Abdulkrem Khalid Aljabri" userId="b2c00a74-2992-4546-9b63-c13bdd3f94c6" providerId="ADAL" clId="{E69806BE-65F8-46BC-BC1D-17AE79454CAC}" dt="2020-04-12T22:13:17.317" v="1" actId="478"/>
          <ac:grpSpMkLst>
            <pc:docMk/>
            <pc:sldMk cId="4191110109" sldId="258"/>
            <ac:grpSpMk id="37" creationId="{586A7DA3-15D4-4575-9D69-2407AEF0D5E8}"/>
          </ac:grpSpMkLst>
        </pc:grpChg>
        <pc:grpChg chg="del">
          <ac:chgData name="Omair Abdulkrem Khalid Aljabri" userId="b2c00a74-2992-4546-9b63-c13bdd3f94c6" providerId="ADAL" clId="{E69806BE-65F8-46BC-BC1D-17AE79454CAC}" dt="2020-04-12T22:13:16.140" v="0" actId="478"/>
          <ac:grpSpMkLst>
            <pc:docMk/>
            <pc:sldMk cId="4191110109" sldId="258"/>
            <ac:grpSpMk id="41" creationId="{5C097FCB-2B19-42E3-822B-A54A3C90E833}"/>
          </ac:grpSpMkLst>
        </pc:grpChg>
        <pc:grpChg chg="add del mod">
          <ac:chgData name="Omair Abdulkrem Khalid Aljabri" userId="b2c00a74-2992-4546-9b63-c13bdd3f94c6" providerId="ADAL" clId="{E69806BE-65F8-46BC-BC1D-17AE79454CAC}" dt="2020-04-12T22:13:22.199" v="6" actId="478"/>
          <ac:grpSpMkLst>
            <pc:docMk/>
            <pc:sldMk cId="4191110109" sldId="258"/>
            <ac:grpSpMk id="45" creationId="{70DADE66-84FE-4FD7-AF84-D14B3543C56C}"/>
          </ac:grpSpMkLst>
        </pc:grpChg>
        <pc:grpChg chg="mod topLvl">
          <ac:chgData name="Omair Abdulkrem Khalid Aljabri" userId="b2c00a74-2992-4546-9b63-c13bdd3f94c6" providerId="ADAL" clId="{E69806BE-65F8-46BC-BC1D-17AE79454CAC}" dt="2020-04-12T22:46:52.774" v="563" actId="1076"/>
          <ac:grpSpMkLst>
            <pc:docMk/>
            <pc:sldMk cId="4191110109" sldId="258"/>
            <ac:grpSpMk id="87" creationId="{EABE0670-881C-4B05-B641-1174454A3628}"/>
          </ac:grpSpMkLst>
        </pc:grpChg>
        <pc:grpChg chg="del">
          <ac:chgData name="Omair Abdulkrem Khalid Aljabri" userId="b2c00a74-2992-4546-9b63-c13bdd3f94c6" providerId="ADAL" clId="{E69806BE-65F8-46BC-BC1D-17AE79454CAC}" dt="2020-04-12T22:13:27.665" v="9" actId="478"/>
          <ac:grpSpMkLst>
            <pc:docMk/>
            <pc:sldMk cId="4191110109" sldId="258"/>
            <ac:grpSpMk id="104" creationId="{C5798D36-E9C2-42A9-9D90-7195C16313D9}"/>
          </ac:grpSpMkLst>
        </pc:grpChg>
        <pc:grpChg chg="mod">
          <ac:chgData name="Omair Abdulkrem Khalid Aljabri" userId="b2c00a74-2992-4546-9b63-c13bdd3f94c6" providerId="ADAL" clId="{E69806BE-65F8-46BC-BC1D-17AE79454CAC}" dt="2020-04-12T22:48:15.527" v="593" actId="1037"/>
          <ac:grpSpMkLst>
            <pc:docMk/>
            <pc:sldMk cId="4191110109" sldId="258"/>
            <ac:grpSpMk id="135" creationId="{95450911-4E65-4B0C-8386-4A8AE6F729E5}"/>
          </ac:grpSpMkLst>
        </pc:grpChg>
        <pc:grpChg chg="mod topLvl">
          <ac:chgData name="Omair Abdulkrem Khalid Aljabri" userId="b2c00a74-2992-4546-9b63-c13bdd3f94c6" providerId="ADAL" clId="{E69806BE-65F8-46BC-BC1D-17AE79454CAC}" dt="2020-04-12T22:19:19.011" v="53" actId="207"/>
          <ac:grpSpMkLst>
            <pc:docMk/>
            <pc:sldMk cId="4191110109" sldId="258"/>
            <ac:grpSpMk id="175" creationId="{4ADBA18D-282A-4D4E-A39F-A32301F626C4}"/>
          </ac:grpSpMkLst>
        </pc:grpChg>
        <pc:grpChg chg="mod topLvl">
          <ac:chgData name="Omair Abdulkrem Khalid Aljabri" userId="b2c00a74-2992-4546-9b63-c13bdd3f94c6" providerId="ADAL" clId="{E69806BE-65F8-46BC-BC1D-17AE79454CAC}" dt="2020-04-12T22:19:20.871" v="54" actId="207"/>
          <ac:grpSpMkLst>
            <pc:docMk/>
            <pc:sldMk cId="4191110109" sldId="258"/>
            <ac:grpSpMk id="184" creationId="{DF41325A-38EF-49D9-A6FE-AEFA5E2A7863}"/>
          </ac:grpSpMkLst>
        </pc:grpChg>
        <pc:grpChg chg="mod topLvl">
          <ac:chgData name="Omair Abdulkrem Khalid Aljabri" userId="b2c00a74-2992-4546-9b63-c13bdd3f94c6" providerId="ADAL" clId="{E69806BE-65F8-46BC-BC1D-17AE79454CAC}" dt="2020-04-12T22:19:23.081" v="55" actId="1076"/>
          <ac:grpSpMkLst>
            <pc:docMk/>
            <pc:sldMk cId="4191110109" sldId="258"/>
            <ac:grpSpMk id="190" creationId="{55BD50FA-8BE6-4909-A95E-293170C8A474}"/>
          </ac:grpSpMkLst>
        </pc:grpChg>
        <pc:grpChg chg="add del">
          <ac:chgData name="Omair Abdulkrem Khalid Aljabri" userId="b2c00a74-2992-4546-9b63-c13bdd3f94c6" providerId="ADAL" clId="{E69806BE-65F8-46BC-BC1D-17AE79454CAC}" dt="2020-04-12T22:40:45.134" v="395"/>
          <ac:grpSpMkLst>
            <pc:docMk/>
            <pc:sldMk cId="4191110109" sldId="258"/>
            <ac:grpSpMk id="236" creationId="{FD03915F-B635-4D02-9B22-D5F7596758D3}"/>
          </ac:grpSpMkLst>
        </pc:grpChg>
        <pc:grpChg chg="add del">
          <ac:chgData name="Omair Abdulkrem Khalid Aljabri" userId="b2c00a74-2992-4546-9b63-c13bdd3f94c6" providerId="ADAL" clId="{E69806BE-65F8-46BC-BC1D-17AE79454CAC}" dt="2020-04-12T22:40:45.134" v="395"/>
          <ac:grpSpMkLst>
            <pc:docMk/>
            <pc:sldMk cId="4191110109" sldId="258"/>
            <ac:grpSpMk id="240" creationId="{97229CD8-DB88-4727-9A37-1E9EDDF1F42A}"/>
          </ac:grpSpMkLst>
        </pc:grpChg>
        <pc:grpChg chg="add del">
          <ac:chgData name="Omair Abdulkrem Khalid Aljabri" userId="b2c00a74-2992-4546-9b63-c13bdd3f94c6" providerId="ADAL" clId="{E69806BE-65F8-46BC-BC1D-17AE79454CAC}" dt="2020-04-12T22:40:45.134" v="395"/>
          <ac:grpSpMkLst>
            <pc:docMk/>
            <pc:sldMk cId="4191110109" sldId="258"/>
            <ac:grpSpMk id="262" creationId="{2FD99E88-A8EA-40D2-A213-9F56264F73F4}"/>
          </ac:grpSpMkLst>
        </pc:grpChg>
        <pc:grpChg chg="add del">
          <ac:chgData name="Omair Abdulkrem Khalid Aljabri" userId="b2c00a74-2992-4546-9b63-c13bdd3f94c6" providerId="ADAL" clId="{E69806BE-65F8-46BC-BC1D-17AE79454CAC}" dt="2020-04-12T22:40:45.134" v="395"/>
          <ac:grpSpMkLst>
            <pc:docMk/>
            <pc:sldMk cId="4191110109" sldId="258"/>
            <ac:grpSpMk id="273" creationId="{3E7614F6-6BE2-4EB6-8C64-767042947856}"/>
          </ac:grpSpMkLst>
        </pc:grpChg>
        <pc:grpChg chg="add del mod ord">
          <ac:chgData name="Omair Abdulkrem Khalid Aljabri" userId="b2c00a74-2992-4546-9b63-c13bdd3f94c6" providerId="ADAL" clId="{E69806BE-65F8-46BC-BC1D-17AE79454CAC}" dt="2020-04-12T22:47:45.950" v="571" actId="164"/>
          <ac:grpSpMkLst>
            <pc:docMk/>
            <pc:sldMk cId="4191110109" sldId="258"/>
            <ac:grpSpMk id="274" creationId="{F8D2BBC2-78CF-4627-B96D-C50B11DBF9AB}"/>
          </ac:grpSpMkLst>
        </pc:grpChg>
        <pc:grpChg chg="add del mod">
          <ac:chgData name="Omair Abdulkrem Khalid Aljabri" userId="b2c00a74-2992-4546-9b63-c13bdd3f94c6" providerId="ADAL" clId="{E69806BE-65F8-46BC-BC1D-17AE79454CAC}" dt="2020-04-12T22:46:58.968" v="567"/>
          <ac:grpSpMkLst>
            <pc:docMk/>
            <pc:sldMk cId="4191110109" sldId="258"/>
            <ac:grpSpMk id="275" creationId="{D8B4E998-D2FC-48BA-A062-710CEA8B18E9}"/>
          </ac:grpSpMkLst>
        </pc:grpChg>
        <pc:grpChg chg="mod">
          <ac:chgData name="Omair Abdulkrem Khalid Aljabri" userId="b2c00a74-2992-4546-9b63-c13bdd3f94c6" providerId="ADAL" clId="{E69806BE-65F8-46BC-BC1D-17AE79454CAC}" dt="2020-04-12T22:46:58.968" v="567"/>
          <ac:grpSpMkLst>
            <pc:docMk/>
            <pc:sldMk cId="4191110109" sldId="258"/>
            <ac:grpSpMk id="277" creationId="{4704B0ED-6A6E-4847-B549-B8CAE25126FA}"/>
          </ac:grpSpMkLst>
        </pc:grpChg>
        <pc:grpChg chg="add del mod">
          <ac:chgData name="Omair Abdulkrem Khalid Aljabri" userId="b2c00a74-2992-4546-9b63-c13bdd3f94c6" providerId="ADAL" clId="{E69806BE-65F8-46BC-BC1D-17AE79454CAC}" dt="2020-04-12T23:43:50.662" v="1041" actId="1037"/>
          <ac:grpSpMkLst>
            <pc:docMk/>
            <pc:sldMk cId="4191110109" sldId="258"/>
            <ac:grpSpMk id="282" creationId="{2ECF3E5B-D4D9-494A-9414-7568BC7D6D4F}"/>
          </ac:grpSpMkLst>
        </pc:grpChg>
        <pc:grpChg chg="add del">
          <ac:chgData name="Omair Abdulkrem Khalid Aljabri" userId="b2c00a74-2992-4546-9b63-c13bdd3f94c6" providerId="ADAL" clId="{E69806BE-65F8-46BC-BC1D-17AE79454CAC}" dt="2020-04-12T22:40:45.134" v="395"/>
          <ac:grpSpMkLst>
            <pc:docMk/>
            <pc:sldMk cId="4191110109" sldId="258"/>
            <ac:grpSpMk id="315" creationId="{10CD4F14-EB90-40D2-86EE-F784BF1D3EE5}"/>
          </ac:grpSpMkLst>
        </pc:grpChg>
        <pc:grpChg chg="add del">
          <ac:chgData name="Omair Abdulkrem Khalid Aljabri" userId="b2c00a74-2992-4546-9b63-c13bdd3f94c6" providerId="ADAL" clId="{E69806BE-65F8-46BC-BC1D-17AE79454CAC}" dt="2020-04-12T22:40:45.134" v="395"/>
          <ac:grpSpMkLst>
            <pc:docMk/>
            <pc:sldMk cId="4191110109" sldId="258"/>
            <ac:grpSpMk id="318" creationId="{907297F9-AD2A-4976-8CDD-BBFE0E77B07F}"/>
          </ac:grpSpMkLst>
        </pc:grpChg>
        <pc:grpChg chg="add del">
          <ac:chgData name="Omair Abdulkrem Khalid Aljabri" userId="b2c00a74-2992-4546-9b63-c13bdd3f94c6" providerId="ADAL" clId="{E69806BE-65F8-46BC-BC1D-17AE79454CAC}" dt="2020-04-12T22:40:45.134" v="395"/>
          <ac:grpSpMkLst>
            <pc:docMk/>
            <pc:sldMk cId="4191110109" sldId="258"/>
            <ac:grpSpMk id="321" creationId="{C9E01935-A999-4F36-8BC7-2E0CBD664427}"/>
          </ac:grpSpMkLst>
        </pc:grpChg>
        <pc:grpChg chg="add mod">
          <ac:chgData name="Omair Abdulkrem Khalid Aljabri" userId="b2c00a74-2992-4546-9b63-c13bdd3f94c6" providerId="ADAL" clId="{E69806BE-65F8-46BC-BC1D-17AE79454CAC}" dt="2020-04-12T22:47:45.950" v="571" actId="164"/>
          <ac:grpSpMkLst>
            <pc:docMk/>
            <pc:sldMk cId="4191110109" sldId="258"/>
            <ac:grpSpMk id="324" creationId="{8140EC5C-8E0A-4FE8-9D99-3F093E61A08F}"/>
          </ac:grpSpMkLst>
        </pc:grpChg>
        <pc:grpChg chg="add mod">
          <ac:chgData name="Omair Abdulkrem Khalid Aljabri" userId="b2c00a74-2992-4546-9b63-c13bdd3f94c6" providerId="ADAL" clId="{E69806BE-65F8-46BC-BC1D-17AE79454CAC}" dt="2020-04-12T22:47:45.950" v="571" actId="164"/>
          <ac:grpSpMkLst>
            <pc:docMk/>
            <pc:sldMk cId="4191110109" sldId="258"/>
            <ac:grpSpMk id="327" creationId="{3B70E60B-AF89-4884-92D2-619C837FB396}"/>
          </ac:grpSpMkLst>
        </pc:grpChg>
        <pc:grpChg chg="add mod">
          <ac:chgData name="Omair Abdulkrem Khalid Aljabri" userId="b2c00a74-2992-4546-9b63-c13bdd3f94c6" providerId="ADAL" clId="{E69806BE-65F8-46BC-BC1D-17AE79454CAC}" dt="2020-04-12T22:47:45.950" v="571" actId="164"/>
          <ac:grpSpMkLst>
            <pc:docMk/>
            <pc:sldMk cId="4191110109" sldId="258"/>
            <ac:grpSpMk id="330" creationId="{D488A245-3B50-4820-B13B-C53917A2BA29}"/>
          </ac:grpSpMkLst>
        </pc:grpChg>
        <pc:grpChg chg="add mod">
          <ac:chgData name="Omair Abdulkrem Khalid Aljabri" userId="b2c00a74-2992-4546-9b63-c13bdd3f94c6" providerId="ADAL" clId="{E69806BE-65F8-46BC-BC1D-17AE79454CAC}" dt="2020-04-12T22:47:45.950" v="571" actId="164"/>
          <ac:grpSpMkLst>
            <pc:docMk/>
            <pc:sldMk cId="4191110109" sldId="258"/>
            <ac:grpSpMk id="334" creationId="{28B65A10-5FFC-4D2D-ABF2-B1166050384B}"/>
          </ac:grpSpMkLst>
        </pc:grpChg>
        <pc:grpChg chg="add mod">
          <ac:chgData name="Omair Abdulkrem Khalid Aljabri" userId="b2c00a74-2992-4546-9b63-c13bdd3f94c6" providerId="ADAL" clId="{E69806BE-65F8-46BC-BC1D-17AE79454CAC}" dt="2020-04-12T22:47:49.796" v="573" actId="571"/>
          <ac:grpSpMkLst>
            <pc:docMk/>
            <pc:sldMk cId="4191110109" sldId="258"/>
            <ac:grpSpMk id="349" creationId="{A2057C04-F2B4-42E6-BE7C-CFA7264509AA}"/>
          </ac:grpSpMkLst>
        </pc:grpChg>
        <pc:grpChg chg="mod">
          <ac:chgData name="Omair Abdulkrem Khalid Aljabri" userId="b2c00a74-2992-4546-9b63-c13bdd3f94c6" providerId="ADAL" clId="{E69806BE-65F8-46BC-BC1D-17AE79454CAC}" dt="2020-04-12T22:47:49.796" v="573" actId="571"/>
          <ac:grpSpMkLst>
            <pc:docMk/>
            <pc:sldMk cId="4191110109" sldId="258"/>
            <ac:grpSpMk id="350" creationId="{D6179505-A11C-4793-91E0-9736D883D127}"/>
          </ac:grpSpMkLst>
        </pc:grpChg>
        <pc:grpChg chg="mod">
          <ac:chgData name="Omair Abdulkrem Khalid Aljabri" userId="b2c00a74-2992-4546-9b63-c13bdd3f94c6" providerId="ADAL" clId="{E69806BE-65F8-46BC-BC1D-17AE79454CAC}" dt="2020-04-12T22:47:49.796" v="573" actId="571"/>
          <ac:grpSpMkLst>
            <pc:docMk/>
            <pc:sldMk cId="4191110109" sldId="258"/>
            <ac:grpSpMk id="351" creationId="{21243EEA-DC41-48E2-97B8-563EE63A2FD4}"/>
          </ac:grpSpMkLst>
        </pc:grpChg>
        <pc:grpChg chg="mod">
          <ac:chgData name="Omair Abdulkrem Khalid Aljabri" userId="b2c00a74-2992-4546-9b63-c13bdd3f94c6" providerId="ADAL" clId="{E69806BE-65F8-46BC-BC1D-17AE79454CAC}" dt="2020-04-12T22:47:49.796" v="573" actId="571"/>
          <ac:grpSpMkLst>
            <pc:docMk/>
            <pc:sldMk cId="4191110109" sldId="258"/>
            <ac:grpSpMk id="352" creationId="{84AA758D-496B-40D9-B2D2-24B42F8EC071}"/>
          </ac:grpSpMkLst>
        </pc:grpChg>
        <pc:grpChg chg="mod">
          <ac:chgData name="Omair Abdulkrem Khalid Aljabri" userId="b2c00a74-2992-4546-9b63-c13bdd3f94c6" providerId="ADAL" clId="{E69806BE-65F8-46BC-BC1D-17AE79454CAC}" dt="2020-04-12T22:47:49.796" v="573" actId="571"/>
          <ac:grpSpMkLst>
            <pc:docMk/>
            <pc:sldMk cId="4191110109" sldId="258"/>
            <ac:grpSpMk id="353" creationId="{FFDDE9B5-5982-4407-B807-2ABD50470518}"/>
          </ac:grpSpMkLst>
        </pc:grpChg>
        <pc:grpChg chg="mod">
          <ac:chgData name="Omair Abdulkrem Khalid Aljabri" userId="b2c00a74-2992-4546-9b63-c13bdd3f94c6" providerId="ADAL" clId="{E69806BE-65F8-46BC-BC1D-17AE79454CAC}" dt="2020-04-12T22:47:49.796" v="573" actId="571"/>
          <ac:grpSpMkLst>
            <pc:docMk/>
            <pc:sldMk cId="4191110109" sldId="258"/>
            <ac:grpSpMk id="355" creationId="{71E488A2-3295-467E-A323-B589814F3431}"/>
          </ac:grpSpMkLst>
        </pc:grpChg>
        <pc:grpChg chg="mod">
          <ac:chgData name="Omair Abdulkrem Khalid Aljabri" userId="b2c00a74-2992-4546-9b63-c13bdd3f94c6" providerId="ADAL" clId="{E69806BE-65F8-46BC-BC1D-17AE79454CAC}" dt="2020-04-12T22:47:49.796" v="573" actId="571"/>
          <ac:grpSpMkLst>
            <pc:docMk/>
            <pc:sldMk cId="4191110109" sldId="258"/>
            <ac:grpSpMk id="376" creationId="{2D425356-F9FD-4EC8-AE4E-37716902D1F4}"/>
          </ac:grpSpMkLst>
        </pc:grpChg>
        <pc:picChg chg="add del mod">
          <ac:chgData name="Omair Abdulkrem Khalid Aljabri" userId="b2c00a74-2992-4546-9b63-c13bdd3f94c6" providerId="ADAL" clId="{E69806BE-65F8-46BC-BC1D-17AE79454CAC}" dt="2020-04-12T22:59:24.631" v="727"/>
          <ac:picMkLst>
            <pc:docMk/>
            <pc:sldMk cId="4191110109" sldId="258"/>
            <ac:picMk id="12" creationId="{B24833AB-B1F7-4DC3-BFC8-146119370A0A}"/>
          </ac:picMkLst>
        </pc:picChg>
        <pc:picChg chg="del topLvl">
          <ac:chgData name="Omair Abdulkrem Khalid Aljabri" userId="b2c00a74-2992-4546-9b63-c13bdd3f94c6" providerId="ADAL" clId="{E69806BE-65F8-46BC-BC1D-17AE79454CAC}" dt="2020-04-12T22:13:32.700" v="12" actId="478"/>
          <ac:picMkLst>
            <pc:docMk/>
            <pc:sldMk cId="4191110109" sldId="258"/>
            <ac:picMk id="12" creationId="{C9825FB4-B924-4F6D-A039-F9B0B61B34C0}"/>
          </ac:picMkLst>
        </pc:picChg>
        <pc:picChg chg="add mod">
          <ac:chgData name="Omair Abdulkrem Khalid Aljabri" userId="b2c00a74-2992-4546-9b63-c13bdd3f94c6" providerId="ADAL" clId="{E69806BE-65F8-46BC-BC1D-17AE79454CAC}" dt="2020-04-12T23:36:26.218" v="966" actId="1076"/>
          <ac:picMkLst>
            <pc:docMk/>
            <pc:sldMk cId="4191110109" sldId="258"/>
            <ac:picMk id="15" creationId="{12ECB4B2-B323-428F-B46F-23CE46BB33E2}"/>
          </ac:picMkLst>
        </pc:picChg>
        <pc:picChg chg="add mod">
          <ac:chgData name="Omair Abdulkrem Khalid Aljabri" userId="b2c00a74-2992-4546-9b63-c13bdd3f94c6" providerId="ADAL" clId="{E69806BE-65F8-46BC-BC1D-17AE79454CAC}" dt="2020-04-12T23:36:26.218" v="966" actId="1076"/>
          <ac:picMkLst>
            <pc:docMk/>
            <pc:sldMk cId="4191110109" sldId="258"/>
            <ac:picMk id="18" creationId="{8335117D-CDA8-4198-B56B-DA3E8EFE3BFC}"/>
          </ac:picMkLst>
        </pc:picChg>
        <pc:picChg chg="add mod">
          <ac:chgData name="Omair Abdulkrem Khalid Aljabri" userId="b2c00a74-2992-4546-9b63-c13bdd3f94c6" providerId="ADAL" clId="{E69806BE-65F8-46BC-BC1D-17AE79454CAC}" dt="2020-04-12T23:36:26.218" v="966" actId="1076"/>
          <ac:picMkLst>
            <pc:docMk/>
            <pc:sldMk cId="4191110109" sldId="258"/>
            <ac:picMk id="21" creationId="{4B582D6F-C21F-4470-B107-8F68A670C30B}"/>
          </ac:picMkLst>
        </pc:picChg>
        <pc:picChg chg="del topLvl">
          <ac:chgData name="Omair Abdulkrem Khalid Aljabri" userId="b2c00a74-2992-4546-9b63-c13bdd3f94c6" providerId="ADAL" clId="{E69806BE-65F8-46BC-BC1D-17AE79454CAC}" dt="2020-04-12T22:13:33.956" v="13" actId="478"/>
          <ac:picMkLst>
            <pc:docMk/>
            <pc:sldMk cId="4191110109" sldId="258"/>
            <ac:picMk id="21" creationId="{D9F1CE57-3AE9-45B7-BC08-E230E553C45B}"/>
          </ac:picMkLst>
        </pc:picChg>
        <pc:picChg chg="del topLvl">
          <ac:chgData name="Omair Abdulkrem Khalid Aljabri" userId="b2c00a74-2992-4546-9b63-c13bdd3f94c6" providerId="ADAL" clId="{E69806BE-65F8-46BC-BC1D-17AE79454CAC}" dt="2020-04-12T22:13:30.321" v="11" actId="478"/>
          <ac:picMkLst>
            <pc:docMk/>
            <pc:sldMk cId="4191110109" sldId="258"/>
            <ac:picMk id="28" creationId="{7BBADB3C-FD33-4406-A7BE-60C1123199C1}"/>
          </ac:picMkLst>
        </pc:picChg>
        <pc:picChg chg="del">
          <ac:chgData name="Omair Abdulkrem Khalid Aljabri" userId="b2c00a74-2992-4546-9b63-c13bdd3f94c6" providerId="ADAL" clId="{E69806BE-65F8-46BC-BC1D-17AE79454CAC}" dt="2020-04-12T22:13:17.317" v="1" actId="478"/>
          <ac:picMkLst>
            <pc:docMk/>
            <pc:sldMk cId="4191110109" sldId="258"/>
            <ac:picMk id="36" creationId="{DC38216B-5CA2-43B8-865F-FCDB296A342C}"/>
          </ac:picMkLst>
        </pc:picChg>
        <pc:picChg chg="del">
          <ac:chgData name="Omair Abdulkrem Khalid Aljabri" userId="b2c00a74-2992-4546-9b63-c13bdd3f94c6" providerId="ADAL" clId="{E69806BE-65F8-46BC-BC1D-17AE79454CAC}" dt="2020-04-12T22:13:16.140" v="0" actId="478"/>
          <ac:picMkLst>
            <pc:docMk/>
            <pc:sldMk cId="4191110109" sldId="258"/>
            <ac:picMk id="39" creationId="{93F5C2B9-8686-40A1-9F86-CB53AA80A4B0}"/>
          </ac:picMkLst>
        </pc:picChg>
        <pc:picChg chg="del">
          <ac:chgData name="Omair Abdulkrem Khalid Aljabri" userId="b2c00a74-2992-4546-9b63-c13bdd3f94c6" providerId="ADAL" clId="{E69806BE-65F8-46BC-BC1D-17AE79454CAC}" dt="2020-04-12T22:13:27.665" v="9" actId="478"/>
          <ac:picMkLst>
            <pc:docMk/>
            <pc:sldMk cId="4191110109" sldId="258"/>
            <ac:picMk id="106" creationId="{BEE19EE0-2DE8-4B18-B6BD-5CA2527AEE24}"/>
          </ac:picMkLst>
        </pc:picChg>
        <pc:picChg chg="del topLvl">
          <ac:chgData name="Omair Abdulkrem Khalid Aljabri" userId="b2c00a74-2992-4546-9b63-c13bdd3f94c6" providerId="ADAL" clId="{E69806BE-65F8-46BC-BC1D-17AE79454CAC}" dt="2020-04-12T22:13:22.199" v="6" actId="478"/>
          <ac:picMkLst>
            <pc:docMk/>
            <pc:sldMk cId="4191110109" sldId="258"/>
            <ac:picMk id="169" creationId="{C2FDA209-AABF-4B80-8F04-9C0BC683B622}"/>
          </ac:picMkLst>
        </pc:picChg>
        <pc:picChg chg="add del mod">
          <ac:chgData name="Omair Abdulkrem Khalid Aljabri" userId="b2c00a74-2992-4546-9b63-c13bdd3f94c6" providerId="ADAL" clId="{E69806BE-65F8-46BC-BC1D-17AE79454CAC}" dt="2020-04-12T22:30:01.852" v="91"/>
          <ac:picMkLst>
            <pc:docMk/>
            <pc:sldMk cId="4191110109" sldId="258"/>
            <ac:picMk id="202" creationId="{422C781A-4E20-48EC-9FF3-EF418645345D}"/>
          </ac:picMkLst>
        </pc:picChg>
        <pc:picChg chg="add del mod">
          <ac:chgData name="Omair Abdulkrem Khalid Aljabri" userId="b2c00a74-2992-4546-9b63-c13bdd3f94c6" providerId="ADAL" clId="{E69806BE-65F8-46BC-BC1D-17AE79454CAC}" dt="2020-04-12T22:29:56.329" v="89"/>
          <ac:picMkLst>
            <pc:docMk/>
            <pc:sldMk cId="4191110109" sldId="258"/>
            <ac:picMk id="212" creationId="{1AB2E85C-6133-4652-9C3F-CE8B09DFCDD5}"/>
          </ac:picMkLst>
        </pc:picChg>
        <pc:picChg chg="del mod ord">
          <ac:chgData name="Omair Abdulkrem Khalid Aljabri" userId="b2c00a74-2992-4546-9b63-c13bdd3f94c6" providerId="ADAL" clId="{E69806BE-65F8-46BC-BC1D-17AE79454CAC}" dt="2020-04-12T22:28:36.757" v="76"/>
          <ac:picMkLst>
            <pc:docMk/>
            <pc:sldMk cId="4191110109" sldId="258"/>
            <ac:picMk id="226" creationId="{278DFEB9-AFBD-44D2-A2C8-EF331521A343}"/>
          </ac:picMkLst>
        </pc:picChg>
        <pc:picChg chg="add del">
          <ac:chgData name="Omair Abdulkrem Khalid Aljabri" userId="b2c00a74-2992-4546-9b63-c13bdd3f94c6" providerId="ADAL" clId="{E69806BE-65F8-46BC-BC1D-17AE79454CAC}" dt="2020-04-12T22:40:45.134" v="395"/>
          <ac:picMkLst>
            <pc:docMk/>
            <pc:sldMk cId="4191110109" sldId="258"/>
            <ac:picMk id="312" creationId="{E241FEC2-2C99-433E-8391-DA683BA5D280}"/>
          </ac:picMkLst>
        </pc:picChg>
        <pc:picChg chg="add del">
          <ac:chgData name="Omair Abdulkrem Khalid Aljabri" userId="b2c00a74-2992-4546-9b63-c13bdd3f94c6" providerId="ADAL" clId="{E69806BE-65F8-46BC-BC1D-17AE79454CAC}" dt="2020-04-12T22:40:45.134" v="395"/>
          <ac:picMkLst>
            <pc:docMk/>
            <pc:sldMk cId="4191110109" sldId="258"/>
            <ac:picMk id="313" creationId="{7EA5398A-80ED-4AEC-92B9-CE790454AA14}"/>
          </ac:picMkLst>
        </pc:picChg>
        <pc:picChg chg="add del">
          <ac:chgData name="Omair Abdulkrem Khalid Aljabri" userId="b2c00a74-2992-4546-9b63-c13bdd3f94c6" providerId="ADAL" clId="{E69806BE-65F8-46BC-BC1D-17AE79454CAC}" dt="2020-04-12T22:40:45.134" v="395"/>
          <ac:picMkLst>
            <pc:docMk/>
            <pc:sldMk cId="4191110109" sldId="258"/>
            <ac:picMk id="314" creationId="{ACC1DAAE-FBBF-4FD5-99F1-08338FD429FA}"/>
          </ac:picMkLst>
        </pc:picChg>
        <pc:picChg chg="add del mod">
          <ac:chgData name="Omair Abdulkrem Khalid Aljabri" userId="b2c00a74-2992-4546-9b63-c13bdd3f94c6" providerId="ADAL" clId="{E69806BE-65F8-46BC-BC1D-17AE79454CAC}" dt="2020-04-12T23:11:50.729" v="811" actId="478"/>
          <ac:picMkLst>
            <pc:docMk/>
            <pc:sldMk cId="4191110109" sldId="258"/>
            <ac:picMk id="343" creationId="{6053203D-5446-4A7C-8CBC-B1E299BA5EEC}"/>
          </ac:picMkLst>
        </pc:picChg>
        <pc:picChg chg="add del mod">
          <ac:chgData name="Omair Abdulkrem Khalid Aljabri" userId="b2c00a74-2992-4546-9b63-c13bdd3f94c6" providerId="ADAL" clId="{E69806BE-65F8-46BC-BC1D-17AE79454CAC}" dt="2020-04-12T23:11:25.577" v="800" actId="478"/>
          <ac:picMkLst>
            <pc:docMk/>
            <pc:sldMk cId="4191110109" sldId="258"/>
            <ac:picMk id="344" creationId="{78E0DF90-F586-48C6-AF39-3E7620C38523}"/>
          </ac:picMkLst>
        </pc:picChg>
        <pc:picChg chg="add del mod">
          <ac:chgData name="Omair Abdulkrem Khalid Aljabri" userId="b2c00a74-2992-4546-9b63-c13bdd3f94c6" providerId="ADAL" clId="{E69806BE-65F8-46BC-BC1D-17AE79454CAC}" dt="2020-04-12T23:11:50.890" v="812" actId="478"/>
          <ac:picMkLst>
            <pc:docMk/>
            <pc:sldMk cId="4191110109" sldId="258"/>
            <ac:picMk id="345" creationId="{1AFB1F74-A83C-4BCB-9096-C694733D49E2}"/>
          </ac:picMkLst>
        </pc:picChg>
      </pc:sldChg>
      <pc:sldChg chg="addSp delSp modSp add delAnim modAnim">
        <pc:chgData name="Omair Abdulkrem Khalid Aljabri" userId="b2c00a74-2992-4546-9b63-c13bdd3f94c6" providerId="ADAL" clId="{E69806BE-65F8-46BC-BC1D-17AE79454CAC}" dt="2020-04-12T23:09:38.919" v="774" actId="1076"/>
        <pc:sldMkLst>
          <pc:docMk/>
          <pc:sldMk cId="477748997" sldId="259"/>
        </pc:sldMkLst>
        <pc:spChg chg="add del">
          <ac:chgData name="Omair Abdulkrem Khalid Aljabri" userId="b2c00a74-2992-4546-9b63-c13bdd3f94c6" providerId="ADAL" clId="{E69806BE-65F8-46BC-BC1D-17AE79454CAC}" dt="2020-04-12T22:28:45.328" v="79"/>
          <ac:spMkLst>
            <pc:docMk/>
            <pc:sldMk cId="477748997" sldId="259"/>
            <ac:spMk id="2" creationId="{23F0D920-D9F3-429E-A723-A990EF0F730D}"/>
          </ac:spMkLst>
        </pc:spChg>
        <pc:spChg chg="add del">
          <ac:chgData name="Omair Abdulkrem Khalid Aljabri" userId="b2c00a74-2992-4546-9b63-c13bdd3f94c6" providerId="ADAL" clId="{E69806BE-65F8-46BC-BC1D-17AE79454CAC}" dt="2020-04-12T22:28:45.328" v="79"/>
          <ac:spMkLst>
            <pc:docMk/>
            <pc:sldMk cId="477748997" sldId="259"/>
            <ac:spMk id="3" creationId="{BA07047C-95D5-452A-AD25-FC6ACA095811}"/>
          </ac:spMkLst>
        </pc:spChg>
        <pc:spChg chg="add del">
          <ac:chgData name="Omair Abdulkrem Khalid Aljabri" userId="b2c00a74-2992-4546-9b63-c13bdd3f94c6" providerId="ADAL" clId="{E69806BE-65F8-46BC-BC1D-17AE79454CAC}" dt="2020-04-12T22:28:45.328" v="79"/>
          <ac:spMkLst>
            <pc:docMk/>
            <pc:sldMk cId="477748997" sldId="259"/>
            <ac:spMk id="4" creationId="{A5F50E97-EE74-4325-BCF6-B8C9A2292077}"/>
          </ac:spMkLst>
        </pc:spChg>
        <pc:spChg chg="add del">
          <ac:chgData name="Omair Abdulkrem Khalid Aljabri" userId="b2c00a74-2992-4546-9b63-c13bdd3f94c6" providerId="ADAL" clId="{E69806BE-65F8-46BC-BC1D-17AE79454CAC}" dt="2020-04-12T22:28:45.328" v="79"/>
          <ac:spMkLst>
            <pc:docMk/>
            <pc:sldMk cId="477748997" sldId="259"/>
            <ac:spMk id="5" creationId="{4E341F0B-FFE4-4DAC-8415-DE2AD85AD002}"/>
          </ac:spMkLst>
        </pc:spChg>
        <pc:spChg chg="add del">
          <ac:chgData name="Omair Abdulkrem Khalid Aljabri" userId="b2c00a74-2992-4546-9b63-c13bdd3f94c6" providerId="ADAL" clId="{E69806BE-65F8-46BC-BC1D-17AE79454CAC}" dt="2020-04-12T22:28:45.328" v="79"/>
          <ac:spMkLst>
            <pc:docMk/>
            <pc:sldMk cId="477748997" sldId="259"/>
            <ac:spMk id="6" creationId="{3B4C1829-1BAB-4B01-8420-994E8532318D}"/>
          </ac:spMkLst>
        </pc:spChg>
        <pc:spChg chg="add del mod">
          <ac:chgData name="Omair Abdulkrem Khalid Aljabri" userId="b2c00a74-2992-4546-9b63-c13bdd3f94c6" providerId="ADAL" clId="{E69806BE-65F8-46BC-BC1D-17AE79454CAC}" dt="2020-04-12T22:40:55.329" v="399"/>
          <ac:spMkLst>
            <pc:docMk/>
            <pc:sldMk cId="477748997" sldId="259"/>
            <ac:spMk id="8" creationId="{AFC3CEAD-0919-45D1-AB71-A61A29A393FD}"/>
          </ac:spMkLst>
        </pc:spChg>
        <pc:spChg chg="add del mod">
          <ac:chgData name="Omair Abdulkrem Khalid Aljabri" userId="b2c00a74-2992-4546-9b63-c13bdd3f94c6" providerId="ADAL" clId="{E69806BE-65F8-46BC-BC1D-17AE79454CAC}" dt="2020-04-12T22:40:55.329" v="399"/>
          <ac:spMkLst>
            <pc:docMk/>
            <pc:sldMk cId="477748997" sldId="259"/>
            <ac:spMk id="9" creationId="{1C483B43-06F9-49C7-9DE8-520F9BD5ABFD}"/>
          </ac:spMkLst>
        </pc:spChg>
        <pc:spChg chg="add del mod">
          <ac:chgData name="Omair Abdulkrem Khalid Aljabri" userId="b2c00a74-2992-4546-9b63-c13bdd3f94c6" providerId="ADAL" clId="{E69806BE-65F8-46BC-BC1D-17AE79454CAC}" dt="2020-04-12T22:40:55.329" v="399"/>
          <ac:spMkLst>
            <pc:docMk/>
            <pc:sldMk cId="477748997" sldId="259"/>
            <ac:spMk id="10" creationId="{3CA57156-3464-43F7-8F1E-1C02C12C9BB1}"/>
          </ac:spMkLst>
        </pc:spChg>
        <pc:spChg chg="add del mod">
          <ac:chgData name="Omair Abdulkrem Khalid Aljabri" userId="b2c00a74-2992-4546-9b63-c13bdd3f94c6" providerId="ADAL" clId="{E69806BE-65F8-46BC-BC1D-17AE79454CAC}" dt="2020-04-12T22:40:55.329" v="399"/>
          <ac:spMkLst>
            <pc:docMk/>
            <pc:sldMk cId="477748997" sldId="259"/>
            <ac:spMk id="11" creationId="{D5B32F9B-7269-4CD7-8629-CA7D60C1D998}"/>
          </ac:spMkLst>
        </pc:spChg>
        <pc:spChg chg="add del mod">
          <ac:chgData name="Omair Abdulkrem Khalid Aljabri" userId="b2c00a74-2992-4546-9b63-c13bdd3f94c6" providerId="ADAL" clId="{E69806BE-65F8-46BC-BC1D-17AE79454CAC}" dt="2020-04-12T22:40:55.329" v="399"/>
          <ac:spMkLst>
            <pc:docMk/>
            <pc:sldMk cId="477748997" sldId="259"/>
            <ac:spMk id="12" creationId="{5236162B-9002-4F30-AD3E-AA006703A336}"/>
          </ac:spMkLst>
        </pc:spChg>
        <pc:spChg chg="del">
          <ac:chgData name="Omair Abdulkrem Khalid Aljabri" userId="b2c00a74-2992-4546-9b63-c13bdd3f94c6" providerId="ADAL" clId="{E69806BE-65F8-46BC-BC1D-17AE79454CAC}" dt="2020-04-12T22:41:07.306" v="405" actId="478"/>
          <ac:spMkLst>
            <pc:docMk/>
            <pc:sldMk cId="477748997" sldId="259"/>
            <ac:spMk id="41" creationId="{659B6295-4EE5-4B10-A5AB-31BBD792C2F5}"/>
          </ac:spMkLst>
        </pc:spChg>
        <pc:spChg chg="add del mod">
          <ac:chgData name="Omair Abdulkrem Khalid Aljabri" userId="b2c00a74-2992-4546-9b63-c13bdd3f94c6" providerId="ADAL" clId="{E69806BE-65F8-46BC-BC1D-17AE79454CAC}" dt="2020-04-12T22:41:04.698" v="404"/>
          <ac:spMkLst>
            <pc:docMk/>
            <pc:sldMk cId="477748997" sldId="259"/>
            <ac:spMk id="44" creationId="{455D74E1-4026-49EC-96AE-746370D51373}"/>
          </ac:spMkLst>
        </pc:spChg>
        <pc:spChg chg="add del mod">
          <ac:chgData name="Omair Abdulkrem Khalid Aljabri" userId="b2c00a74-2992-4546-9b63-c13bdd3f94c6" providerId="ADAL" clId="{E69806BE-65F8-46BC-BC1D-17AE79454CAC}" dt="2020-04-12T22:41:04.698" v="404"/>
          <ac:spMkLst>
            <pc:docMk/>
            <pc:sldMk cId="477748997" sldId="259"/>
            <ac:spMk id="45" creationId="{D02282A1-78DF-4B68-8B4D-E43225A54BB0}"/>
          </ac:spMkLst>
        </pc:spChg>
        <pc:spChg chg="add del mod">
          <ac:chgData name="Omair Abdulkrem Khalid Aljabri" userId="b2c00a74-2992-4546-9b63-c13bdd3f94c6" providerId="ADAL" clId="{E69806BE-65F8-46BC-BC1D-17AE79454CAC}" dt="2020-04-12T22:41:04.698" v="404"/>
          <ac:spMkLst>
            <pc:docMk/>
            <pc:sldMk cId="477748997" sldId="259"/>
            <ac:spMk id="46" creationId="{171FA763-A08F-431D-A650-5E9792D462E3}"/>
          </ac:spMkLst>
        </pc:spChg>
        <pc:spChg chg="add del mod">
          <ac:chgData name="Omair Abdulkrem Khalid Aljabri" userId="b2c00a74-2992-4546-9b63-c13bdd3f94c6" providerId="ADAL" clId="{E69806BE-65F8-46BC-BC1D-17AE79454CAC}" dt="2020-04-12T22:41:04.698" v="404"/>
          <ac:spMkLst>
            <pc:docMk/>
            <pc:sldMk cId="477748997" sldId="259"/>
            <ac:spMk id="47" creationId="{CFCFBA22-B991-442A-B494-A9D19033CDA5}"/>
          </ac:spMkLst>
        </pc:spChg>
        <pc:spChg chg="add del mod">
          <ac:chgData name="Omair Abdulkrem Khalid Aljabri" userId="b2c00a74-2992-4546-9b63-c13bdd3f94c6" providerId="ADAL" clId="{E69806BE-65F8-46BC-BC1D-17AE79454CAC}" dt="2020-04-12T22:41:01.794" v="403"/>
          <ac:spMkLst>
            <pc:docMk/>
            <pc:sldMk cId="477748997" sldId="259"/>
            <ac:spMk id="48" creationId="{E3279B67-AF25-4CEC-92EB-291E580456E4}"/>
          </ac:spMkLst>
        </pc:spChg>
        <pc:spChg chg="add del mod">
          <ac:chgData name="Omair Abdulkrem Khalid Aljabri" userId="b2c00a74-2992-4546-9b63-c13bdd3f94c6" providerId="ADAL" clId="{E69806BE-65F8-46BC-BC1D-17AE79454CAC}" dt="2020-04-12T22:41:01.794" v="403"/>
          <ac:spMkLst>
            <pc:docMk/>
            <pc:sldMk cId="477748997" sldId="259"/>
            <ac:spMk id="49" creationId="{598A9A66-6031-4C01-A048-B016360A5705}"/>
          </ac:spMkLst>
        </pc:spChg>
        <pc:spChg chg="add del mod">
          <ac:chgData name="Omair Abdulkrem Khalid Aljabri" userId="b2c00a74-2992-4546-9b63-c13bdd3f94c6" providerId="ADAL" clId="{E69806BE-65F8-46BC-BC1D-17AE79454CAC}" dt="2020-04-12T22:41:01.794" v="403"/>
          <ac:spMkLst>
            <pc:docMk/>
            <pc:sldMk cId="477748997" sldId="259"/>
            <ac:spMk id="50" creationId="{91066734-9FD0-4E87-AA13-492E702FDBC7}"/>
          </ac:spMkLst>
        </pc:spChg>
        <pc:spChg chg="add del mod">
          <ac:chgData name="Omair Abdulkrem Khalid Aljabri" userId="b2c00a74-2992-4546-9b63-c13bdd3f94c6" providerId="ADAL" clId="{E69806BE-65F8-46BC-BC1D-17AE79454CAC}" dt="2020-04-12T22:41:01.794" v="403"/>
          <ac:spMkLst>
            <pc:docMk/>
            <pc:sldMk cId="477748997" sldId="259"/>
            <ac:spMk id="51" creationId="{8348181F-CD9C-430F-B33A-BFADBE6857A2}"/>
          </ac:spMkLst>
        </pc:spChg>
        <pc:spChg chg="add del mod">
          <ac:chgData name="Omair Abdulkrem Khalid Aljabri" userId="b2c00a74-2992-4546-9b63-c13bdd3f94c6" providerId="ADAL" clId="{E69806BE-65F8-46BC-BC1D-17AE79454CAC}" dt="2020-04-12T22:40:58.697" v="401"/>
          <ac:spMkLst>
            <pc:docMk/>
            <pc:sldMk cId="477748997" sldId="259"/>
            <ac:spMk id="52" creationId="{848BF861-1E4E-407E-9B84-9899581EB747}"/>
          </ac:spMkLst>
        </pc:spChg>
        <pc:spChg chg="add del mod">
          <ac:chgData name="Omair Abdulkrem Khalid Aljabri" userId="b2c00a74-2992-4546-9b63-c13bdd3f94c6" providerId="ADAL" clId="{E69806BE-65F8-46BC-BC1D-17AE79454CAC}" dt="2020-04-12T22:40:58.697" v="401"/>
          <ac:spMkLst>
            <pc:docMk/>
            <pc:sldMk cId="477748997" sldId="259"/>
            <ac:spMk id="53" creationId="{7CFEE13E-D168-4EED-BBC9-D539552F851E}"/>
          </ac:spMkLst>
        </pc:spChg>
        <pc:spChg chg="add del mod">
          <ac:chgData name="Omair Abdulkrem Khalid Aljabri" userId="b2c00a74-2992-4546-9b63-c13bdd3f94c6" providerId="ADAL" clId="{E69806BE-65F8-46BC-BC1D-17AE79454CAC}" dt="2020-04-12T22:40:58.697" v="401"/>
          <ac:spMkLst>
            <pc:docMk/>
            <pc:sldMk cId="477748997" sldId="259"/>
            <ac:spMk id="54" creationId="{D26D91EC-3C67-4A41-A637-F64E2BB23AFE}"/>
          </ac:spMkLst>
        </pc:spChg>
        <pc:spChg chg="add del mod">
          <ac:chgData name="Omair Abdulkrem Khalid Aljabri" userId="b2c00a74-2992-4546-9b63-c13bdd3f94c6" providerId="ADAL" clId="{E69806BE-65F8-46BC-BC1D-17AE79454CAC}" dt="2020-04-12T22:40:58.697" v="401"/>
          <ac:spMkLst>
            <pc:docMk/>
            <pc:sldMk cId="477748997" sldId="259"/>
            <ac:spMk id="55" creationId="{661E2AEE-EAA2-43FE-8AFE-003D5FD0ECD2}"/>
          </ac:spMkLst>
        </pc:spChg>
        <pc:spChg chg="del mod">
          <ac:chgData name="Omair Abdulkrem Khalid Aljabri" userId="b2c00a74-2992-4546-9b63-c13bdd3f94c6" providerId="ADAL" clId="{E69806BE-65F8-46BC-BC1D-17AE79454CAC}" dt="2020-04-12T22:42:21.773" v="454" actId="478"/>
          <ac:spMkLst>
            <pc:docMk/>
            <pc:sldMk cId="477748997" sldId="259"/>
            <ac:spMk id="58" creationId="{239B703F-BDB9-45C9-9FE9-2584E8B42153}"/>
          </ac:spMkLst>
        </pc:spChg>
        <pc:spChg chg="add del mod">
          <ac:chgData name="Omair Abdulkrem Khalid Aljabri" userId="b2c00a74-2992-4546-9b63-c13bdd3f94c6" providerId="ADAL" clId="{E69806BE-65F8-46BC-BC1D-17AE79454CAC}" dt="2020-04-12T22:42:35.303" v="474" actId="1035"/>
          <ac:spMkLst>
            <pc:docMk/>
            <pc:sldMk cId="477748997" sldId="259"/>
            <ac:spMk id="59" creationId="{B99A9149-624B-4510-9275-9A90B7346AD4}"/>
          </ac:spMkLst>
        </pc:spChg>
        <pc:spChg chg="add del mod">
          <ac:chgData name="Omair Abdulkrem Khalid Aljabri" userId="b2c00a74-2992-4546-9b63-c13bdd3f94c6" providerId="ADAL" clId="{E69806BE-65F8-46BC-BC1D-17AE79454CAC}" dt="2020-04-12T22:42:11.821" v="450" actId="478"/>
          <ac:spMkLst>
            <pc:docMk/>
            <pc:sldMk cId="477748997" sldId="259"/>
            <ac:spMk id="62" creationId="{232E4FAF-7F38-438A-B451-84CC64FFDECD}"/>
          </ac:spMkLst>
        </pc:spChg>
        <pc:spChg chg="mod">
          <ac:chgData name="Omair Abdulkrem Khalid Aljabri" userId="b2c00a74-2992-4546-9b63-c13bdd3f94c6" providerId="ADAL" clId="{E69806BE-65F8-46BC-BC1D-17AE79454CAC}" dt="2020-04-12T22:42:44.495" v="494" actId="1035"/>
          <ac:spMkLst>
            <pc:docMk/>
            <pc:sldMk cId="477748997" sldId="259"/>
            <ac:spMk id="63" creationId="{514FCC26-AD6C-43C3-A959-AB4497BE4FCC}"/>
          </ac:spMkLst>
        </pc:spChg>
        <pc:spChg chg="del mod">
          <ac:chgData name="Omair Abdulkrem Khalid Aljabri" userId="b2c00a74-2992-4546-9b63-c13bdd3f94c6" providerId="ADAL" clId="{E69806BE-65F8-46BC-BC1D-17AE79454CAC}" dt="2020-04-12T22:42:06.070" v="447" actId="478"/>
          <ac:spMkLst>
            <pc:docMk/>
            <pc:sldMk cId="477748997" sldId="259"/>
            <ac:spMk id="66" creationId="{2AD1D5AB-DD61-40D5-89FD-AC9C2A3AAFC6}"/>
          </ac:spMkLst>
        </pc:spChg>
        <pc:spChg chg="mod">
          <ac:chgData name="Omair Abdulkrem Khalid Aljabri" userId="b2c00a74-2992-4546-9b63-c13bdd3f94c6" providerId="ADAL" clId="{E69806BE-65F8-46BC-BC1D-17AE79454CAC}" dt="2020-04-12T22:43:05.379" v="514" actId="1035"/>
          <ac:spMkLst>
            <pc:docMk/>
            <pc:sldMk cId="477748997" sldId="259"/>
            <ac:spMk id="67" creationId="{51EF9589-4073-4A9E-A33D-345351656C51}"/>
          </ac:spMkLst>
        </pc:spChg>
        <pc:spChg chg="add mod">
          <ac:chgData name="Omair Abdulkrem Khalid Aljabri" userId="b2c00a74-2992-4546-9b63-c13bdd3f94c6" providerId="ADAL" clId="{E69806BE-65F8-46BC-BC1D-17AE79454CAC}" dt="2020-04-12T22:46:01.778" v="557" actId="1076"/>
          <ac:spMkLst>
            <pc:docMk/>
            <pc:sldMk cId="477748997" sldId="259"/>
            <ac:spMk id="68" creationId="{F7CED054-628B-4805-B235-19B34C5406C5}"/>
          </ac:spMkLst>
        </pc:spChg>
        <pc:spChg chg="add mod">
          <ac:chgData name="Omair Abdulkrem Khalid Aljabri" userId="b2c00a74-2992-4546-9b63-c13bdd3f94c6" providerId="ADAL" clId="{E69806BE-65F8-46BC-BC1D-17AE79454CAC}" dt="2020-04-12T22:45:24.519" v="552" actId="1076"/>
          <ac:spMkLst>
            <pc:docMk/>
            <pc:sldMk cId="477748997" sldId="259"/>
            <ac:spMk id="75" creationId="{207FD042-C8F9-402C-8AA0-67D29FE18E95}"/>
          </ac:spMkLst>
        </pc:spChg>
        <pc:spChg chg="add mod">
          <ac:chgData name="Omair Abdulkrem Khalid Aljabri" userId="b2c00a74-2992-4546-9b63-c13bdd3f94c6" providerId="ADAL" clId="{E69806BE-65F8-46BC-BC1D-17AE79454CAC}" dt="2020-04-12T22:41:21.813" v="409" actId="1076"/>
          <ac:spMkLst>
            <pc:docMk/>
            <pc:sldMk cId="477748997" sldId="259"/>
            <ac:spMk id="76" creationId="{8D384FE4-AE19-4554-BEBE-45C56887F23D}"/>
          </ac:spMkLst>
        </pc:spChg>
        <pc:spChg chg="add mod">
          <ac:chgData name="Omair Abdulkrem Khalid Aljabri" userId="b2c00a74-2992-4546-9b63-c13bdd3f94c6" providerId="ADAL" clId="{E69806BE-65F8-46BC-BC1D-17AE79454CAC}" dt="2020-04-12T22:45:37.278" v="556" actId="1076"/>
          <ac:spMkLst>
            <pc:docMk/>
            <pc:sldMk cId="477748997" sldId="259"/>
            <ac:spMk id="77" creationId="{8B0C6766-90EF-40DB-B19B-C3E153A087FD}"/>
          </ac:spMkLst>
        </pc:spChg>
        <pc:spChg chg="del topLvl">
          <ac:chgData name="Omair Abdulkrem Khalid Aljabri" userId="b2c00a74-2992-4546-9b63-c13bdd3f94c6" providerId="ADAL" clId="{E69806BE-65F8-46BC-BC1D-17AE79454CAC}" dt="2020-04-12T22:44:19.711" v="526" actId="478"/>
          <ac:spMkLst>
            <pc:docMk/>
            <pc:sldMk cId="477748997" sldId="259"/>
            <ac:spMk id="82" creationId="{D283B155-7DDF-40D8-A94F-A01026BA2355}"/>
          </ac:spMkLst>
        </pc:spChg>
        <pc:spChg chg="mod topLvl">
          <ac:chgData name="Omair Abdulkrem Khalid Aljabri" userId="b2c00a74-2992-4546-9b63-c13bdd3f94c6" providerId="ADAL" clId="{E69806BE-65F8-46BC-BC1D-17AE79454CAC}" dt="2020-04-12T22:45:29.210" v="554" actId="1076"/>
          <ac:spMkLst>
            <pc:docMk/>
            <pc:sldMk cId="477748997" sldId="259"/>
            <ac:spMk id="83" creationId="{095F8B81-A332-4B49-A26A-93D1D36D7858}"/>
          </ac:spMkLst>
        </pc:spChg>
        <pc:spChg chg="del topLvl">
          <ac:chgData name="Omair Abdulkrem Khalid Aljabri" userId="b2c00a74-2992-4546-9b63-c13bdd3f94c6" providerId="ADAL" clId="{E69806BE-65F8-46BC-BC1D-17AE79454CAC}" dt="2020-04-12T22:43:46.061" v="519" actId="478"/>
          <ac:spMkLst>
            <pc:docMk/>
            <pc:sldMk cId="477748997" sldId="259"/>
            <ac:spMk id="85" creationId="{3933FB27-9942-45B2-8D1C-1B969A75707F}"/>
          </ac:spMkLst>
        </pc:spChg>
        <pc:spChg chg="mod topLvl">
          <ac:chgData name="Omair Abdulkrem Khalid Aljabri" userId="b2c00a74-2992-4546-9b63-c13bdd3f94c6" providerId="ADAL" clId="{E69806BE-65F8-46BC-BC1D-17AE79454CAC}" dt="2020-04-12T22:45:01.686" v="548" actId="1035"/>
          <ac:spMkLst>
            <pc:docMk/>
            <pc:sldMk cId="477748997" sldId="259"/>
            <ac:spMk id="86" creationId="{0B588910-54B8-46EE-8C10-7A290301CB4C}"/>
          </ac:spMkLst>
        </pc:spChg>
        <pc:spChg chg="del mod topLvl">
          <ac:chgData name="Omair Abdulkrem Khalid Aljabri" userId="b2c00a74-2992-4546-9b63-c13bdd3f94c6" providerId="ADAL" clId="{E69806BE-65F8-46BC-BC1D-17AE79454CAC}" dt="2020-04-12T22:43:29.729" v="516" actId="478"/>
          <ac:spMkLst>
            <pc:docMk/>
            <pc:sldMk cId="477748997" sldId="259"/>
            <ac:spMk id="88" creationId="{8E0E5097-8515-410F-B7A1-906FAA6FFE1D}"/>
          </ac:spMkLst>
        </pc:spChg>
        <pc:spChg chg="mod topLvl">
          <ac:chgData name="Omair Abdulkrem Khalid Aljabri" userId="b2c00a74-2992-4546-9b63-c13bdd3f94c6" providerId="ADAL" clId="{E69806BE-65F8-46BC-BC1D-17AE79454CAC}" dt="2020-04-12T22:45:37.278" v="556" actId="1076"/>
          <ac:spMkLst>
            <pc:docMk/>
            <pc:sldMk cId="477748997" sldId="259"/>
            <ac:spMk id="89" creationId="{50410BF2-A225-4447-BFEF-4EEA48009842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0" creationId="{A9017153-6A2A-449D-86A8-BEF373E7E2C4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1" creationId="{CA0B80F5-2123-4C7A-A2B9-E28FBEB352C9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2" creationId="{9C8C43BA-BF28-4035-BD19-D3818010E7E9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3" creationId="{099145E0-F49D-4065-8F3E-6FE5CEAA147F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4" creationId="{3F67600A-F800-44B8-BB73-1EF990007844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5" creationId="{BBA9DA33-3E69-42C5-80F0-D04B31E78CA5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6" creationId="{17EEED63-1A08-4BA8-BD5D-C0604DF8C90D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7" creationId="{A7F3763A-2058-4D1E-96E0-48960A5DF214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8" creationId="{02E0146D-B777-42AC-BC93-CEADBDDF05C0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99" creationId="{CCF263E5-268F-44B8-B780-E1625A3324A5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100" creationId="{D84F2610-AED3-484A-BFAB-5DA35288A540}"/>
          </ac:spMkLst>
        </pc:spChg>
        <pc:spChg chg="add mod">
          <ac:chgData name="Omair Abdulkrem Khalid Aljabri" userId="b2c00a74-2992-4546-9b63-c13bdd3f94c6" providerId="ADAL" clId="{E69806BE-65F8-46BC-BC1D-17AE79454CAC}" dt="2020-04-12T22:46:40.367" v="561" actId="1076"/>
          <ac:spMkLst>
            <pc:docMk/>
            <pc:sldMk cId="477748997" sldId="259"/>
            <ac:spMk id="101" creationId="{A78C72DE-34B2-49AD-9FC0-FD792BCA6973}"/>
          </ac:spMkLst>
        </pc:spChg>
        <pc:grpChg chg="add del">
          <ac:chgData name="Omair Abdulkrem Khalid Aljabri" userId="b2c00a74-2992-4546-9b63-c13bdd3f94c6" providerId="ADAL" clId="{E69806BE-65F8-46BC-BC1D-17AE79454CAC}" dt="2020-04-12T22:36:21.448" v="351"/>
          <ac:grpSpMkLst>
            <pc:docMk/>
            <pc:sldMk cId="477748997" sldId="259"/>
            <ac:grpSpMk id="14" creationId="{50A80BD6-9699-4B31-ABE0-DA0373E9D2F2}"/>
          </ac:grpSpMkLst>
        </pc:grpChg>
        <pc:grpChg chg="add del mod">
          <ac:chgData name="Omair Abdulkrem Khalid Aljabri" userId="b2c00a74-2992-4546-9b63-c13bdd3f94c6" providerId="ADAL" clId="{E69806BE-65F8-46BC-BC1D-17AE79454CAC}" dt="2020-04-12T22:38:40.140" v="382"/>
          <ac:grpSpMkLst>
            <pc:docMk/>
            <pc:sldMk cId="477748997" sldId="259"/>
            <ac:grpSpMk id="19" creationId="{7C91CA54-92B4-4E7F-94BD-B1FD7C2621E4}"/>
          </ac:grpSpMkLst>
        </pc:grpChg>
        <pc:grpChg chg="add mod">
          <ac:chgData name="Omair Abdulkrem Khalid Aljabri" userId="b2c00a74-2992-4546-9b63-c13bdd3f94c6" providerId="ADAL" clId="{E69806BE-65F8-46BC-BC1D-17AE79454CAC}" dt="2020-04-12T22:41:09.235" v="406" actId="1076"/>
          <ac:grpSpMkLst>
            <pc:docMk/>
            <pc:sldMk cId="477748997" sldId="259"/>
            <ac:grpSpMk id="37" creationId="{E682FE50-F4C1-44AA-BBCF-A9231DF619FF}"/>
          </ac:grpSpMkLst>
        </pc:grpChg>
        <pc:grpChg chg="del">
          <ac:chgData name="Omair Abdulkrem Khalid Aljabri" userId="b2c00a74-2992-4546-9b63-c13bdd3f94c6" providerId="ADAL" clId="{E69806BE-65F8-46BC-BC1D-17AE79454CAC}" dt="2020-04-12T22:41:07.306" v="405" actId="478"/>
          <ac:grpSpMkLst>
            <pc:docMk/>
            <pc:sldMk cId="477748997" sldId="259"/>
            <ac:grpSpMk id="38" creationId="{F4494FC4-D926-40A2-A8EA-38C8E2F64922}"/>
          </ac:grpSpMkLst>
        </pc:grpChg>
        <pc:grpChg chg="add mod">
          <ac:chgData name="Omair Abdulkrem Khalid Aljabri" userId="b2c00a74-2992-4546-9b63-c13bdd3f94c6" providerId="ADAL" clId="{E69806BE-65F8-46BC-BC1D-17AE79454CAC}" dt="2020-04-12T22:45:37.278" v="556" actId="1076"/>
          <ac:grpSpMkLst>
            <pc:docMk/>
            <pc:sldMk cId="477748997" sldId="259"/>
            <ac:grpSpMk id="56" creationId="{8F9D08D2-87AC-42A2-B0AA-A43C28645ED7}"/>
          </ac:grpSpMkLst>
        </pc:grpChg>
        <pc:grpChg chg="add mod">
          <ac:chgData name="Omair Abdulkrem Khalid Aljabri" userId="b2c00a74-2992-4546-9b63-c13bdd3f94c6" providerId="ADAL" clId="{E69806BE-65F8-46BC-BC1D-17AE79454CAC}" dt="2020-04-12T22:41:21.813" v="409" actId="1076"/>
          <ac:grpSpMkLst>
            <pc:docMk/>
            <pc:sldMk cId="477748997" sldId="259"/>
            <ac:grpSpMk id="60" creationId="{27717D2E-1965-4919-9912-40B0080ABAF3}"/>
          </ac:grpSpMkLst>
        </pc:grpChg>
        <pc:grpChg chg="add mod">
          <ac:chgData name="Omair Abdulkrem Khalid Aljabri" userId="b2c00a74-2992-4546-9b63-c13bdd3f94c6" providerId="ADAL" clId="{E69806BE-65F8-46BC-BC1D-17AE79454CAC}" dt="2020-04-12T22:41:21.813" v="409" actId="1076"/>
          <ac:grpSpMkLst>
            <pc:docMk/>
            <pc:sldMk cId="477748997" sldId="259"/>
            <ac:grpSpMk id="64" creationId="{BC302884-26B9-407F-86B0-8C7F4070BEC1}"/>
          </ac:grpSpMkLst>
        </pc:grpChg>
        <pc:grpChg chg="add mod">
          <ac:chgData name="Omair Abdulkrem Khalid Aljabri" userId="b2c00a74-2992-4546-9b63-c13bdd3f94c6" providerId="ADAL" clId="{E69806BE-65F8-46BC-BC1D-17AE79454CAC}" dt="2020-04-12T22:46:01.778" v="557" actId="1076"/>
          <ac:grpSpMkLst>
            <pc:docMk/>
            <pc:sldMk cId="477748997" sldId="259"/>
            <ac:grpSpMk id="69" creationId="{7210073E-79AE-49ED-A2CB-1D49AF43ABC6}"/>
          </ac:grpSpMkLst>
        </pc:grpChg>
        <pc:grpChg chg="add del mod">
          <ac:chgData name="Omair Abdulkrem Khalid Aljabri" userId="b2c00a74-2992-4546-9b63-c13bdd3f94c6" providerId="ADAL" clId="{E69806BE-65F8-46BC-BC1D-17AE79454CAC}" dt="2020-04-12T22:44:19.711" v="526" actId="478"/>
          <ac:grpSpMkLst>
            <pc:docMk/>
            <pc:sldMk cId="477748997" sldId="259"/>
            <ac:grpSpMk id="81" creationId="{11DA4BC6-4D0E-46D7-9370-793780B99B37}"/>
          </ac:grpSpMkLst>
        </pc:grpChg>
        <pc:grpChg chg="add del mod">
          <ac:chgData name="Omair Abdulkrem Khalid Aljabri" userId="b2c00a74-2992-4546-9b63-c13bdd3f94c6" providerId="ADAL" clId="{E69806BE-65F8-46BC-BC1D-17AE79454CAC}" dt="2020-04-12T22:43:46.061" v="519" actId="478"/>
          <ac:grpSpMkLst>
            <pc:docMk/>
            <pc:sldMk cId="477748997" sldId="259"/>
            <ac:grpSpMk id="84" creationId="{ED1BBF61-5F3C-4D19-B980-F88A59D057DD}"/>
          </ac:grpSpMkLst>
        </pc:grpChg>
        <pc:grpChg chg="add del mod">
          <ac:chgData name="Omair Abdulkrem Khalid Aljabri" userId="b2c00a74-2992-4546-9b63-c13bdd3f94c6" providerId="ADAL" clId="{E69806BE-65F8-46BC-BC1D-17AE79454CAC}" dt="2020-04-12T22:43:29.729" v="516" actId="478"/>
          <ac:grpSpMkLst>
            <pc:docMk/>
            <pc:sldMk cId="477748997" sldId="259"/>
            <ac:grpSpMk id="87" creationId="{3E4AAC55-B15A-4489-9A5E-09631C7600D0}"/>
          </ac:grpSpMkLst>
        </pc:grpChg>
        <pc:grpChg chg="add mod">
          <ac:chgData name="Omair Abdulkrem Khalid Aljabri" userId="b2c00a74-2992-4546-9b63-c13bdd3f94c6" providerId="ADAL" clId="{E69806BE-65F8-46BC-BC1D-17AE79454CAC}" dt="2020-04-12T22:47:59.941" v="576" actId="1076"/>
          <ac:grpSpMkLst>
            <pc:docMk/>
            <pc:sldMk cId="477748997" sldId="259"/>
            <ac:grpSpMk id="102" creationId="{E0132AF0-F214-4F49-92D1-15D234D9710A}"/>
          </ac:grpSpMkLst>
        </pc:grpChg>
        <pc:picChg chg="add del">
          <ac:chgData name="Omair Abdulkrem Khalid Aljabri" userId="b2c00a74-2992-4546-9b63-c13bdd3f94c6" providerId="ADAL" clId="{E69806BE-65F8-46BC-BC1D-17AE79454CAC}" dt="2020-04-12T22:28:45.328" v="79"/>
          <ac:picMkLst>
            <pc:docMk/>
            <pc:sldMk cId="477748997" sldId="259"/>
            <ac:picMk id="7" creationId="{5F24A208-1EB5-47E2-8727-4844DC76B6EF}"/>
          </ac:picMkLst>
        </pc:picChg>
        <pc:picChg chg="add del mod">
          <ac:chgData name="Omair Abdulkrem Khalid Aljabri" userId="b2c00a74-2992-4546-9b63-c13bdd3f94c6" providerId="ADAL" clId="{E69806BE-65F8-46BC-BC1D-17AE79454CAC}" dt="2020-04-12T22:31:16.775" v="122"/>
          <ac:picMkLst>
            <pc:docMk/>
            <pc:sldMk cId="477748997" sldId="259"/>
            <ac:picMk id="13" creationId="{9AAD62FF-C06E-425E-BBB7-69F13FA73EE8}"/>
          </ac:picMkLst>
        </pc:picChg>
        <pc:picChg chg="add mod">
          <ac:chgData name="Omair Abdulkrem Khalid Aljabri" userId="b2c00a74-2992-4546-9b63-c13bdd3f94c6" providerId="ADAL" clId="{E69806BE-65F8-46BC-BC1D-17AE79454CAC}" dt="2020-04-12T22:41:21.813" v="409" actId="1076"/>
          <ac:picMkLst>
            <pc:docMk/>
            <pc:sldMk cId="477748997" sldId="259"/>
            <ac:picMk id="78" creationId="{FDE381F6-D44D-4191-8FD9-7B66DA997D54}"/>
          </ac:picMkLst>
        </pc:picChg>
        <pc:picChg chg="add mod">
          <ac:chgData name="Omair Abdulkrem Khalid Aljabri" userId="b2c00a74-2992-4546-9b63-c13bdd3f94c6" providerId="ADAL" clId="{E69806BE-65F8-46BC-BC1D-17AE79454CAC}" dt="2020-04-12T22:41:21.813" v="409" actId="1076"/>
          <ac:picMkLst>
            <pc:docMk/>
            <pc:sldMk cId="477748997" sldId="259"/>
            <ac:picMk id="79" creationId="{E5ECF64E-80F7-4609-82A9-4D1C7F29668D}"/>
          </ac:picMkLst>
        </pc:picChg>
        <pc:picChg chg="add mod">
          <ac:chgData name="Omair Abdulkrem Khalid Aljabri" userId="b2c00a74-2992-4546-9b63-c13bdd3f94c6" providerId="ADAL" clId="{E69806BE-65F8-46BC-BC1D-17AE79454CAC}" dt="2020-04-12T22:45:37.278" v="556" actId="1076"/>
          <ac:picMkLst>
            <pc:docMk/>
            <pc:sldMk cId="477748997" sldId="259"/>
            <ac:picMk id="80" creationId="{5C705AEF-D217-4869-AAA0-222B5AD97EE9}"/>
          </ac:picMkLst>
        </pc:picChg>
        <pc:picChg chg="add mod">
          <ac:chgData name="Omair Abdulkrem Khalid Aljabri" userId="b2c00a74-2992-4546-9b63-c13bdd3f94c6" providerId="ADAL" clId="{E69806BE-65F8-46BC-BC1D-17AE79454CAC}" dt="2020-04-12T23:09:38.919" v="774" actId="1076"/>
          <ac:picMkLst>
            <pc:docMk/>
            <pc:sldMk cId="477748997" sldId="259"/>
            <ac:picMk id="81" creationId="{EE501414-3913-4B44-90B1-603AAF9C5932}"/>
          </ac:picMkLst>
        </pc:picChg>
        <pc:picChg chg="add mod">
          <ac:chgData name="Omair Abdulkrem Khalid Aljabri" userId="b2c00a74-2992-4546-9b63-c13bdd3f94c6" providerId="ADAL" clId="{E69806BE-65F8-46BC-BC1D-17AE79454CAC}" dt="2020-04-12T23:09:38.919" v="774" actId="1076"/>
          <ac:picMkLst>
            <pc:docMk/>
            <pc:sldMk cId="477748997" sldId="259"/>
            <ac:picMk id="82" creationId="{2CC3D522-8F56-4F35-8CBD-C7EB48A8790D}"/>
          </ac:picMkLst>
        </pc:picChg>
        <pc:picChg chg="add mod">
          <ac:chgData name="Omair Abdulkrem Khalid Aljabri" userId="b2c00a74-2992-4546-9b63-c13bdd3f94c6" providerId="ADAL" clId="{E69806BE-65F8-46BC-BC1D-17AE79454CAC}" dt="2020-04-12T23:09:38.919" v="774" actId="1076"/>
          <ac:picMkLst>
            <pc:docMk/>
            <pc:sldMk cId="477748997" sldId="259"/>
            <ac:picMk id="84" creationId="{63F4C54F-2DDA-42A1-91AE-CD28787C7178}"/>
          </ac:picMkLst>
        </pc:picChg>
      </pc:sldChg>
    </pc:docChg>
  </pc:docChgLst>
  <pc:docChgLst>
    <pc:chgData name="Omair Abdulkrem Khalid Aljabri" userId="b2c00a74-2992-4546-9b63-c13bdd3f94c6" providerId="ADAL" clId="{212D93B4-0FD1-4697-9CFA-ED591D91C620}"/>
    <pc:docChg chg="undo redo custSel addSld delSld modSld">
      <pc:chgData name="Omair Abdulkrem Khalid Aljabri" userId="b2c00a74-2992-4546-9b63-c13bdd3f94c6" providerId="ADAL" clId="{212D93B4-0FD1-4697-9CFA-ED591D91C620}" dt="2020-04-16T19:53:51.666" v="2728" actId="1076"/>
      <pc:docMkLst>
        <pc:docMk/>
      </pc:docMkLst>
      <pc:sldChg chg="addSp delSp modSp addAnim delAnim modAnim">
        <pc:chgData name="Omair Abdulkrem Khalid Aljabri" userId="b2c00a74-2992-4546-9b63-c13bdd3f94c6" providerId="ADAL" clId="{212D93B4-0FD1-4697-9CFA-ED591D91C620}" dt="2020-04-16T19:53:51.666" v="2728" actId="1076"/>
        <pc:sldMkLst>
          <pc:docMk/>
          <pc:sldMk cId="4191110109" sldId="258"/>
        </pc:sldMkLst>
        <pc:spChg chg="add mod">
          <ac:chgData name="Omair Abdulkrem Khalid Aljabri" userId="b2c00a74-2992-4546-9b63-c13bdd3f94c6" providerId="ADAL" clId="{212D93B4-0FD1-4697-9CFA-ED591D91C620}" dt="2020-04-16T19:06:38.475" v="2490" actId="1038"/>
          <ac:spMkLst>
            <pc:docMk/>
            <pc:sldMk cId="4191110109" sldId="258"/>
            <ac:spMk id="16" creationId="{F4C68F03-4009-4B75-AF40-37DCE69067E1}"/>
          </ac:spMkLst>
        </pc:spChg>
        <pc:spChg chg="mod">
          <ac:chgData name="Omair Abdulkrem Khalid Aljabri" userId="b2c00a74-2992-4546-9b63-c13bdd3f94c6" providerId="ADAL" clId="{212D93B4-0FD1-4697-9CFA-ED591D91C620}" dt="2020-04-14T20:42:35.874" v="325" actId="20577"/>
          <ac:spMkLst>
            <pc:docMk/>
            <pc:sldMk cId="4191110109" sldId="258"/>
            <ac:spMk id="25" creationId="{24910935-F733-4416-BF60-85288728E5AA}"/>
          </ac:spMkLst>
        </pc:spChg>
        <pc:spChg chg="add del mod">
          <ac:chgData name="Omair Abdulkrem Khalid Aljabri" userId="b2c00a74-2992-4546-9b63-c13bdd3f94c6" providerId="ADAL" clId="{212D93B4-0FD1-4697-9CFA-ED591D91C620}" dt="2020-04-16T18:39:11.393" v="1774" actId="478"/>
          <ac:spMkLst>
            <pc:docMk/>
            <pc:sldMk cId="4191110109" sldId="258"/>
            <ac:spMk id="46" creationId="{7B3EFECA-B7B6-4ACF-8725-F6393C56BC83}"/>
          </ac:spMkLst>
        </pc:spChg>
        <pc:spChg chg="add del mod">
          <ac:chgData name="Omair Abdulkrem Khalid Aljabri" userId="b2c00a74-2992-4546-9b63-c13bdd3f94c6" providerId="ADAL" clId="{212D93B4-0FD1-4697-9CFA-ED591D91C620}" dt="2020-04-16T18:39:11.549" v="1775" actId="478"/>
          <ac:spMkLst>
            <pc:docMk/>
            <pc:sldMk cId="4191110109" sldId="258"/>
            <ac:spMk id="47" creationId="{9C519238-2534-4D10-97F0-4B2D7631368E}"/>
          </ac:spMkLst>
        </pc:spChg>
        <pc:spChg chg="mod">
          <ac:chgData name="Omair Abdulkrem Khalid Aljabri" userId="b2c00a74-2992-4546-9b63-c13bdd3f94c6" providerId="ADAL" clId="{212D93B4-0FD1-4697-9CFA-ED591D91C620}" dt="2020-04-16T18:55:32.719" v="2282" actId="207"/>
          <ac:spMkLst>
            <pc:docMk/>
            <pc:sldMk cId="4191110109" sldId="258"/>
            <ac:spMk id="157" creationId="{118E5E7C-0BA7-4C92-9D8D-8CE23DCFC9E3}"/>
          </ac:spMkLst>
        </pc:spChg>
        <pc:spChg chg="mod">
          <ac:chgData name="Omair Abdulkrem Khalid Aljabri" userId="b2c00a74-2992-4546-9b63-c13bdd3f94c6" providerId="ADAL" clId="{212D93B4-0FD1-4697-9CFA-ED591D91C620}" dt="2020-04-14T20:50:55.764" v="541" actId="1036"/>
          <ac:spMkLst>
            <pc:docMk/>
            <pc:sldMk cId="4191110109" sldId="258"/>
            <ac:spMk id="183" creationId="{F6D8352B-ED3D-4E98-A258-7C96A887B0FD}"/>
          </ac:spMkLst>
        </pc:spChg>
        <pc:spChg chg="mod">
          <ac:chgData name="Omair Abdulkrem Khalid Aljabri" userId="b2c00a74-2992-4546-9b63-c13bdd3f94c6" providerId="ADAL" clId="{212D93B4-0FD1-4697-9CFA-ED591D91C620}" dt="2020-04-14T20:38:48.088" v="265" actId="1037"/>
          <ac:spMkLst>
            <pc:docMk/>
            <pc:sldMk cId="4191110109" sldId="258"/>
            <ac:spMk id="185" creationId="{E440B577-B078-427E-8A7D-2A4103FBF40A}"/>
          </ac:spMkLst>
        </pc:spChg>
        <pc:spChg chg="mod">
          <ac:chgData name="Omair Abdulkrem Khalid Aljabri" userId="b2c00a74-2992-4546-9b63-c13bdd3f94c6" providerId="ADAL" clId="{212D93B4-0FD1-4697-9CFA-ED591D91C620}" dt="2020-04-14T20:52:11.811" v="582" actId="20577"/>
          <ac:spMkLst>
            <pc:docMk/>
            <pc:sldMk cId="4191110109" sldId="258"/>
            <ac:spMk id="190" creationId="{6E0284A5-2F09-4DAD-B548-DAD0BCC31DF9}"/>
          </ac:spMkLst>
        </pc:spChg>
        <pc:spChg chg="mod">
          <ac:chgData name="Omair Abdulkrem Khalid Aljabri" userId="b2c00a74-2992-4546-9b63-c13bdd3f94c6" providerId="ADAL" clId="{212D93B4-0FD1-4697-9CFA-ED591D91C620}" dt="2020-04-14T20:51:48.371" v="565" actId="1038"/>
          <ac:spMkLst>
            <pc:docMk/>
            <pc:sldMk cId="4191110109" sldId="258"/>
            <ac:spMk id="192" creationId="{D6F0D408-5F31-4057-85E1-72172A47F8D7}"/>
          </ac:spMkLst>
        </pc:spChg>
        <pc:spChg chg="mod">
          <ac:chgData name="Omair Abdulkrem Khalid Aljabri" userId="b2c00a74-2992-4546-9b63-c13bdd3f94c6" providerId="ADAL" clId="{212D93B4-0FD1-4697-9CFA-ED591D91C620}" dt="2020-04-15T11:22:55.834" v="1632" actId="1035"/>
          <ac:spMkLst>
            <pc:docMk/>
            <pc:sldMk cId="4191110109" sldId="258"/>
            <ac:spMk id="198" creationId="{1CADEA41-E3E8-466B-B590-B37A4CC603AC}"/>
          </ac:spMkLst>
        </pc:spChg>
        <pc:spChg chg="del">
          <ac:chgData name="Omair Abdulkrem Khalid Aljabri" userId="b2c00a74-2992-4546-9b63-c13bdd3f94c6" providerId="ADAL" clId="{212D93B4-0FD1-4697-9CFA-ED591D91C620}" dt="2020-04-14T21:09:47.606" v="726"/>
          <ac:spMkLst>
            <pc:docMk/>
            <pc:sldMk cId="4191110109" sldId="258"/>
            <ac:spMk id="208" creationId="{F07045C6-6169-45B8-B26C-124B65748C26}"/>
          </ac:spMkLst>
        </pc:spChg>
        <pc:spChg chg="mod">
          <ac:chgData name="Omair Abdulkrem Khalid Aljabri" userId="b2c00a74-2992-4546-9b63-c13bdd3f94c6" providerId="ADAL" clId="{212D93B4-0FD1-4697-9CFA-ED591D91C620}" dt="2020-04-16T18:56:09.433" v="2293" actId="1038"/>
          <ac:spMkLst>
            <pc:docMk/>
            <pc:sldMk cId="4191110109" sldId="258"/>
            <ac:spMk id="210" creationId="{0B44CD82-A173-444F-BE10-21127449DAEA}"/>
          </ac:spMkLst>
        </pc:spChg>
        <pc:spChg chg="mod">
          <ac:chgData name="Omair Abdulkrem Khalid Aljabri" userId="b2c00a74-2992-4546-9b63-c13bdd3f94c6" providerId="ADAL" clId="{212D93B4-0FD1-4697-9CFA-ED591D91C620}" dt="2020-04-15T11:03:27.050" v="1210" actId="1076"/>
          <ac:spMkLst>
            <pc:docMk/>
            <pc:sldMk cId="4191110109" sldId="258"/>
            <ac:spMk id="217" creationId="{784B7E24-74F0-4858-8F81-D4AA3F883E09}"/>
          </ac:spMkLst>
        </pc:spChg>
        <pc:spChg chg="mod">
          <ac:chgData name="Omair Abdulkrem Khalid Aljabri" userId="b2c00a74-2992-4546-9b63-c13bdd3f94c6" providerId="ADAL" clId="{212D93B4-0FD1-4697-9CFA-ED591D91C620}" dt="2020-04-16T19:30:35.546" v="2553" actId="20577"/>
          <ac:spMkLst>
            <pc:docMk/>
            <pc:sldMk cId="4191110109" sldId="258"/>
            <ac:spMk id="236" creationId="{56A92454-DE8E-43B5-81B5-2249EE7A71C4}"/>
          </ac:spMkLst>
        </pc:spChg>
        <pc:spChg chg="mod">
          <ac:chgData name="Omair Abdulkrem Khalid Aljabri" userId="b2c00a74-2992-4546-9b63-c13bdd3f94c6" providerId="ADAL" clId="{212D93B4-0FD1-4697-9CFA-ED591D91C620}" dt="2020-04-16T19:45:21.163" v="2660" actId="1076"/>
          <ac:spMkLst>
            <pc:docMk/>
            <pc:sldMk cId="4191110109" sldId="258"/>
            <ac:spMk id="242" creationId="{4669B50A-52D5-4377-BFCC-DE4D57C75BE5}"/>
          </ac:spMkLst>
        </pc:spChg>
        <pc:spChg chg="mod">
          <ac:chgData name="Omair Abdulkrem Khalid Aljabri" userId="b2c00a74-2992-4546-9b63-c13bdd3f94c6" providerId="ADAL" clId="{212D93B4-0FD1-4697-9CFA-ED591D91C620}" dt="2020-04-16T19:45:21.163" v="2660" actId="1076"/>
          <ac:spMkLst>
            <pc:docMk/>
            <pc:sldMk cId="4191110109" sldId="258"/>
            <ac:spMk id="243" creationId="{E8C94381-42F3-4048-8472-D51515200CF1}"/>
          </ac:spMkLst>
        </pc:spChg>
        <pc:spChg chg="mod">
          <ac:chgData name="Omair Abdulkrem Khalid Aljabri" userId="b2c00a74-2992-4546-9b63-c13bdd3f94c6" providerId="ADAL" clId="{212D93B4-0FD1-4697-9CFA-ED591D91C620}" dt="2020-04-16T19:53:50.678" v="2726"/>
          <ac:spMkLst>
            <pc:docMk/>
            <pc:sldMk cId="4191110109" sldId="258"/>
            <ac:spMk id="268" creationId="{530FB76A-FE44-4AB6-8421-DD3BAC78EB97}"/>
          </ac:spMkLst>
        </pc:spChg>
        <pc:grpChg chg="mod">
          <ac:chgData name="Omair Abdulkrem Khalid Aljabri" userId="b2c00a74-2992-4546-9b63-c13bdd3f94c6" providerId="ADAL" clId="{212D93B4-0FD1-4697-9CFA-ED591D91C620}" dt="2020-04-16T19:45:58.024" v="2683" actId="1076"/>
          <ac:grpSpMkLst>
            <pc:docMk/>
            <pc:sldMk cId="4191110109" sldId="258"/>
            <ac:grpSpMk id="7" creationId="{00797F4E-E40E-403D-8066-461A7EE21D55}"/>
          </ac:grpSpMkLst>
        </pc:grpChg>
        <pc:grpChg chg="add del mod ord">
          <ac:chgData name="Omair Abdulkrem Khalid Aljabri" userId="b2c00a74-2992-4546-9b63-c13bdd3f94c6" providerId="ADAL" clId="{212D93B4-0FD1-4697-9CFA-ED591D91C620}" dt="2020-04-15T10:52:19.483" v="988" actId="478"/>
          <ac:grpSpMkLst>
            <pc:docMk/>
            <pc:sldMk cId="4191110109" sldId="258"/>
            <ac:grpSpMk id="16" creationId="{0DE5E4B4-085C-47E3-833B-29B212DF236E}"/>
          </ac:grpSpMkLst>
        </pc:grpChg>
        <pc:grpChg chg="add mod ord">
          <ac:chgData name="Omair Abdulkrem Khalid Aljabri" userId="b2c00a74-2992-4546-9b63-c13bdd3f94c6" providerId="ADAL" clId="{212D93B4-0FD1-4697-9CFA-ED591D91C620}" dt="2020-04-16T19:07:10.720" v="2496" actId="1038"/>
          <ac:grpSpMkLst>
            <pc:docMk/>
            <pc:sldMk cId="4191110109" sldId="258"/>
            <ac:grpSpMk id="17" creationId="{6738FC00-C89E-4B3A-ACFD-CE7519639FAF}"/>
          </ac:grpSpMkLst>
        </pc:grpChg>
        <pc:grpChg chg="mod">
          <ac:chgData name="Omair Abdulkrem Khalid Aljabri" userId="b2c00a74-2992-4546-9b63-c13bdd3f94c6" providerId="ADAL" clId="{212D93B4-0FD1-4697-9CFA-ED591D91C620}" dt="2020-04-16T19:53:51.666" v="2728" actId="1076"/>
          <ac:grpSpMkLst>
            <pc:docMk/>
            <pc:sldMk cId="4191110109" sldId="258"/>
            <ac:grpSpMk id="22" creationId="{9F398DFC-3FDC-425C-B00E-BB906A433D11}"/>
          </ac:grpSpMkLst>
        </pc:grpChg>
        <pc:grpChg chg="mod ord">
          <ac:chgData name="Omair Abdulkrem Khalid Aljabri" userId="b2c00a74-2992-4546-9b63-c13bdd3f94c6" providerId="ADAL" clId="{212D93B4-0FD1-4697-9CFA-ED591D91C620}" dt="2020-04-16T19:38:57.842" v="2576" actId="1076"/>
          <ac:grpSpMkLst>
            <pc:docMk/>
            <pc:sldMk cId="4191110109" sldId="258"/>
            <ac:grpSpMk id="26" creationId="{8FEBE397-27DE-459C-9A7F-88CE9D72D732}"/>
          </ac:grpSpMkLst>
        </pc:grpChg>
        <pc:grpChg chg="mod">
          <ac:chgData name="Omair Abdulkrem Khalid Aljabri" userId="b2c00a74-2992-4546-9b63-c13bdd3f94c6" providerId="ADAL" clId="{212D93B4-0FD1-4697-9CFA-ED591D91C620}" dt="2020-04-14T20:44:48.804" v="434" actId="1037"/>
          <ac:grpSpMkLst>
            <pc:docMk/>
            <pc:sldMk cId="4191110109" sldId="258"/>
            <ac:grpSpMk id="27" creationId="{51740EA9-3299-43B5-9461-D0F93540DAF8}"/>
          </ac:grpSpMkLst>
        </pc:grpChg>
        <pc:grpChg chg="add mod ord">
          <ac:chgData name="Omair Abdulkrem Khalid Aljabri" userId="b2c00a74-2992-4546-9b63-c13bdd3f94c6" providerId="ADAL" clId="{212D93B4-0FD1-4697-9CFA-ED591D91C620}" dt="2020-04-16T19:12:02.154" v="2535" actId="1076"/>
          <ac:grpSpMkLst>
            <pc:docMk/>
            <pc:sldMk cId="4191110109" sldId="258"/>
            <ac:grpSpMk id="28" creationId="{24B419ED-D5B3-43D9-8D82-606A9079A632}"/>
          </ac:grpSpMkLst>
        </pc:grpChg>
        <pc:grpChg chg="add del mod ord">
          <ac:chgData name="Omair Abdulkrem Khalid Aljabri" userId="b2c00a74-2992-4546-9b63-c13bdd3f94c6" providerId="ADAL" clId="{212D93B4-0FD1-4697-9CFA-ED591D91C620}" dt="2020-04-15T11:12:19.170" v="1356" actId="478"/>
          <ac:grpSpMkLst>
            <pc:docMk/>
            <pc:sldMk cId="4191110109" sldId="258"/>
            <ac:grpSpMk id="35" creationId="{921A9F88-B357-4EA5-8B54-C3575BC8F0DB}"/>
          </ac:grpSpMkLst>
        </pc:grpChg>
        <pc:grpChg chg="add del mod ord">
          <ac:chgData name="Omair Abdulkrem Khalid Aljabri" userId="b2c00a74-2992-4546-9b63-c13bdd3f94c6" providerId="ADAL" clId="{212D93B4-0FD1-4697-9CFA-ED591D91C620}" dt="2020-04-16T18:46:26.446" v="1788" actId="478"/>
          <ac:grpSpMkLst>
            <pc:docMk/>
            <pc:sldMk cId="4191110109" sldId="258"/>
            <ac:grpSpMk id="38" creationId="{DCB3DC0D-C27D-4ECA-9D68-6A8904EEDA64}"/>
          </ac:grpSpMkLst>
        </pc:grpChg>
        <pc:grpChg chg="add mod">
          <ac:chgData name="Omair Abdulkrem Khalid Aljabri" userId="b2c00a74-2992-4546-9b63-c13bdd3f94c6" providerId="ADAL" clId="{212D93B4-0FD1-4697-9CFA-ED591D91C620}" dt="2020-04-16T19:32:03.552" v="2570" actId="1076"/>
          <ac:grpSpMkLst>
            <pc:docMk/>
            <pc:sldMk cId="4191110109" sldId="258"/>
            <ac:grpSpMk id="45" creationId="{7AD860E1-34C1-437C-9EB9-F23A1047465E}"/>
          </ac:grpSpMkLst>
        </pc:grpChg>
        <pc:grpChg chg="mod">
          <ac:chgData name="Omair Abdulkrem Khalid Aljabri" userId="b2c00a74-2992-4546-9b63-c13bdd3f94c6" providerId="ADAL" clId="{212D93B4-0FD1-4697-9CFA-ED591D91C620}" dt="2020-04-16T19:45:58.024" v="2683" actId="1076"/>
          <ac:grpSpMkLst>
            <pc:docMk/>
            <pc:sldMk cId="4191110109" sldId="258"/>
            <ac:grpSpMk id="87" creationId="{EABE0670-881C-4B05-B641-1174454A3628}"/>
          </ac:grpSpMkLst>
        </pc:grpChg>
        <pc:grpChg chg="mod">
          <ac:chgData name="Omair Abdulkrem Khalid Aljabri" userId="b2c00a74-2992-4546-9b63-c13bdd3f94c6" providerId="ADAL" clId="{212D93B4-0FD1-4697-9CFA-ED591D91C620}" dt="2020-04-16T19:45:58.024" v="2683" actId="1076"/>
          <ac:grpSpMkLst>
            <pc:docMk/>
            <pc:sldMk cId="4191110109" sldId="258"/>
            <ac:grpSpMk id="135" creationId="{95450911-4E65-4B0C-8386-4A8AE6F729E5}"/>
          </ac:grpSpMkLst>
        </pc:grpChg>
        <pc:grpChg chg="add mod">
          <ac:chgData name="Omair Abdulkrem Khalid Aljabri" userId="b2c00a74-2992-4546-9b63-c13bdd3f94c6" providerId="ADAL" clId="{212D93B4-0FD1-4697-9CFA-ED591D91C620}" dt="2020-04-14T20:37:20.548" v="245" actId="571"/>
          <ac:grpSpMkLst>
            <pc:docMk/>
            <pc:sldMk cId="4191110109" sldId="258"/>
            <ac:grpSpMk id="152" creationId="{32E6316B-87C0-4825-9117-8FBEA8BE19F7}"/>
          </ac:grpSpMkLst>
        </pc:grpChg>
        <pc:grpChg chg="mod">
          <ac:chgData name="Omair Abdulkrem Khalid Aljabri" userId="b2c00a74-2992-4546-9b63-c13bdd3f94c6" providerId="ADAL" clId="{212D93B4-0FD1-4697-9CFA-ED591D91C620}" dt="2020-04-16T19:45:58.024" v="2683" actId="1076"/>
          <ac:grpSpMkLst>
            <pc:docMk/>
            <pc:sldMk cId="4191110109" sldId="258"/>
            <ac:grpSpMk id="153" creationId="{303A3BAC-D440-4A60-A212-A2298E79E8BF}"/>
          </ac:grpSpMkLst>
        </pc:grpChg>
        <pc:grpChg chg="mod">
          <ac:chgData name="Omair Abdulkrem Khalid Aljabri" userId="b2c00a74-2992-4546-9b63-c13bdd3f94c6" providerId="ADAL" clId="{212D93B4-0FD1-4697-9CFA-ED591D91C620}" dt="2020-04-14T20:37:20.548" v="245" actId="571"/>
          <ac:grpSpMkLst>
            <pc:docMk/>
            <pc:sldMk cId="4191110109" sldId="258"/>
            <ac:grpSpMk id="168" creationId="{1680E55A-D18C-4EFF-9D98-1FB8784C236E}"/>
          </ac:grpSpMkLst>
        </pc:grpChg>
        <pc:grpChg chg="mod">
          <ac:chgData name="Omair Abdulkrem Khalid Aljabri" userId="b2c00a74-2992-4546-9b63-c13bdd3f94c6" providerId="ADAL" clId="{212D93B4-0FD1-4697-9CFA-ED591D91C620}" dt="2020-04-14T20:37:20.548" v="245" actId="571"/>
          <ac:grpSpMkLst>
            <pc:docMk/>
            <pc:sldMk cId="4191110109" sldId="258"/>
            <ac:grpSpMk id="170" creationId="{DAC7CD5C-B878-42DA-B623-BA2170BA1EDE}"/>
          </ac:grpSpMkLst>
        </pc:grpChg>
        <pc:grpChg chg="add mod">
          <ac:chgData name="Omair Abdulkrem Khalid Aljabri" userId="b2c00a74-2992-4546-9b63-c13bdd3f94c6" providerId="ADAL" clId="{212D93B4-0FD1-4697-9CFA-ED591D91C620}" dt="2020-04-14T20:37:39.730" v="253" actId="571"/>
          <ac:grpSpMkLst>
            <pc:docMk/>
            <pc:sldMk cId="4191110109" sldId="258"/>
            <ac:grpSpMk id="174" creationId="{72972D1B-2E77-476A-8775-2FAED1FFDCCA}"/>
          </ac:grpSpMkLst>
        </pc:grpChg>
        <pc:grpChg chg="mod">
          <ac:chgData name="Omair Abdulkrem Khalid Aljabri" userId="b2c00a74-2992-4546-9b63-c13bdd3f94c6" providerId="ADAL" clId="{212D93B4-0FD1-4697-9CFA-ED591D91C620}" dt="2020-04-14T20:37:39.730" v="253" actId="571"/>
          <ac:grpSpMkLst>
            <pc:docMk/>
            <pc:sldMk cId="4191110109" sldId="258"/>
            <ac:grpSpMk id="175" creationId="{EE49AB00-11E7-4BB6-B84E-C873484DBA8F}"/>
          </ac:grpSpMkLst>
        </pc:grpChg>
        <pc:grpChg chg="add mod ord">
          <ac:chgData name="Omair Abdulkrem Khalid Aljabri" userId="b2c00a74-2992-4546-9b63-c13bdd3f94c6" providerId="ADAL" clId="{212D93B4-0FD1-4697-9CFA-ED591D91C620}" dt="2020-04-16T18:37:43.639" v="1763" actId="571"/>
          <ac:grpSpMkLst>
            <pc:docMk/>
            <pc:sldMk cId="4191110109" sldId="258"/>
            <ac:grpSpMk id="176" creationId="{9DD76327-79AD-4857-8531-53D4A7DF0FEC}"/>
          </ac:grpSpMkLst>
        </pc:grpChg>
        <pc:grpChg chg="mod">
          <ac:chgData name="Omair Abdulkrem Khalid Aljabri" userId="b2c00a74-2992-4546-9b63-c13bdd3f94c6" providerId="ADAL" clId="{212D93B4-0FD1-4697-9CFA-ED591D91C620}" dt="2020-04-14T20:37:39.730" v="253" actId="571"/>
          <ac:grpSpMkLst>
            <pc:docMk/>
            <pc:sldMk cId="4191110109" sldId="258"/>
            <ac:grpSpMk id="177" creationId="{0D5EA642-4446-47D7-8506-3323CF54D1D2}"/>
          </ac:grpSpMkLst>
        </pc:grpChg>
        <pc:grpChg chg="mod">
          <ac:chgData name="Omair Abdulkrem Khalid Aljabri" userId="b2c00a74-2992-4546-9b63-c13bdd3f94c6" providerId="ADAL" clId="{212D93B4-0FD1-4697-9CFA-ED591D91C620}" dt="2020-04-16T18:37:43.639" v="1763" actId="571"/>
          <ac:grpSpMkLst>
            <pc:docMk/>
            <pc:sldMk cId="4191110109" sldId="258"/>
            <ac:grpSpMk id="177" creationId="{32D74391-FA1D-4B97-A4D0-866586CA6304}"/>
          </ac:grpSpMkLst>
        </pc:grpChg>
        <pc:grpChg chg="mod">
          <ac:chgData name="Omair Abdulkrem Khalid Aljabri" userId="b2c00a74-2992-4546-9b63-c13bdd3f94c6" providerId="ADAL" clId="{212D93B4-0FD1-4697-9CFA-ED591D91C620}" dt="2020-04-16T18:37:43.639" v="1763" actId="571"/>
          <ac:grpSpMkLst>
            <pc:docMk/>
            <pc:sldMk cId="4191110109" sldId="258"/>
            <ac:grpSpMk id="178" creationId="{2B3A7A72-1063-4EAE-B7B0-0C323CA20ED2}"/>
          </ac:grpSpMkLst>
        </pc:grpChg>
        <pc:grpChg chg="add del mod">
          <ac:chgData name="Omair Abdulkrem Khalid Aljabri" userId="b2c00a74-2992-4546-9b63-c13bdd3f94c6" providerId="ADAL" clId="{212D93B4-0FD1-4697-9CFA-ED591D91C620}" dt="2020-04-15T11:22:39.444" v="1608" actId="478"/>
          <ac:grpSpMkLst>
            <pc:docMk/>
            <pc:sldMk cId="4191110109" sldId="258"/>
            <ac:grpSpMk id="180" creationId="{1144FDFD-1F67-4770-B6D6-E36663C33196}"/>
          </ac:grpSpMkLst>
        </pc:grpChg>
        <pc:grpChg chg="add mod ord">
          <ac:chgData name="Omair Abdulkrem Khalid Aljabri" userId="b2c00a74-2992-4546-9b63-c13bdd3f94c6" providerId="ADAL" clId="{212D93B4-0FD1-4697-9CFA-ED591D91C620}" dt="2020-04-14T21:02:27.661" v="623" actId="1038"/>
          <ac:grpSpMkLst>
            <pc:docMk/>
            <pc:sldMk cId="4191110109" sldId="258"/>
            <ac:grpSpMk id="181" creationId="{E9F69641-749B-4C15-95CA-9DDC9443B057}"/>
          </ac:grpSpMkLst>
        </pc:grpChg>
        <pc:grpChg chg="mod">
          <ac:chgData name="Omair Abdulkrem Khalid Aljabri" userId="b2c00a74-2992-4546-9b63-c13bdd3f94c6" providerId="ADAL" clId="{212D93B4-0FD1-4697-9CFA-ED591D91C620}" dt="2020-04-14T20:38:28.678" v="262"/>
          <ac:grpSpMkLst>
            <pc:docMk/>
            <pc:sldMk cId="4191110109" sldId="258"/>
            <ac:grpSpMk id="182" creationId="{27F60934-896B-49A9-8EAE-B632F64862E5}"/>
          </ac:grpSpMkLst>
        </pc:grpChg>
        <pc:grpChg chg="mod">
          <ac:chgData name="Omair Abdulkrem Khalid Aljabri" userId="b2c00a74-2992-4546-9b63-c13bdd3f94c6" providerId="ADAL" clId="{212D93B4-0FD1-4697-9CFA-ED591D91C620}" dt="2020-04-14T20:38:06.560" v="260" actId="571"/>
          <ac:grpSpMkLst>
            <pc:docMk/>
            <pc:sldMk cId="4191110109" sldId="258"/>
            <ac:grpSpMk id="184" creationId="{F4B07DC1-5DBE-47B5-9030-24B69EC1EDFC}"/>
          </ac:grpSpMkLst>
        </pc:grpChg>
        <pc:grpChg chg="add mod ord">
          <ac:chgData name="Omair Abdulkrem Khalid Aljabri" userId="b2c00a74-2992-4546-9b63-c13bdd3f94c6" providerId="ADAL" clId="{212D93B4-0FD1-4697-9CFA-ED591D91C620}" dt="2020-04-14T21:02:20.182" v="622" actId="1037"/>
          <ac:grpSpMkLst>
            <pc:docMk/>
            <pc:sldMk cId="4191110109" sldId="258"/>
            <ac:grpSpMk id="188" creationId="{023192F6-745E-4FD3-B20D-18F4E310D26E}"/>
          </ac:grpSpMkLst>
        </pc:grpChg>
        <pc:grpChg chg="mod">
          <ac:chgData name="Omair Abdulkrem Khalid Aljabri" userId="b2c00a74-2992-4546-9b63-c13bdd3f94c6" providerId="ADAL" clId="{212D93B4-0FD1-4697-9CFA-ED591D91C620}" dt="2020-04-14T20:51:20.166" v="542" actId="571"/>
          <ac:grpSpMkLst>
            <pc:docMk/>
            <pc:sldMk cId="4191110109" sldId="258"/>
            <ac:grpSpMk id="189" creationId="{3E2F26B9-C9AB-4FFD-B40D-70C5F0E414BB}"/>
          </ac:grpSpMkLst>
        </pc:grpChg>
        <pc:grpChg chg="mod">
          <ac:chgData name="Omair Abdulkrem Khalid Aljabri" userId="b2c00a74-2992-4546-9b63-c13bdd3f94c6" providerId="ADAL" clId="{212D93B4-0FD1-4697-9CFA-ED591D91C620}" dt="2020-04-14T20:51:20.166" v="542" actId="571"/>
          <ac:grpSpMkLst>
            <pc:docMk/>
            <pc:sldMk cId="4191110109" sldId="258"/>
            <ac:grpSpMk id="191" creationId="{5494A8CF-F47E-4EE9-B526-0FFFC18C8D7B}"/>
          </ac:grpSpMkLst>
        </pc:grpChg>
        <pc:grpChg chg="add mod">
          <ac:chgData name="Omair Abdulkrem Khalid Aljabri" userId="b2c00a74-2992-4546-9b63-c13bdd3f94c6" providerId="ADAL" clId="{212D93B4-0FD1-4697-9CFA-ED591D91C620}" dt="2020-04-14T21:07:13.176" v="667" actId="571"/>
          <ac:grpSpMkLst>
            <pc:docMk/>
            <pc:sldMk cId="4191110109" sldId="258"/>
            <ac:grpSpMk id="195" creationId="{9DF2B354-CA8C-4153-82F1-2FC40513050E}"/>
          </ac:grpSpMkLst>
        </pc:grpChg>
        <pc:grpChg chg="mod topLvl">
          <ac:chgData name="Omair Abdulkrem Khalid Aljabri" userId="b2c00a74-2992-4546-9b63-c13bdd3f94c6" providerId="ADAL" clId="{212D93B4-0FD1-4697-9CFA-ED591D91C620}" dt="2020-04-15T12:02:09.382" v="1687" actId="164"/>
          <ac:grpSpMkLst>
            <pc:docMk/>
            <pc:sldMk cId="4191110109" sldId="258"/>
            <ac:grpSpMk id="195" creationId="{CA81E72F-D745-4D8D-896C-FD726F4DE170}"/>
          </ac:grpSpMkLst>
        </pc:grpChg>
        <pc:grpChg chg="mod">
          <ac:chgData name="Omair Abdulkrem Khalid Aljabri" userId="b2c00a74-2992-4546-9b63-c13bdd3f94c6" providerId="ADAL" clId="{212D93B4-0FD1-4697-9CFA-ED591D91C620}" dt="2020-04-14T21:07:13.176" v="667" actId="571"/>
          <ac:grpSpMkLst>
            <pc:docMk/>
            <pc:sldMk cId="4191110109" sldId="258"/>
            <ac:grpSpMk id="196" creationId="{EF50F42F-3342-48CF-8E0A-D8A8AC0D2502}"/>
          </ac:grpSpMkLst>
        </pc:grpChg>
        <pc:grpChg chg="mod">
          <ac:chgData name="Omair Abdulkrem Khalid Aljabri" userId="b2c00a74-2992-4546-9b63-c13bdd3f94c6" providerId="ADAL" clId="{212D93B4-0FD1-4697-9CFA-ED591D91C620}" dt="2020-04-15T11:22:23.770" v="1606" actId="571"/>
          <ac:grpSpMkLst>
            <pc:docMk/>
            <pc:sldMk cId="4191110109" sldId="258"/>
            <ac:grpSpMk id="197" creationId="{25876083-34A0-47A7-94E5-7C6586184F9C}"/>
          </ac:grpSpMkLst>
        </pc:grpChg>
        <pc:grpChg chg="mod">
          <ac:chgData name="Omair Abdulkrem Khalid Aljabri" userId="b2c00a74-2992-4546-9b63-c13bdd3f94c6" providerId="ADAL" clId="{212D93B4-0FD1-4697-9CFA-ED591D91C620}" dt="2020-04-14T21:07:13.176" v="667" actId="571"/>
          <ac:grpSpMkLst>
            <pc:docMk/>
            <pc:sldMk cId="4191110109" sldId="258"/>
            <ac:grpSpMk id="198" creationId="{9DF4B606-96B0-4912-A2D6-34717F82A269}"/>
          </ac:grpSpMkLst>
        </pc:grpChg>
        <pc:grpChg chg="mod">
          <ac:chgData name="Omair Abdulkrem Khalid Aljabri" userId="b2c00a74-2992-4546-9b63-c13bdd3f94c6" providerId="ADAL" clId="{212D93B4-0FD1-4697-9CFA-ED591D91C620}" dt="2020-04-16T18:37:43.639" v="1763" actId="571"/>
          <ac:grpSpMkLst>
            <pc:docMk/>
            <pc:sldMk cId="4191110109" sldId="258"/>
            <ac:grpSpMk id="201" creationId="{A2C41C1A-2CF1-42F1-96D3-89A43F579389}"/>
          </ac:grpSpMkLst>
        </pc:grpChg>
        <pc:grpChg chg="add del mod ord">
          <ac:chgData name="Omair Abdulkrem Khalid Aljabri" userId="b2c00a74-2992-4546-9b63-c13bdd3f94c6" providerId="ADAL" clId="{212D93B4-0FD1-4697-9CFA-ED591D91C620}" dt="2020-04-14T21:09:47.606" v="726"/>
          <ac:grpSpMkLst>
            <pc:docMk/>
            <pc:sldMk cId="4191110109" sldId="258"/>
            <ac:grpSpMk id="202" creationId="{CC87D524-87F8-4645-8F2F-EBCD46BEE3BA}"/>
          </ac:grpSpMkLst>
        </pc:grpChg>
        <pc:grpChg chg="mod topLvl">
          <ac:chgData name="Omair Abdulkrem Khalid Aljabri" userId="b2c00a74-2992-4546-9b63-c13bdd3f94c6" providerId="ADAL" clId="{212D93B4-0FD1-4697-9CFA-ED591D91C620}" dt="2020-04-16T18:54:48.470" v="2280" actId="164"/>
          <ac:grpSpMkLst>
            <pc:docMk/>
            <pc:sldMk cId="4191110109" sldId="258"/>
            <ac:grpSpMk id="203" creationId="{158048CC-82CB-4BA4-B74A-96B00B4D190C}"/>
          </ac:grpSpMkLst>
        </pc:grpChg>
        <pc:grpChg chg="mod">
          <ac:chgData name="Omair Abdulkrem Khalid Aljabri" userId="b2c00a74-2992-4546-9b63-c13bdd3f94c6" providerId="ADAL" clId="{212D93B4-0FD1-4697-9CFA-ED591D91C620}" dt="2020-04-16T18:37:43.639" v="1763" actId="571"/>
          <ac:grpSpMkLst>
            <pc:docMk/>
            <pc:sldMk cId="4191110109" sldId="258"/>
            <ac:grpSpMk id="208" creationId="{8BFD8E44-4A8A-4BD3-9E46-C7CE576DB9A0}"/>
          </ac:grpSpMkLst>
        </pc:grpChg>
        <pc:grpChg chg="mod">
          <ac:chgData name="Omair Abdulkrem Khalid Aljabri" userId="b2c00a74-2992-4546-9b63-c13bdd3f94c6" providerId="ADAL" clId="{212D93B4-0FD1-4697-9CFA-ED591D91C620}" dt="2020-04-14T21:07:42.174" v="673" actId="571"/>
          <ac:grpSpMkLst>
            <pc:docMk/>
            <pc:sldMk cId="4191110109" sldId="258"/>
            <ac:grpSpMk id="209" creationId="{FAE24283-5B8D-4C8F-A910-B124FB7A0ABA}"/>
          </ac:grpSpMkLst>
        </pc:grpChg>
        <pc:grpChg chg="add del mod">
          <ac:chgData name="Omair Abdulkrem Khalid Aljabri" userId="b2c00a74-2992-4546-9b63-c13bdd3f94c6" providerId="ADAL" clId="{212D93B4-0FD1-4697-9CFA-ED591D91C620}" dt="2020-04-14T21:16:08.544" v="850" actId="478"/>
          <ac:grpSpMkLst>
            <pc:docMk/>
            <pc:sldMk cId="4191110109" sldId="258"/>
            <ac:grpSpMk id="213" creationId="{DF96D23C-2C23-4477-96C9-0DBC08BD8BA1}"/>
          </ac:grpSpMkLst>
        </pc:grpChg>
        <pc:grpChg chg="mod topLvl">
          <ac:chgData name="Omair Abdulkrem Khalid Aljabri" userId="b2c00a74-2992-4546-9b63-c13bdd3f94c6" providerId="ADAL" clId="{212D93B4-0FD1-4697-9CFA-ED591D91C620}" dt="2020-04-14T21:16:21.111" v="856" actId="164"/>
          <ac:grpSpMkLst>
            <pc:docMk/>
            <pc:sldMk cId="4191110109" sldId="258"/>
            <ac:grpSpMk id="214" creationId="{86FA930E-4B8D-44D2-A362-78AFE0B23380}"/>
          </ac:grpSpMkLst>
        </pc:grpChg>
        <pc:grpChg chg="mod">
          <ac:chgData name="Omair Abdulkrem Khalid Aljabri" userId="b2c00a74-2992-4546-9b63-c13bdd3f94c6" providerId="ADAL" clId="{212D93B4-0FD1-4697-9CFA-ED591D91C620}" dt="2020-04-14T21:16:01.534" v="848" actId="571"/>
          <ac:grpSpMkLst>
            <pc:docMk/>
            <pc:sldMk cId="4191110109" sldId="258"/>
            <ac:grpSpMk id="216" creationId="{C8B25A20-F07F-4E04-9B99-3440CA0D9AE9}"/>
          </ac:grpSpMkLst>
        </pc:grpChg>
        <pc:grpChg chg="add mod">
          <ac:chgData name="Omair Abdulkrem Khalid Aljabri" userId="b2c00a74-2992-4546-9b63-c13bdd3f94c6" providerId="ADAL" clId="{212D93B4-0FD1-4697-9CFA-ED591D91C620}" dt="2020-04-16T18:39:21.753" v="1786" actId="571"/>
          <ac:grpSpMkLst>
            <pc:docMk/>
            <pc:sldMk cId="4191110109" sldId="258"/>
            <ac:grpSpMk id="224" creationId="{94D8A411-7294-4C03-A0DF-54865AC07B27}"/>
          </ac:grpSpMkLst>
        </pc:grpChg>
        <pc:grpChg chg="mod">
          <ac:chgData name="Omair Abdulkrem Khalid Aljabri" userId="b2c00a74-2992-4546-9b63-c13bdd3f94c6" providerId="ADAL" clId="{212D93B4-0FD1-4697-9CFA-ED591D91C620}" dt="2020-04-16T18:39:21.753" v="1786" actId="571"/>
          <ac:grpSpMkLst>
            <pc:docMk/>
            <pc:sldMk cId="4191110109" sldId="258"/>
            <ac:grpSpMk id="226" creationId="{2375300C-64C0-4D73-A7D7-AEE5E7A5F851}"/>
          </ac:grpSpMkLst>
        </pc:grpChg>
        <pc:grpChg chg="add del mod">
          <ac:chgData name="Omair Abdulkrem Khalid Aljabri" userId="b2c00a74-2992-4546-9b63-c13bdd3f94c6" providerId="ADAL" clId="{212D93B4-0FD1-4697-9CFA-ED591D91C620}" dt="2020-04-16T19:30:39.226" v="2555" actId="478"/>
          <ac:grpSpMkLst>
            <pc:docMk/>
            <pc:sldMk cId="4191110109" sldId="258"/>
            <ac:grpSpMk id="229" creationId="{0A5AAFBE-8CA5-4C14-B26D-77D1A886A043}"/>
          </ac:grpSpMkLst>
        </pc:grpChg>
        <pc:grpChg chg="mod topLvl">
          <ac:chgData name="Omair Abdulkrem Khalid Aljabri" userId="b2c00a74-2992-4546-9b63-c13bdd3f94c6" providerId="ADAL" clId="{212D93B4-0FD1-4697-9CFA-ED591D91C620}" dt="2020-04-16T19:30:39.226" v="2555" actId="478"/>
          <ac:grpSpMkLst>
            <pc:docMk/>
            <pc:sldMk cId="4191110109" sldId="258"/>
            <ac:grpSpMk id="230" creationId="{955B514F-E9F7-4A2A-9FC0-D9FB3C8E50E5}"/>
          </ac:grpSpMkLst>
        </pc:grpChg>
        <pc:grpChg chg="mod">
          <ac:chgData name="Omair Abdulkrem Khalid Aljabri" userId="b2c00a74-2992-4546-9b63-c13bdd3f94c6" providerId="ADAL" clId="{212D93B4-0FD1-4697-9CFA-ED591D91C620}" dt="2020-04-16T19:30:25.117" v="2541" actId="571"/>
          <ac:grpSpMkLst>
            <pc:docMk/>
            <pc:sldMk cId="4191110109" sldId="258"/>
            <ac:grpSpMk id="234" creationId="{2C9E856B-40A4-41EF-9F76-BA0D6F5F2FA8}"/>
          </ac:grpSpMkLst>
        </pc:grpChg>
        <pc:grpChg chg="add del mod ord">
          <ac:chgData name="Omair Abdulkrem Khalid Aljabri" userId="b2c00a74-2992-4546-9b63-c13bdd3f94c6" providerId="ADAL" clId="{212D93B4-0FD1-4697-9CFA-ED591D91C620}" dt="2020-04-16T19:49:40.490" v="2715"/>
          <ac:grpSpMkLst>
            <pc:docMk/>
            <pc:sldMk cId="4191110109" sldId="258"/>
            <ac:grpSpMk id="239" creationId="{7F5DB14C-936E-4377-9047-EF5E73518B60}"/>
          </ac:grpSpMkLst>
        </pc:grpChg>
        <pc:grpChg chg="mod">
          <ac:chgData name="Omair Abdulkrem Khalid Aljabri" userId="b2c00a74-2992-4546-9b63-c13bdd3f94c6" providerId="ADAL" clId="{212D93B4-0FD1-4697-9CFA-ED591D91C620}" dt="2020-04-16T19:39:16.961" v="2577" actId="571"/>
          <ac:grpSpMkLst>
            <pc:docMk/>
            <pc:sldMk cId="4191110109" sldId="258"/>
            <ac:grpSpMk id="241" creationId="{4D0F74AC-CE81-4FCF-9937-7DC802A5FEDB}"/>
          </ac:grpSpMkLst>
        </pc:grpChg>
        <pc:grpChg chg="mod">
          <ac:chgData name="Omair Abdulkrem Khalid Aljabri" userId="b2c00a74-2992-4546-9b63-c13bdd3f94c6" providerId="ADAL" clId="{212D93B4-0FD1-4697-9CFA-ED591D91C620}" dt="2020-04-16T19:45:58.024" v="2683" actId="1076"/>
          <ac:grpSpMkLst>
            <pc:docMk/>
            <pc:sldMk cId="4191110109" sldId="258"/>
            <ac:grpSpMk id="261" creationId="{9E098E0E-7DD0-4769-B416-511D58B0A1C0}"/>
          </ac:grpSpMkLst>
        </pc:grpChg>
        <pc:grpChg chg="mod">
          <ac:chgData name="Omair Abdulkrem Khalid Aljabri" userId="b2c00a74-2992-4546-9b63-c13bdd3f94c6" providerId="ADAL" clId="{212D93B4-0FD1-4697-9CFA-ED591D91C620}" dt="2020-04-16T19:53:50.678" v="2726"/>
          <ac:grpSpMkLst>
            <pc:docMk/>
            <pc:sldMk cId="4191110109" sldId="258"/>
            <ac:grpSpMk id="266" creationId="{38DC982F-A702-4091-93B6-4D88B42C963C}"/>
          </ac:grpSpMkLst>
        </pc:grpChg>
        <pc:grpChg chg="add del">
          <ac:chgData name="Omair Abdulkrem Khalid Aljabri" userId="b2c00a74-2992-4546-9b63-c13bdd3f94c6" providerId="ADAL" clId="{212D93B4-0FD1-4697-9CFA-ED591D91C620}" dt="2020-04-14T20:27:53.867" v="14" actId="478"/>
          <ac:grpSpMkLst>
            <pc:docMk/>
            <pc:sldMk cId="4191110109" sldId="258"/>
            <ac:grpSpMk id="282" creationId="{2ECF3E5B-D4D9-494A-9414-7568BC7D6D4F}"/>
          </ac:grpSpMkLst>
        </pc:grpChg>
        <pc:grpChg chg="add del mod">
          <ac:chgData name="Omair Abdulkrem Khalid Aljabri" userId="b2c00a74-2992-4546-9b63-c13bdd3f94c6" providerId="ADAL" clId="{212D93B4-0FD1-4697-9CFA-ED591D91C620}" dt="2020-04-14T20:40:29.548" v="274"/>
          <ac:grpSpMkLst>
            <pc:docMk/>
            <pc:sldMk cId="4191110109" sldId="258"/>
            <ac:grpSpMk id="290" creationId="{67C3829A-922E-4571-904E-7A1897DEF36D}"/>
          </ac:grpSpMkLst>
        </pc:grpChg>
        <pc:grpChg chg="add del mod">
          <ac:chgData name="Omair Abdulkrem Khalid Aljabri" userId="b2c00a74-2992-4546-9b63-c13bdd3f94c6" providerId="ADAL" clId="{212D93B4-0FD1-4697-9CFA-ED591D91C620}" dt="2020-04-14T20:40:29.548" v="274"/>
          <ac:grpSpMkLst>
            <pc:docMk/>
            <pc:sldMk cId="4191110109" sldId="258"/>
            <ac:grpSpMk id="304" creationId="{076E9317-5C9D-46C5-AFB4-557F57694516}"/>
          </ac:grpSpMkLst>
        </pc:grpChg>
        <pc:picChg chg="add del mod">
          <ac:chgData name="Omair Abdulkrem Khalid Aljabri" userId="b2c00a74-2992-4546-9b63-c13bdd3f94c6" providerId="ADAL" clId="{212D93B4-0FD1-4697-9CFA-ED591D91C620}" dt="2020-04-14T21:06:28.471" v="655"/>
          <ac:picMkLst>
            <pc:docMk/>
            <pc:sldMk cId="4191110109" sldId="258"/>
            <ac:picMk id="12" creationId="{45450237-E1D7-4B06-80D2-A15C447A5F61}"/>
          </ac:picMkLst>
        </pc:picChg>
        <pc:picChg chg="add del mod">
          <ac:chgData name="Omair Abdulkrem Khalid Aljabri" userId="b2c00a74-2992-4546-9b63-c13bdd3f94c6" providerId="ADAL" clId="{212D93B4-0FD1-4697-9CFA-ED591D91C620}" dt="2020-04-16T18:47:52.677" v="1796"/>
          <ac:picMkLst>
            <pc:docMk/>
            <pc:sldMk cId="4191110109" sldId="258"/>
            <ac:picMk id="12" creationId="{75977E33-DC6E-4CC0-B200-9657E02A8624}"/>
          </ac:picMkLst>
        </pc:picChg>
        <pc:picChg chg="add del mod">
          <ac:chgData name="Omair Abdulkrem Khalid Aljabri" userId="b2c00a74-2992-4546-9b63-c13bdd3f94c6" providerId="ADAL" clId="{212D93B4-0FD1-4697-9CFA-ED591D91C620}" dt="2020-04-15T10:52:25.061" v="992"/>
          <ac:picMkLst>
            <pc:docMk/>
            <pc:sldMk cId="4191110109" sldId="258"/>
            <ac:picMk id="12" creationId="{D8CCF1DD-65A5-44FE-BF6F-DA12D1618211}"/>
          </ac:picMkLst>
        </pc:picChg>
        <pc:picChg chg="add del mod topLvl">
          <ac:chgData name="Omair Abdulkrem Khalid Aljabri" userId="b2c00a74-2992-4546-9b63-c13bdd3f94c6" providerId="ADAL" clId="{212D93B4-0FD1-4697-9CFA-ED591D91C620}" dt="2020-04-15T10:52:19.483" v="988" actId="478"/>
          <ac:picMkLst>
            <pc:docMk/>
            <pc:sldMk cId="4191110109" sldId="258"/>
            <ac:picMk id="14" creationId="{18DBFFA4-1449-4AEF-9C5F-CB1E115D6B91}"/>
          </ac:picMkLst>
        </pc:picChg>
        <pc:picChg chg="add mod">
          <ac:chgData name="Omair Abdulkrem Khalid Aljabri" userId="b2c00a74-2992-4546-9b63-c13bdd3f94c6" providerId="ADAL" clId="{212D93B4-0FD1-4697-9CFA-ED591D91C620}" dt="2020-04-16T19:04:52.120" v="2461" actId="14100"/>
          <ac:picMkLst>
            <pc:docMk/>
            <pc:sldMk cId="4191110109" sldId="258"/>
            <ac:picMk id="14" creationId="{55E2FD41-512B-4B5A-A7FE-9D0397D1B207}"/>
          </ac:picMkLst>
        </pc:picChg>
        <pc:picChg chg="add del mod">
          <ac:chgData name="Omair Abdulkrem Khalid Aljabri" userId="b2c00a74-2992-4546-9b63-c13bdd3f94c6" providerId="ADAL" clId="{212D93B4-0FD1-4697-9CFA-ED591D91C620}" dt="2020-04-15T10:56:41.882" v="997"/>
          <ac:picMkLst>
            <pc:docMk/>
            <pc:sldMk cId="4191110109" sldId="258"/>
            <ac:picMk id="17" creationId="{B83EA75C-EC99-4AEA-90B1-EE82159601EE}"/>
          </ac:picMkLst>
        </pc:picChg>
        <pc:picChg chg="add mod">
          <ac:chgData name="Omair Abdulkrem Khalid Aljabri" userId="b2c00a74-2992-4546-9b63-c13bdd3f94c6" providerId="ADAL" clId="{212D93B4-0FD1-4697-9CFA-ED591D91C620}" dt="2020-04-14T21:20:23.463" v="948" actId="1076"/>
          <ac:picMkLst>
            <pc:docMk/>
            <pc:sldMk cId="4191110109" sldId="258"/>
            <ac:picMk id="20" creationId="{195743B4-4CA6-4A75-9BC1-98D8A505D0B2}"/>
          </ac:picMkLst>
        </pc:picChg>
        <pc:picChg chg="add mod">
          <ac:chgData name="Omair Abdulkrem Khalid Aljabri" userId="b2c00a74-2992-4546-9b63-c13bdd3f94c6" providerId="ADAL" clId="{212D93B4-0FD1-4697-9CFA-ED591D91C620}" dt="2020-04-16T19:31:09.224" v="2562" actId="1076"/>
          <ac:picMkLst>
            <pc:docMk/>
            <pc:sldMk cId="4191110109" sldId="258"/>
            <ac:picMk id="30" creationId="{C933A660-CE37-4CC0-BBF8-83F426B96969}"/>
          </ac:picMkLst>
        </pc:picChg>
        <pc:picChg chg="add del mod">
          <ac:chgData name="Omair Abdulkrem Khalid Aljabri" userId="b2c00a74-2992-4546-9b63-c13bdd3f94c6" providerId="ADAL" clId="{212D93B4-0FD1-4697-9CFA-ED591D91C620}" dt="2020-04-15T10:57:16.606" v="1003"/>
          <ac:picMkLst>
            <pc:docMk/>
            <pc:sldMk cId="4191110109" sldId="258"/>
            <ac:picMk id="30" creationId="{EE9ECDC4-110B-4416-ADEC-9749CBAD79BC}"/>
          </ac:picMkLst>
        </pc:picChg>
        <pc:picChg chg="add del mod">
          <ac:chgData name="Omair Abdulkrem Khalid Aljabri" userId="b2c00a74-2992-4546-9b63-c13bdd3f94c6" providerId="ADAL" clId="{212D93B4-0FD1-4697-9CFA-ED591D91C620}" dt="2020-04-15T10:58:22.443" v="1008"/>
          <ac:picMkLst>
            <pc:docMk/>
            <pc:sldMk cId="4191110109" sldId="258"/>
            <ac:picMk id="32" creationId="{16638C96-11F4-4C4C-8257-FF3931836972}"/>
          </ac:picMkLst>
        </pc:picChg>
        <pc:picChg chg="add del mod topLvl">
          <ac:chgData name="Omair Abdulkrem Khalid Aljabri" userId="b2c00a74-2992-4546-9b63-c13bdd3f94c6" providerId="ADAL" clId="{212D93B4-0FD1-4697-9CFA-ED591D91C620}" dt="2020-04-15T11:12:19.170" v="1356" actId="478"/>
          <ac:picMkLst>
            <pc:docMk/>
            <pc:sldMk cId="4191110109" sldId="258"/>
            <ac:picMk id="34" creationId="{C0606AA0-6752-4562-A3A6-770735179730}"/>
          </ac:picMkLst>
        </pc:picChg>
        <pc:picChg chg="add del mod topLvl">
          <ac:chgData name="Omair Abdulkrem Khalid Aljabri" userId="b2c00a74-2992-4546-9b63-c13bdd3f94c6" providerId="ADAL" clId="{212D93B4-0FD1-4697-9CFA-ED591D91C620}" dt="2020-04-16T18:46:26.446" v="1788" actId="478"/>
          <ac:picMkLst>
            <pc:docMk/>
            <pc:sldMk cId="4191110109" sldId="258"/>
            <ac:picMk id="37" creationId="{77C6B7C5-FC98-4AAE-B3CD-52C5162E96B6}"/>
          </ac:picMkLst>
        </pc:picChg>
        <pc:picChg chg="add mod">
          <ac:chgData name="Omair Abdulkrem Khalid Aljabri" userId="b2c00a74-2992-4546-9b63-c13bdd3f94c6" providerId="ADAL" clId="{212D93B4-0FD1-4697-9CFA-ED591D91C620}" dt="2020-04-15T12:04:54.590" v="1730" actId="14100"/>
          <ac:picMkLst>
            <pc:docMk/>
            <pc:sldMk cId="4191110109" sldId="258"/>
            <ac:picMk id="40" creationId="{F58B5788-376E-42C0-AF09-846032C0744B}"/>
          </ac:picMkLst>
        </pc:picChg>
        <pc:picChg chg="add del mod">
          <ac:chgData name="Omair Abdulkrem Khalid Aljabri" userId="b2c00a74-2992-4546-9b63-c13bdd3f94c6" providerId="ADAL" clId="{212D93B4-0FD1-4697-9CFA-ED591D91C620}" dt="2020-04-15T11:51:41.084" v="1665" actId="478"/>
          <ac:picMkLst>
            <pc:docMk/>
            <pc:sldMk cId="4191110109" sldId="258"/>
            <ac:picMk id="42" creationId="{1FDC3359-6835-47FA-84B8-00F90628D5AF}"/>
          </ac:picMkLst>
        </pc:picChg>
        <pc:picChg chg="add mod">
          <ac:chgData name="Omair Abdulkrem Khalid Aljabri" userId="b2c00a74-2992-4546-9b63-c13bdd3f94c6" providerId="ADAL" clId="{212D93B4-0FD1-4697-9CFA-ED591D91C620}" dt="2020-04-15T12:04:54.590" v="1730" actId="14100"/>
          <ac:picMkLst>
            <pc:docMk/>
            <pc:sldMk cId="4191110109" sldId="258"/>
            <ac:picMk id="44" creationId="{62459D42-192A-4F7B-A2B0-DEC19709CA76}"/>
          </ac:picMkLst>
        </pc:picChg>
        <pc:picChg chg="del topLvl">
          <ac:chgData name="Omair Abdulkrem Khalid Aljabri" userId="b2c00a74-2992-4546-9b63-c13bdd3f94c6" providerId="ADAL" clId="{212D93B4-0FD1-4697-9CFA-ED591D91C620}" dt="2020-04-15T11:22:39.444" v="1608" actId="478"/>
          <ac:picMkLst>
            <pc:docMk/>
            <pc:sldMk cId="4191110109" sldId="258"/>
            <ac:picMk id="196" creationId="{E24BEE6A-2339-4F09-8732-88020CE555E3}"/>
          </ac:picMkLst>
        </pc:picChg>
        <pc:picChg chg="del topLvl">
          <ac:chgData name="Omair Abdulkrem Khalid Aljabri" userId="b2c00a74-2992-4546-9b63-c13bdd3f94c6" providerId="ADAL" clId="{212D93B4-0FD1-4697-9CFA-ED591D91C620}" dt="2020-04-14T21:16:08.544" v="850" actId="478"/>
          <ac:picMkLst>
            <pc:docMk/>
            <pc:sldMk cId="4191110109" sldId="258"/>
            <ac:picMk id="215" creationId="{08FA939C-A140-4995-A652-848C0901381E}"/>
          </ac:picMkLst>
        </pc:picChg>
        <pc:picChg chg="del topLvl">
          <ac:chgData name="Omair Abdulkrem Khalid Aljabri" userId="b2c00a74-2992-4546-9b63-c13bdd3f94c6" providerId="ADAL" clId="{212D93B4-0FD1-4697-9CFA-ED591D91C620}" dt="2020-04-16T19:30:39.226" v="2555" actId="478"/>
          <ac:picMkLst>
            <pc:docMk/>
            <pc:sldMk cId="4191110109" sldId="258"/>
            <ac:picMk id="231" creationId="{398D5BA2-7B55-4034-B522-CC07CB60CCA3}"/>
          </ac:picMkLst>
        </pc:picChg>
        <pc:picChg chg="del">
          <ac:chgData name="Omair Abdulkrem Khalid Aljabri" userId="b2c00a74-2992-4546-9b63-c13bdd3f94c6" providerId="ADAL" clId="{212D93B4-0FD1-4697-9CFA-ED591D91C620}" dt="2020-04-16T19:30:38.199" v="2554" actId="478"/>
          <ac:picMkLst>
            <pc:docMk/>
            <pc:sldMk cId="4191110109" sldId="258"/>
            <ac:picMk id="232" creationId="{089C4626-94CE-4AF7-9263-B5E571A77D66}"/>
          </ac:picMkLst>
        </pc:picChg>
      </pc:sldChg>
      <pc:sldChg chg="addSp add del modAnim">
        <pc:chgData name="Omair Abdulkrem Khalid Aljabri" userId="b2c00a74-2992-4546-9b63-c13bdd3f94c6" providerId="ADAL" clId="{212D93B4-0FD1-4697-9CFA-ED591D91C620}" dt="2020-04-14T21:11:48.483" v="776" actId="2696"/>
        <pc:sldMkLst>
          <pc:docMk/>
          <pc:sldMk cId="247156400" sldId="259"/>
        </pc:sldMkLst>
        <pc:grpChg chg="add">
          <ac:chgData name="Omair Abdulkrem Khalid Aljabri" userId="b2c00a74-2992-4546-9b63-c13bdd3f94c6" providerId="ADAL" clId="{212D93B4-0FD1-4697-9CFA-ED591D91C620}" dt="2020-04-14T20:40:30.942" v="275"/>
          <ac:grpSpMkLst>
            <pc:docMk/>
            <pc:sldMk cId="247156400" sldId="259"/>
            <ac:grpSpMk id="2" creationId="{431DBEEF-618E-42BD-BDEC-51C596A225AD}"/>
          </ac:grpSpMkLst>
        </pc:grpChg>
        <pc:grpChg chg="add">
          <ac:chgData name="Omair Abdulkrem Khalid Aljabri" userId="b2c00a74-2992-4546-9b63-c13bdd3f94c6" providerId="ADAL" clId="{212D93B4-0FD1-4697-9CFA-ED591D91C620}" dt="2020-04-14T20:40:30.942" v="275"/>
          <ac:grpSpMkLst>
            <pc:docMk/>
            <pc:sldMk cId="247156400" sldId="259"/>
            <ac:grpSpMk id="9" creationId="{20693D09-E68E-4C7E-A3E4-7A3113D3FF7E}"/>
          </ac:grpSpMkLst>
        </pc:grpChg>
      </pc:sldChg>
      <pc:sldChg chg="add del">
        <pc:chgData name="Omair Abdulkrem Khalid Aljabri" userId="b2c00a74-2992-4546-9b63-c13bdd3f94c6" providerId="ADAL" clId="{212D93B4-0FD1-4697-9CFA-ED591D91C620}" dt="2020-04-15T10:52:11.804" v="982" actId="2696"/>
        <pc:sldMkLst>
          <pc:docMk/>
          <pc:sldMk cId="361173922" sldId="259"/>
        </pc:sldMkLst>
      </pc:sldChg>
    </pc:docChg>
  </pc:docChgLst>
  <pc:docChgLst>
    <pc:chgData name="Omair Abdulkrem Khalid Aljabri" userId="b2c00a74-2992-4546-9b63-c13bdd3f94c6" providerId="ADAL" clId="{00096579-0E07-4E27-9435-24AA76B7BD9C}"/>
    <pc:docChg chg="undo custSel modSld">
      <pc:chgData name="Omair Abdulkrem Khalid Aljabri" userId="b2c00a74-2992-4546-9b63-c13bdd3f94c6" providerId="ADAL" clId="{00096579-0E07-4E27-9435-24AA76B7BD9C}" dt="2020-04-20T21:50:01.423" v="301" actId="1076"/>
      <pc:docMkLst>
        <pc:docMk/>
      </pc:docMkLst>
      <pc:sldChg chg="addSp delSp modSp modAnim">
        <pc:chgData name="Omair Abdulkrem Khalid Aljabri" userId="b2c00a74-2992-4546-9b63-c13bdd3f94c6" providerId="ADAL" clId="{00096579-0E07-4E27-9435-24AA76B7BD9C}" dt="2020-04-20T21:50:01.423" v="301" actId="1076"/>
        <pc:sldMkLst>
          <pc:docMk/>
          <pc:sldMk cId="4191110109" sldId="258"/>
        </pc:sldMkLst>
        <pc:spChg chg="mod">
          <ac:chgData name="Omair Abdulkrem Khalid Aljabri" userId="b2c00a74-2992-4546-9b63-c13bdd3f94c6" providerId="ADAL" clId="{00096579-0E07-4E27-9435-24AA76B7BD9C}" dt="2020-04-20T21:38:18.668" v="107" actId="1037"/>
          <ac:spMkLst>
            <pc:docMk/>
            <pc:sldMk cId="4191110109" sldId="258"/>
            <ac:spMk id="19" creationId="{AA988888-AA52-466B-85BC-EFC6092FDFA9}"/>
          </ac:spMkLst>
        </pc:spChg>
        <pc:spChg chg="mod">
          <ac:chgData name="Omair Abdulkrem Khalid Aljabri" userId="b2c00a74-2992-4546-9b63-c13bdd3f94c6" providerId="ADAL" clId="{00096579-0E07-4E27-9435-24AA76B7BD9C}" dt="2020-04-20T21:44:40.806" v="142" actId="20577"/>
          <ac:spMkLst>
            <pc:docMk/>
            <pc:sldMk cId="4191110109" sldId="258"/>
            <ac:spMk id="25" creationId="{24910935-F733-4416-BF60-85288728E5AA}"/>
          </ac:spMkLst>
        </pc:spChg>
        <pc:spChg chg="mod">
          <ac:chgData name="Omair Abdulkrem Khalid Aljabri" userId="b2c00a74-2992-4546-9b63-c13bdd3f94c6" providerId="ADAL" clId="{00096579-0E07-4E27-9435-24AA76B7BD9C}" dt="2020-04-20T21:20:26.448" v="39" actId="20577"/>
          <ac:spMkLst>
            <pc:docMk/>
            <pc:sldMk cId="4191110109" sldId="258"/>
            <ac:spMk id="66" creationId="{F7EFAC9F-9F15-4A0F-9E86-7B4B1ABBB981}"/>
          </ac:spMkLst>
        </pc:spChg>
        <pc:spChg chg="mod">
          <ac:chgData name="Omair Abdulkrem Khalid Aljabri" userId="b2c00a74-2992-4546-9b63-c13bdd3f94c6" providerId="ADAL" clId="{00096579-0E07-4E27-9435-24AA76B7BD9C}" dt="2020-04-20T21:46:56.975" v="218" actId="20577"/>
          <ac:spMkLst>
            <pc:docMk/>
            <pc:sldMk cId="4191110109" sldId="258"/>
            <ac:spMk id="183" creationId="{F6D8352B-ED3D-4E98-A258-7C96A887B0FD}"/>
          </ac:spMkLst>
        </pc:spChg>
        <pc:spChg chg="mod">
          <ac:chgData name="Omair Abdulkrem Khalid Aljabri" userId="b2c00a74-2992-4546-9b63-c13bdd3f94c6" providerId="ADAL" clId="{00096579-0E07-4E27-9435-24AA76B7BD9C}" dt="2020-04-20T21:47:25.422" v="226" actId="20577"/>
          <ac:spMkLst>
            <pc:docMk/>
            <pc:sldMk cId="4191110109" sldId="258"/>
            <ac:spMk id="190" creationId="{6E0284A5-2F09-4DAD-B548-DAD0BCC31DF9}"/>
          </ac:spMkLst>
        </pc:spChg>
        <pc:spChg chg="mod">
          <ac:chgData name="Omair Abdulkrem Khalid Aljabri" userId="b2c00a74-2992-4546-9b63-c13bdd3f94c6" providerId="ADAL" clId="{00096579-0E07-4E27-9435-24AA76B7BD9C}" dt="2020-04-20T21:37:18.112" v="87" actId="1038"/>
          <ac:spMkLst>
            <pc:docMk/>
            <pc:sldMk cId="4191110109" sldId="258"/>
            <ac:spMk id="268" creationId="{530FB76A-FE44-4AB6-8421-DD3BAC78EB97}"/>
          </ac:spMkLst>
        </pc:spChg>
        <pc:spChg chg="del">
          <ac:chgData name="Omair Abdulkrem Khalid Aljabri" userId="b2c00a74-2992-4546-9b63-c13bdd3f94c6" providerId="ADAL" clId="{00096579-0E07-4E27-9435-24AA76B7BD9C}" dt="2020-04-20T21:23:41.462" v="54"/>
          <ac:spMkLst>
            <pc:docMk/>
            <pc:sldMk cId="4191110109" sldId="258"/>
            <ac:spMk id="269" creationId="{088B3FB7-318B-4DA0-A140-DB33C07DFDB3}"/>
          </ac:spMkLst>
        </pc:spChg>
        <pc:spChg chg="mod">
          <ac:chgData name="Omair Abdulkrem Khalid Aljabri" userId="b2c00a74-2992-4546-9b63-c13bdd3f94c6" providerId="ADAL" clId="{00096579-0E07-4E27-9435-24AA76B7BD9C}" dt="2020-04-20T21:25:13.095" v="61" actId="20577"/>
          <ac:spMkLst>
            <pc:docMk/>
            <pc:sldMk cId="4191110109" sldId="258"/>
            <ac:spMk id="353" creationId="{C21C022B-BA66-405D-9D87-D51F2228BF6E}"/>
          </ac:spMkLst>
        </pc:spChg>
        <pc:grpChg chg="mod">
          <ac:chgData name="Omair Abdulkrem Khalid Aljabri" userId="b2c00a74-2992-4546-9b63-c13bdd3f94c6" providerId="ADAL" clId="{00096579-0E07-4E27-9435-24AA76B7BD9C}" dt="2020-04-20T20:52:08.002" v="1" actId="1076"/>
          <ac:grpSpMkLst>
            <pc:docMk/>
            <pc:sldMk cId="4191110109" sldId="258"/>
            <ac:grpSpMk id="4" creationId="{D76C6A86-E783-47AC-8DD0-DA7C6869C32B}"/>
          </ac:grpSpMkLst>
        </pc:grpChg>
        <pc:grpChg chg="mod">
          <ac:chgData name="Omair Abdulkrem Khalid Aljabri" userId="b2c00a74-2992-4546-9b63-c13bdd3f94c6" providerId="ADAL" clId="{00096579-0E07-4E27-9435-24AA76B7BD9C}" dt="2020-04-20T21:38:58.870" v="127" actId="1036"/>
          <ac:grpSpMkLst>
            <pc:docMk/>
            <pc:sldMk cId="4191110109" sldId="258"/>
            <ac:grpSpMk id="22" creationId="{9F398DFC-3FDC-425C-B00E-BB906A433D11}"/>
          </ac:grpSpMkLst>
        </pc:grpChg>
        <pc:grpChg chg="mod">
          <ac:chgData name="Omair Abdulkrem Khalid Aljabri" userId="b2c00a74-2992-4546-9b63-c13bdd3f94c6" providerId="ADAL" clId="{00096579-0E07-4E27-9435-24AA76B7BD9C}" dt="2020-04-20T21:48:59.089" v="261" actId="1035"/>
          <ac:grpSpMkLst>
            <pc:docMk/>
            <pc:sldMk cId="4191110109" sldId="258"/>
            <ac:grpSpMk id="26" creationId="{8FEBE397-27DE-459C-9A7F-88CE9D72D732}"/>
          </ac:grpSpMkLst>
        </pc:grpChg>
        <pc:grpChg chg="mod">
          <ac:chgData name="Omair Abdulkrem Khalid Aljabri" userId="b2c00a74-2992-4546-9b63-c13bdd3f94c6" providerId="ADAL" clId="{00096579-0E07-4E27-9435-24AA76B7BD9C}" dt="2020-04-20T21:37:10.138" v="72" actId="1076"/>
          <ac:grpSpMkLst>
            <pc:docMk/>
            <pc:sldMk cId="4191110109" sldId="258"/>
            <ac:grpSpMk id="27" creationId="{51740EA9-3299-43B5-9461-D0F93540DAF8}"/>
          </ac:grpSpMkLst>
        </pc:grpChg>
        <pc:grpChg chg="mod ord">
          <ac:chgData name="Omair Abdulkrem Khalid Aljabri" userId="b2c00a74-2992-4546-9b63-c13bdd3f94c6" providerId="ADAL" clId="{00096579-0E07-4E27-9435-24AA76B7BD9C}" dt="2020-04-20T21:50:01.423" v="301" actId="1076"/>
          <ac:grpSpMkLst>
            <pc:docMk/>
            <pc:sldMk cId="4191110109" sldId="258"/>
            <ac:grpSpMk id="36" creationId="{AA6FB835-17B4-42DB-A922-0552B3ED0541}"/>
          </ac:grpSpMkLst>
        </pc:grpChg>
        <pc:grpChg chg="mod">
          <ac:chgData name="Omair Abdulkrem Khalid Aljabri" userId="b2c00a74-2992-4546-9b63-c13bdd3f94c6" providerId="ADAL" clId="{00096579-0E07-4E27-9435-24AA76B7BD9C}" dt="2020-04-20T21:20:16.670" v="9" actId="1076"/>
          <ac:grpSpMkLst>
            <pc:docMk/>
            <pc:sldMk cId="4191110109" sldId="258"/>
            <ac:grpSpMk id="37" creationId="{2D5F5F10-3126-4FE8-8B9B-52CCC4226955}"/>
          </ac:grpSpMkLst>
        </pc:grpChg>
        <pc:grpChg chg="mod">
          <ac:chgData name="Omair Abdulkrem Khalid Aljabri" userId="b2c00a74-2992-4546-9b63-c13bdd3f94c6" providerId="ADAL" clId="{00096579-0E07-4E27-9435-24AA76B7BD9C}" dt="2020-04-20T21:20:16.670" v="9" actId="1076"/>
          <ac:grpSpMkLst>
            <pc:docMk/>
            <pc:sldMk cId="4191110109" sldId="258"/>
            <ac:grpSpMk id="54" creationId="{9BC0A8D1-D043-4B58-B659-2FEDFADAC0CB}"/>
          </ac:grpSpMkLst>
        </pc:grpChg>
        <pc:grpChg chg="mod">
          <ac:chgData name="Omair Abdulkrem Khalid Aljabri" userId="b2c00a74-2992-4546-9b63-c13bdd3f94c6" providerId="ADAL" clId="{00096579-0E07-4E27-9435-24AA76B7BD9C}" dt="2020-04-20T20:52:08.002" v="1" actId="1076"/>
          <ac:grpSpMkLst>
            <pc:docMk/>
            <pc:sldMk cId="4191110109" sldId="258"/>
            <ac:grpSpMk id="57" creationId="{2CE16334-91AE-4BD2-A0BC-32BE562597F7}"/>
          </ac:grpSpMkLst>
        </pc:grpChg>
        <pc:grpChg chg="mod">
          <ac:chgData name="Omair Abdulkrem Khalid Aljabri" userId="b2c00a74-2992-4546-9b63-c13bdd3f94c6" providerId="ADAL" clId="{00096579-0E07-4E27-9435-24AA76B7BD9C}" dt="2020-04-20T20:52:08.002" v="1" actId="1076"/>
          <ac:grpSpMkLst>
            <pc:docMk/>
            <pc:sldMk cId="4191110109" sldId="258"/>
            <ac:grpSpMk id="64" creationId="{2DBF69B0-C1FC-4FBF-ACE3-68058C2EF19B}"/>
          </ac:grpSpMkLst>
        </pc:grpChg>
        <pc:grpChg chg="mod">
          <ac:chgData name="Omair Abdulkrem Khalid Aljabri" userId="b2c00a74-2992-4546-9b63-c13bdd3f94c6" providerId="ADAL" clId="{00096579-0E07-4E27-9435-24AA76B7BD9C}" dt="2020-04-20T20:52:08.002" v="1" actId="1076"/>
          <ac:grpSpMkLst>
            <pc:docMk/>
            <pc:sldMk cId="4191110109" sldId="258"/>
            <ac:grpSpMk id="67" creationId="{BF11EB5B-22F4-4925-92BB-4A186FF164CF}"/>
          </ac:grpSpMkLst>
        </pc:grpChg>
        <pc:grpChg chg="mod">
          <ac:chgData name="Omair Abdulkrem Khalid Aljabri" userId="b2c00a74-2992-4546-9b63-c13bdd3f94c6" providerId="ADAL" clId="{00096579-0E07-4E27-9435-24AA76B7BD9C}" dt="2020-04-20T21:49:32.230" v="297" actId="1037"/>
          <ac:grpSpMkLst>
            <pc:docMk/>
            <pc:sldMk cId="4191110109" sldId="258"/>
            <ac:grpSpMk id="181" creationId="{E9F69641-749B-4C15-95CA-9DDC9443B057}"/>
          </ac:grpSpMkLst>
        </pc:grpChg>
        <pc:grpChg chg="mod">
          <ac:chgData name="Omair Abdulkrem Khalid Aljabri" userId="b2c00a74-2992-4546-9b63-c13bdd3f94c6" providerId="ADAL" clId="{00096579-0E07-4E27-9435-24AA76B7BD9C}" dt="2020-04-20T21:49:26.468" v="296" actId="1036"/>
          <ac:grpSpMkLst>
            <pc:docMk/>
            <pc:sldMk cId="4191110109" sldId="258"/>
            <ac:grpSpMk id="188" creationId="{023192F6-745E-4FD3-B20D-18F4E310D26E}"/>
          </ac:grpSpMkLst>
        </pc:grpChg>
        <pc:grpChg chg="mod">
          <ac:chgData name="Omair Abdulkrem Khalid Aljabri" userId="b2c00a74-2992-4546-9b63-c13bdd3f94c6" providerId="ADAL" clId="{00096579-0E07-4E27-9435-24AA76B7BD9C}" dt="2020-04-20T21:35:08.125" v="64"/>
          <ac:grpSpMkLst>
            <pc:docMk/>
            <pc:sldMk cId="4191110109" sldId="258"/>
            <ac:grpSpMk id="266" creationId="{38DC982F-A702-4091-93B6-4D88B42C963C}"/>
          </ac:grpSpMkLst>
        </pc:grpChg>
        <pc:grpChg chg="add mod">
          <ac:chgData name="Omair Abdulkrem Khalid Aljabri" userId="b2c00a74-2992-4546-9b63-c13bdd3f94c6" providerId="ADAL" clId="{00096579-0E07-4E27-9435-24AA76B7BD9C}" dt="2020-04-20T21:33:51.919" v="62" actId="571"/>
          <ac:grpSpMkLst>
            <pc:docMk/>
            <pc:sldMk cId="4191110109" sldId="258"/>
            <ac:grpSpMk id="322" creationId="{19879DFF-271F-41CF-B983-BFC755651354}"/>
          </ac:grpSpMkLst>
        </pc:grpChg>
        <pc:grpChg chg="mod">
          <ac:chgData name="Omair Abdulkrem Khalid Aljabri" userId="b2c00a74-2992-4546-9b63-c13bdd3f94c6" providerId="ADAL" clId="{00096579-0E07-4E27-9435-24AA76B7BD9C}" dt="2020-04-20T21:33:51.919" v="62" actId="571"/>
          <ac:grpSpMkLst>
            <pc:docMk/>
            <pc:sldMk cId="4191110109" sldId="258"/>
            <ac:grpSpMk id="323" creationId="{027D87F3-F104-470A-B044-411ECB3466E5}"/>
          </ac:grpSpMkLst>
        </pc:grpChg>
        <pc:grpChg chg="mod">
          <ac:chgData name="Omair Abdulkrem Khalid Aljabri" userId="b2c00a74-2992-4546-9b63-c13bdd3f94c6" providerId="ADAL" clId="{00096579-0E07-4E27-9435-24AA76B7BD9C}" dt="2020-04-20T21:33:51.919" v="62" actId="571"/>
          <ac:grpSpMkLst>
            <pc:docMk/>
            <pc:sldMk cId="4191110109" sldId="258"/>
            <ac:grpSpMk id="345" creationId="{1CA0B093-A5F8-4038-8618-2784C026565A}"/>
          </ac:grpSpMkLst>
        </pc:grpChg>
      </pc:sldChg>
    </pc:docChg>
  </pc:docChgLst>
  <pc:docChgLst>
    <pc:chgData name="Omair Aljabri" userId="b2c00a74-2992-4546-9b63-c13bdd3f94c6" providerId="ADAL" clId="{A92CE7D7-43C7-4D92-A82A-1CE7CE23D1D6}"/>
    <pc:docChg chg="undo custSel modSld">
      <pc:chgData name="Omair Aljabri" userId="b2c00a74-2992-4546-9b63-c13bdd3f94c6" providerId="ADAL" clId="{A92CE7D7-43C7-4D92-A82A-1CE7CE23D1D6}" dt="2021-04-07T16:30:24.612" v="11" actId="1037"/>
      <pc:docMkLst>
        <pc:docMk/>
      </pc:docMkLst>
      <pc:sldChg chg="addSp delSp modSp mod modAnim">
        <pc:chgData name="Omair Aljabri" userId="b2c00a74-2992-4546-9b63-c13bdd3f94c6" providerId="ADAL" clId="{A92CE7D7-43C7-4D92-A82A-1CE7CE23D1D6}" dt="2021-04-07T16:30:24.612" v="11" actId="1037"/>
        <pc:sldMkLst>
          <pc:docMk/>
          <pc:sldMk cId="4191110109" sldId="258"/>
        </pc:sldMkLst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43" creationId="{B26ED2EA-6ECA-4490-BE14-5000C5B53E93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45" creationId="{259FFCE1-F115-4CF2-944F-06E3534804AD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53" creationId="{5D6B20A5-68F0-41EF-BCFF-E5317046AD18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54" creationId="{AC122595-000A-436D-83A5-789279823E73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55" creationId="{747E0298-F490-4254-A706-5F48CC8700A1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71" creationId="{9C8FFD99-6056-47C7-85A1-2325AE99FD7D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73" creationId="{524A6834-4DF7-43CE-8DC3-F74CB2DEA33F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74" creationId="{3D9BE498-136C-46EC-8D28-D8E6805FC21C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89" creationId="{24012D37-6565-492E-9FB7-412382D7196C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90" creationId="{75AE5D22-6C0F-45F1-BCED-7963DC624422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391" creationId="{0726806B-9ACA-49DF-BA2A-51C2F5B8EA91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07" creationId="{0E757741-74C5-4125-95F3-836255D8CCFC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08" creationId="{679A8841-3FB4-424F-A7ED-D47AACBE9609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09" creationId="{FFDEEB9B-4F3B-4E98-95F0-CFEBEE5435B1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11" creationId="{0F08ED42-7E46-4952-A65D-139B4B4D3902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13" creationId="{FC29DC2F-0A44-4392-B73E-D90F5A46E6FB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14" creationId="{CA176EB6-2CBA-4EEA-A509-76C0C3EE4A1A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16" creationId="{5A45C874-DFE5-442A-989B-0146268A0FC9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17" creationId="{9D0B40CD-0A43-4EDF-86F4-3CCBE3A775A6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18" creationId="{0C98CE26-8CA6-40E6-A531-F267BB80E7A7}"/>
          </ac:spMkLst>
        </pc:spChg>
        <pc:spChg chg="mod">
          <ac:chgData name="Omair Aljabri" userId="b2c00a74-2992-4546-9b63-c13bdd3f94c6" providerId="ADAL" clId="{A92CE7D7-43C7-4D92-A82A-1CE7CE23D1D6}" dt="2021-04-07T16:14:46.604" v="3"/>
          <ac:spMkLst>
            <pc:docMk/>
            <pc:sldMk cId="4191110109" sldId="258"/>
            <ac:spMk id="419" creationId="{82768CB3-99AF-4303-AE78-6CABD71ADBAA}"/>
          </ac:spMkLst>
        </pc:spChg>
        <pc:grpChg chg="mod">
          <ac:chgData name="Omair Aljabri" userId="b2c00a74-2992-4546-9b63-c13bdd3f94c6" providerId="ADAL" clId="{A92CE7D7-43C7-4D92-A82A-1CE7CE23D1D6}" dt="2021-04-07T16:30:12.886" v="6" actId="1076"/>
          <ac:grpSpMkLst>
            <pc:docMk/>
            <pc:sldMk cId="4191110109" sldId="258"/>
            <ac:grpSpMk id="27" creationId="{51740EA9-3299-43B5-9461-D0F93540DAF8}"/>
          </ac:grpSpMkLst>
        </pc:grpChg>
        <pc:grpChg chg="mod">
          <ac:chgData name="Omair Aljabri" userId="b2c00a74-2992-4546-9b63-c13bdd3f94c6" providerId="ADAL" clId="{A92CE7D7-43C7-4D92-A82A-1CE7CE23D1D6}" dt="2021-04-07T16:14:37.420" v="1" actId="1076"/>
          <ac:grpSpMkLst>
            <pc:docMk/>
            <pc:sldMk cId="4191110109" sldId="258"/>
            <ac:grpSpMk id="85" creationId="{66A0B176-11E1-4CE9-A621-983EB62F98DF}"/>
          </ac:grpSpMkLst>
        </pc:grpChg>
        <pc:grpChg chg="mod">
          <ac:chgData name="Omair Aljabri" userId="b2c00a74-2992-4546-9b63-c13bdd3f94c6" providerId="ADAL" clId="{A92CE7D7-43C7-4D92-A82A-1CE7CE23D1D6}" dt="2021-04-07T16:30:24.612" v="11" actId="1037"/>
          <ac:grpSpMkLst>
            <pc:docMk/>
            <pc:sldMk cId="4191110109" sldId="258"/>
            <ac:grpSpMk id="261" creationId="{9E098E0E-7DD0-4769-B416-511D58B0A1C0}"/>
          </ac:grpSpMkLst>
        </pc:grpChg>
        <pc:grpChg chg="add del mod">
          <ac:chgData name="Omair Aljabri" userId="b2c00a74-2992-4546-9b63-c13bdd3f94c6" providerId="ADAL" clId="{A92CE7D7-43C7-4D92-A82A-1CE7CE23D1D6}" dt="2021-04-07T16:14:47.339" v="4"/>
          <ac:grpSpMkLst>
            <pc:docMk/>
            <pc:sldMk cId="4191110109" sldId="258"/>
            <ac:grpSpMk id="322" creationId="{C0B427BA-6ED7-443D-B133-09B110BA295D}"/>
          </ac:grpSpMkLst>
        </pc:grpChg>
        <pc:grpChg chg="mod">
          <ac:chgData name="Omair Aljabri" userId="b2c00a74-2992-4546-9b63-c13bdd3f94c6" providerId="ADAL" clId="{A92CE7D7-43C7-4D92-A82A-1CE7CE23D1D6}" dt="2021-04-07T16:14:46.604" v="3"/>
          <ac:grpSpMkLst>
            <pc:docMk/>
            <pc:sldMk cId="4191110109" sldId="258"/>
            <ac:grpSpMk id="323" creationId="{3617910A-04B4-4A4F-9916-8CA084CD403F}"/>
          </ac:grpSpMkLst>
        </pc:grpChg>
        <pc:grpChg chg="mod">
          <ac:chgData name="Omair Aljabri" userId="b2c00a74-2992-4546-9b63-c13bdd3f94c6" providerId="ADAL" clId="{A92CE7D7-43C7-4D92-A82A-1CE7CE23D1D6}" dt="2021-04-07T16:14:46.604" v="3"/>
          <ac:grpSpMkLst>
            <pc:docMk/>
            <pc:sldMk cId="4191110109" sldId="258"/>
            <ac:grpSpMk id="405" creationId="{258713AD-839C-4FA0-8730-CAF4AA91E469}"/>
          </ac:grpSpMkLst>
        </pc:grpChg>
        <pc:grpChg chg="mod">
          <ac:chgData name="Omair Aljabri" userId="b2c00a74-2992-4546-9b63-c13bdd3f94c6" providerId="ADAL" clId="{A92CE7D7-43C7-4D92-A82A-1CE7CE23D1D6}" dt="2021-04-07T16:14:46.604" v="3"/>
          <ac:grpSpMkLst>
            <pc:docMk/>
            <pc:sldMk cId="4191110109" sldId="258"/>
            <ac:grpSpMk id="406" creationId="{C2F9F93F-0E1D-4E88-905B-6C6A2543F11F}"/>
          </ac:grpSpMkLst>
        </pc:grpChg>
        <pc:grpChg chg="mod">
          <ac:chgData name="Omair Aljabri" userId="b2c00a74-2992-4546-9b63-c13bdd3f94c6" providerId="ADAL" clId="{A92CE7D7-43C7-4D92-A82A-1CE7CE23D1D6}" dt="2021-04-07T16:14:46.604" v="3"/>
          <ac:grpSpMkLst>
            <pc:docMk/>
            <pc:sldMk cId="4191110109" sldId="258"/>
            <ac:grpSpMk id="410" creationId="{1C0D7C25-AA3C-46F1-8B40-8BF0B7EC7EDC}"/>
          </ac:grpSpMkLst>
        </pc:grpChg>
        <pc:grpChg chg="mod">
          <ac:chgData name="Omair Aljabri" userId="b2c00a74-2992-4546-9b63-c13bdd3f94c6" providerId="ADAL" clId="{A92CE7D7-43C7-4D92-A82A-1CE7CE23D1D6}" dt="2021-04-07T16:14:46.604" v="3"/>
          <ac:grpSpMkLst>
            <pc:docMk/>
            <pc:sldMk cId="4191110109" sldId="258"/>
            <ac:grpSpMk id="412" creationId="{5804852E-72A9-4369-B774-36D99C5A2D5A}"/>
          </ac:grpSpMkLst>
        </pc:grpChg>
        <pc:grpChg chg="mod">
          <ac:chgData name="Omair Aljabri" userId="b2c00a74-2992-4546-9b63-c13bdd3f94c6" providerId="ADAL" clId="{A92CE7D7-43C7-4D92-A82A-1CE7CE23D1D6}" dt="2021-04-07T16:14:46.604" v="3"/>
          <ac:grpSpMkLst>
            <pc:docMk/>
            <pc:sldMk cId="4191110109" sldId="258"/>
            <ac:grpSpMk id="420" creationId="{E4832415-40D3-4D97-B665-725F109E8BB6}"/>
          </ac:grpSpMkLst>
        </pc:grp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392" creationId="{D1D81ED7-EF1F-4B4F-9948-F4389CAA6E7C}"/>
          </ac:cxnSpMkLst>
        </pc:cxn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393" creationId="{E79C8BE7-5851-4ECA-A5E4-E28D73295DD9}"/>
          </ac:cxnSpMkLst>
        </pc:cxn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394" creationId="{4A222B55-650B-4308-A974-56C180131206}"/>
          </ac:cxnSpMkLst>
        </pc:cxn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395" creationId="{204EF58C-3872-4CAE-9917-6283611C8B3C}"/>
          </ac:cxnSpMkLst>
        </pc:cxn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396" creationId="{88FF608D-9C1C-4D07-9024-5DA3C2FA81E5}"/>
          </ac:cxnSpMkLst>
        </pc:cxn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397" creationId="{527745C7-4A9D-4EE1-8B48-D825F3601B57}"/>
          </ac:cxnSpMkLst>
        </pc:cxn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421" creationId="{8318C656-A232-435A-BD68-52A887B7CED8}"/>
          </ac:cxnSpMkLst>
        </pc:cxnChg>
        <pc:cxnChg chg="mod">
          <ac:chgData name="Omair Aljabri" userId="b2c00a74-2992-4546-9b63-c13bdd3f94c6" providerId="ADAL" clId="{A92CE7D7-43C7-4D92-A82A-1CE7CE23D1D6}" dt="2021-04-07T16:14:46.604" v="3"/>
          <ac:cxnSpMkLst>
            <pc:docMk/>
            <pc:sldMk cId="4191110109" sldId="258"/>
            <ac:cxnSpMk id="422" creationId="{A4352703-9E77-4E01-9CD8-6D5D3FAFE505}"/>
          </ac:cxnSpMkLst>
        </pc:cxnChg>
      </pc:sldChg>
    </pc:docChg>
  </pc:docChgLst>
  <pc:docChgLst>
    <pc:chgData name="Omair Abdulkrem Khalid Aljabri" userId="b2c00a74-2992-4546-9b63-c13bdd3f94c6" providerId="ADAL" clId="{4AA39404-DE03-4D82-B7BB-45F053439AB7}"/>
    <pc:docChg chg="undo custSel delSld modSld">
      <pc:chgData name="Omair Abdulkrem Khalid Aljabri" userId="b2c00a74-2992-4546-9b63-c13bdd3f94c6" providerId="ADAL" clId="{4AA39404-DE03-4D82-B7BB-45F053439AB7}" dt="2020-04-13T00:25:35.507" v="387"/>
      <pc:docMkLst>
        <pc:docMk/>
      </pc:docMkLst>
      <pc:sldChg chg="addSp delSp modSp addAnim delAnim modAnim">
        <pc:chgData name="Omair Abdulkrem Khalid Aljabri" userId="b2c00a74-2992-4546-9b63-c13bdd3f94c6" providerId="ADAL" clId="{4AA39404-DE03-4D82-B7BB-45F053439AB7}" dt="2020-04-13T00:25:35.507" v="387"/>
        <pc:sldMkLst>
          <pc:docMk/>
          <pc:sldMk cId="4191110109" sldId="258"/>
        </pc:sldMkLst>
        <pc:grpChg chg="mod">
          <ac:chgData name="Omair Abdulkrem Khalid Aljabri" userId="b2c00a74-2992-4546-9b63-c13bdd3f94c6" providerId="ADAL" clId="{4AA39404-DE03-4D82-B7BB-45F053439AB7}" dt="2020-04-13T00:23:19.893" v="368" actId="1037"/>
          <ac:grpSpMkLst>
            <pc:docMk/>
            <pc:sldMk cId="4191110109" sldId="258"/>
            <ac:grpSpMk id="7" creationId="{00797F4E-E40E-403D-8066-461A7EE21D55}"/>
          </ac:grpSpMkLst>
        </pc:grpChg>
        <pc:grpChg chg="del">
          <ac:chgData name="Omair Abdulkrem Khalid Aljabri" userId="b2c00a74-2992-4546-9b63-c13bdd3f94c6" providerId="ADAL" clId="{4AA39404-DE03-4D82-B7BB-45F053439AB7}" dt="2020-04-12T23:54:24.317" v="54" actId="478"/>
          <ac:grpSpMkLst>
            <pc:docMk/>
            <pc:sldMk cId="4191110109" sldId="258"/>
            <ac:grpSpMk id="17" creationId="{50EE0DF3-F8EF-4FF7-8A97-E01BD6B877D4}"/>
          </ac:grpSpMkLst>
        </pc:grpChg>
        <pc:grpChg chg="mod">
          <ac:chgData name="Omair Abdulkrem Khalid Aljabri" userId="b2c00a74-2992-4546-9b63-c13bdd3f94c6" providerId="ADAL" clId="{4AA39404-DE03-4D82-B7BB-45F053439AB7}" dt="2020-04-12T23:46:44.956" v="0" actId="1037"/>
          <ac:grpSpMkLst>
            <pc:docMk/>
            <pc:sldMk cId="4191110109" sldId="258"/>
            <ac:grpSpMk id="22" creationId="{9F398DFC-3FDC-425C-B00E-BB906A433D11}"/>
          </ac:grpSpMkLst>
        </pc:grpChg>
        <pc:grpChg chg="mod">
          <ac:chgData name="Omair Abdulkrem Khalid Aljabri" userId="b2c00a74-2992-4546-9b63-c13bdd3f94c6" providerId="ADAL" clId="{4AA39404-DE03-4D82-B7BB-45F053439AB7}" dt="2020-04-12T23:56:10.858" v="101" actId="1037"/>
          <ac:grpSpMkLst>
            <pc:docMk/>
            <pc:sldMk cId="4191110109" sldId="258"/>
            <ac:grpSpMk id="26" creationId="{8FEBE397-27DE-459C-9A7F-88CE9D72D732}"/>
          </ac:grpSpMkLst>
        </pc:grpChg>
        <pc:grpChg chg="add del mod">
          <ac:chgData name="Omair Abdulkrem Khalid Aljabri" userId="b2c00a74-2992-4546-9b63-c13bdd3f94c6" providerId="ADAL" clId="{4AA39404-DE03-4D82-B7BB-45F053439AB7}" dt="2020-04-13T00:22:46.663" v="352" actId="478"/>
          <ac:grpSpMkLst>
            <pc:docMk/>
            <pc:sldMk cId="4191110109" sldId="258"/>
            <ac:grpSpMk id="43" creationId="{B5680C4F-4013-4D9C-8AB7-D26223C9DBAD}"/>
          </ac:grpSpMkLst>
        </pc:grpChg>
        <pc:grpChg chg="mod">
          <ac:chgData name="Omair Abdulkrem Khalid Aljabri" userId="b2c00a74-2992-4546-9b63-c13bdd3f94c6" providerId="ADAL" clId="{4AA39404-DE03-4D82-B7BB-45F053439AB7}" dt="2020-04-13T00:23:36.123" v="370" actId="1037"/>
          <ac:grpSpMkLst>
            <pc:docMk/>
            <pc:sldMk cId="4191110109" sldId="258"/>
            <ac:grpSpMk id="87" creationId="{EABE0670-881C-4B05-B641-1174454A3628}"/>
          </ac:grpSpMkLst>
        </pc:grpChg>
        <pc:grpChg chg="mod topLvl">
          <ac:chgData name="Omair Abdulkrem Khalid Aljabri" userId="b2c00a74-2992-4546-9b63-c13bdd3f94c6" providerId="ADAL" clId="{4AA39404-DE03-4D82-B7BB-45F053439AB7}" dt="2020-04-13T00:23:39.896" v="373" actId="1037"/>
          <ac:grpSpMkLst>
            <pc:docMk/>
            <pc:sldMk cId="4191110109" sldId="258"/>
            <ac:grpSpMk id="153" creationId="{303A3BAC-D440-4A60-A212-A2298E79E8BF}"/>
          </ac:grpSpMkLst>
        </pc:grpChg>
        <pc:grpChg chg="del">
          <ac:chgData name="Omair Abdulkrem Khalid Aljabri" userId="b2c00a74-2992-4546-9b63-c13bdd3f94c6" providerId="ADAL" clId="{4AA39404-DE03-4D82-B7BB-45F053439AB7}" dt="2020-04-12T23:54:25.216" v="55" actId="478"/>
          <ac:grpSpMkLst>
            <pc:docMk/>
            <pc:sldMk cId="4191110109" sldId="258"/>
            <ac:grpSpMk id="175" creationId="{4ADBA18D-282A-4D4E-A39F-A32301F626C4}"/>
          </ac:grpSpMkLst>
        </pc:grpChg>
        <pc:grpChg chg="del">
          <ac:chgData name="Omair Abdulkrem Khalid Aljabri" userId="b2c00a74-2992-4546-9b63-c13bdd3f94c6" providerId="ADAL" clId="{4AA39404-DE03-4D82-B7BB-45F053439AB7}" dt="2020-04-12T23:54:23.961" v="53" actId="478"/>
          <ac:grpSpMkLst>
            <pc:docMk/>
            <pc:sldMk cId="4191110109" sldId="258"/>
            <ac:grpSpMk id="184" creationId="{DF41325A-38EF-49D9-A6FE-AEFA5E2A7863}"/>
          </ac:grpSpMkLst>
        </pc:grpChg>
        <pc:grpChg chg="del">
          <ac:chgData name="Omair Abdulkrem Khalid Aljabri" userId="b2c00a74-2992-4546-9b63-c13bdd3f94c6" providerId="ADAL" clId="{4AA39404-DE03-4D82-B7BB-45F053439AB7}" dt="2020-04-12T23:54:21.278" v="52" actId="478"/>
          <ac:grpSpMkLst>
            <pc:docMk/>
            <pc:sldMk cId="4191110109" sldId="258"/>
            <ac:grpSpMk id="190" creationId="{55BD50FA-8BE6-4909-A95E-293170C8A474}"/>
          </ac:grpSpMkLst>
        </pc:grpChg>
        <pc:grpChg chg="mod">
          <ac:chgData name="Omair Abdulkrem Khalid Aljabri" userId="b2c00a74-2992-4546-9b63-c13bdd3f94c6" providerId="ADAL" clId="{4AA39404-DE03-4D82-B7BB-45F053439AB7}" dt="2020-04-12T23:56:19.957" v="106" actId="1037"/>
          <ac:grpSpMkLst>
            <pc:docMk/>
            <pc:sldMk cId="4191110109" sldId="258"/>
            <ac:grpSpMk id="290" creationId="{67C3829A-922E-4571-904E-7A1897DEF36D}"/>
          </ac:grpSpMkLst>
        </pc:grpChg>
        <pc:grpChg chg="mod">
          <ac:chgData name="Omair Abdulkrem Khalid Aljabri" userId="b2c00a74-2992-4546-9b63-c13bdd3f94c6" providerId="ADAL" clId="{4AA39404-DE03-4D82-B7BB-45F053439AB7}" dt="2020-04-12T23:56:53.337" v="142" actId="1038"/>
          <ac:grpSpMkLst>
            <pc:docMk/>
            <pc:sldMk cId="4191110109" sldId="258"/>
            <ac:grpSpMk id="304" creationId="{076E9317-5C9D-46C5-AFB4-557F57694516}"/>
          </ac:grpSpMkLst>
        </pc:grpChg>
        <pc:picChg chg="add del mod topLvl">
          <ac:chgData name="Omair Abdulkrem Khalid Aljabri" userId="b2c00a74-2992-4546-9b63-c13bdd3f94c6" providerId="ADAL" clId="{4AA39404-DE03-4D82-B7BB-45F053439AB7}" dt="2020-04-13T00:22:46.663" v="352" actId="478"/>
          <ac:picMkLst>
            <pc:docMk/>
            <pc:sldMk cId="4191110109" sldId="258"/>
            <ac:picMk id="42" creationId="{C2E15E74-2F01-441E-9BEB-DD7297E70F22}"/>
          </ac:picMkLst>
        </pc:picChg>
      </pc:sldChg>
      <pc:sldChg chg="del">
        <pc:chgData name="Omair Abdulkrem Khalid Aljabri" userId="b2c00a74-2992-4546-9b63-c13bdd3f94c6" providerId="ADAL" clId="{4AA39404-DE03-4D82-B7BB-45F053439AB7}" dt="2020-04-13T00:14:12.171" v="328" actId="2696"/>
        <pc:sldMkLst>
          <pc:docMk/>
          <pc:sldMk cId="477748997" sldId="259"/>
        </pc:sldMkLst>
      </pc:sldChg>
    </pc:docChg>
  </pc:docChgLst>
  <pc:docChgLst>
    <pc:chgData name="Omair Abdulkrem Khalid Aljabri" userId="b2c00a74-2992-4546-9b63-c13bdd3f94c6" providerId="ADAL" clId="{7BA1488D-A9BB-4659-AB24-7F675CBEB28B}"/>
    <pc:docChg chg="undo custSel modSld">
      <pc:chgData name="Omair Abdulkrem Khalid Aljabri" userId="b2c00a74-2992-4546-9b63-c13bdd3f94c6" providerId="ADAL" clId="{7BA1488D-A9BB-4659-AB24-7F675CBEB28B}" dt="2020-04-20T11:36:36.392" v="521" actId="14100"/>
      <pc:docMkLst>
        <pc:docMk/>
      </pc:docMkLst>
      <pc:sldChg chg="addSp delSp modSp delAnim modAnim">
        <pc:chgData name="Omair Abdulkrem Khalid Aljabri" userId="b2c00a74-2992-4546-9b63-c13bdd3f94c6" providerId="ADAL" clId="{7BA1488D-A9BB-4659-AB24-7F675CBEB28B}" dt="2020-04-20T11:36:36.392" v="521" actId="14100"/>
        <pc:sldMkLst>
          <pc:docMk/>
          <pc:sldMk cId="4191110109" sldId="258"/>
        </pc:sldMkLst>
        <pc:spChg chg="add mod">
          <ac:chgData name="Omair Abdulkrem Khalid Aljabri" userId="b2c00a74-2992-4546-9b63-c13bdd3f94c6" providerId="ADAL" clId="{7BA1488D-A9BB-4659-AB24-7F675CBEB28B}" dt="2020-04-20T11:06:46.819" v="95" actId="164"/>
          <ac:spMkLst>
            <pc:docMk/>
            <pc:sldMk cId="4191110109" sldId="258"/>
            <ac:spMk id="13" creationId="{2C37E452-0DB4-4109-BE3B-93B2F800BB10}"/>
          </ac:spMkLst>
        </pc:spChg>
        <pc:spChg chg="add mod">
          <ac:chgData name="Omair Abdulkrem Khalid Aljabri" userId="b2c00a74-2992-4546-9b63-c13bdd3f94c6" providerId="ADAL" clId="{7BA1488D-A9BB-4659-AB24-7F675CBEB28B}" dt="2020-04-20T11:06:46.819" v="95" actId="164"/>
          <ac:spMkLst>
            <pc:docMk/>
            <pc:sldMk cId="4191110109" sldId="258"/>
            <ac:spMk id="16" creationId="{2006D31F-0D0C-43EC-8A2B-C66D981228CD}"/>
          </ac:spMkLst>
        </pc:spChg>
        <pc:spChg chg="add del mod">
          <ac:chgData name="Omair Abdulkrem Khalid Aljabri" userId="b2c00a74-2992-4546-9b63-c13bdd3f94c6" providerId="ADAL" clId="{7BA1488D-A9BB-4659-AB24-7F675CBEB28B}" dt="2020-04-20T11:04:46.154" v="67" actId="1037"/>
          <ac:spMkLst>
            <pc:docMk/>
            <pc:sldMk cId="4191110109" sldId="258"/>
            <ac:spMk id="289" creationId="{4600216E-EA61-428B-818E-FD7DB1B6BF68}"/>
          </ac:spMkLst>
        </pc:spChg>
        <pc:spChg chg="add del mod">
          <ac:chgData name="Omair Abdulkrem Khalid Aljabri" userId="b2c00a74-2992-4546-9b63-c13bdd3f94c6" providerId="ADAL" clId="{7BA1488D-A9BB-4659-AB24-7F675CBEB28B}" dt="2020-04-20T11:04:58.260" v="72" actId="1038"/>
          <ac:spMkLst>
            <pc:docMk/>
            <pc:sldMk cId="4191110109" sldId="258"/>
            <ac:spMk id="290" creationId="{87D917F6-F807-47C5-AF22-36B73ACA0ABD}"/>
          </ac:spMkLst>
        </pc:spChg>
        <pc:spChg chg="mod">
          <ac:chgData name="Omair Abdulkrem Khalid Aljabri" userId="b2c00a74-2992-4546-9b63-c13bdd3f94c6" providerId="ADAL" clId="{7BA1488D-A9BB-4659-AB24-7F675CBEB28B}" dt="2020-04-20T11:16:43.101" v="170" actId="207"/>
          <ac:spMkLst>
            <pc:docMk/>
            <pc:sldMk cId="4191110109" sldId="258"/>
            <ac:spMk id="317" creationId="{E28D13DF-29A4-4C36-B15B-377CA7E74E58}"/>
          </ac:spMkLst>
        </pc:spChg>
        <pc:grpChg chg="mod">
          <ac:chgData name="Omair Abdulkrem Khalid Aljabri" userId="b2c00a74-2992-4546-9b63-c13bdd3f94c6" providerId="ADAL" clId="{7BA1488D-A9BB-4659-AB24-7F675CBEB28B}" dt="2020-04-20T11:21:30.842" v="350" actId="1036"/>
          <ac:grpSpMkLst>
            <pc:docMk/>
            <pc:sldMk cId="4191110109" sldId="258"/>
            <ac:grpSpMk id="4" creationId="{D76C6A86-E783-47AC-8DD0-DA7C6869C32B}"/>
          </ac:grpSpMkLst>
        </pc:grpChg>
        <pc:grpChg chg="add mod">
          <ac:chgData name="Omair Abdulkrem Khalid Aljabri" userId="b2c00a74-2992-4546-9b63-c13bdd3f94c6" providerId="ADAL" clId="{7BA1488D-A9BB-4659-AB24-7F675CBEB28B}" dt="2020-04-20T11:06:46.819" v="95" actId="164"/>
          <ac:grpSpMkLst>
            <pc:docMk/>
            <pc:sldMk cId="4191110109" sldId="258"/>
            <ac:grpSpMk id="17" creationId="{420A4811-DBC8-4EB8-8E25-70CDE8C8FE33}"/>
          </ac:grpSpMkLst>
        </pc:grpChg>
        <pc:grpChg chg="add del mod">
          <ac:chgData name="Omair Abdulkrem Khalid Aljabri" userId="b2c00a74-2992-4546-9b63-c13bdd3f94c6" providerId="ADAL" clId="{7BA1488D-A9BB-4659-AB24-7F675CBEB28B}" dt="2020-04-20T11:10:48.339" v="140" actId="478"/>
          <ac:grpSpMkLst>
            <pc:docMk/>
            <pc:sldMk cId="4191110109" sldId="258"/>
            <ac:grpSpMk id="37" creationId="{1FB614FE-30F5-48BD-A532-433EB586FD68}"/>
          </ac:grpSpMkLst>
        </pc:grpChg>
        <pc:grpChg chg="add mod ord">
          <ac:chgData name="Omair Abdulkrem Khalid Aljabri" userId="b2c00a74-2992-4546-9b63-c13bdd3f94c6" providerId="ADAL" clId="{7BA1488D-A9BB-4659-AB24-7F675CBEB28B}" dt="2020-04-20T11:17:26.612" v="212" actId="1076"/>
          <ac:grpSpMkLst>
            <pc:docMk/>
            <pc:sldMk cId="4191110109" sldId="258"/>
            <ac:grpSpMk id="56" creationId="{57CD1C84-5E30-4497-804B-49C3C2811620}"/>
          </ac:grpSpMkLst>
        </pc:grpChg>
        <pc:grpChg chg="add mod ord">
          <ac:chgData name="Omair Abdulkrem Khalid Aljabri" userId="b2c00a74-2992-4546-9b63-c13bdd3f94c6" providerId="ADAL" clId="{7BA1488D-A9BB-4659-AB24-7F675CBEB28B}" dt="2020-04-20T11:35:36.660" v="517" actId="170"/>
          <ac:grpSpMkLst>
            <pc:docMk/>
            <pc:sldMk cId="4191110109" sldId="258"/>
            <ac:grpSpMk id="59" creationId="{1855EF95-26D2-4A3F-A024-D41608768E1A}"/>
          </ac:grpSpMkLst>
        </pc:grpChg>
        <pc:grpChg chg="mod">
          <ac:chgData name="Omair Abdulkrem Khalid Aljabri" userId="b2c00a74-2992-4546-9b63-c13bdd3f94c6" providerId="ADAL" clId="{7BA1488D-A9BB-4659-AB24-7F675CBEB28B}" dt="2020-04-20T11:06:46.819" v="95" actId="164"/>
          <ac:grpSpMkLst>
            <pc:docMk/>
            <pc:sldMk cId="4191110109" sldId="258"/>
            <ac:grpSpMk id="201" creationId="{D1335FB8-8A9C-4B29-B632-DBFB67A5D5BE}"/>
          </ac:grpSpMkLst>
        </pc:grpChg>
        <pc:grpChg chg="add del mod ord">
          <ac:chgData name="Omair Abdulkrem Khalid Aljabri" userId="b2c00a74-2992-4546-9b63-c13bdd3f94c6" providerId="ADAL" clId="{7BA1488D-A9BB-4659-AB24-7F675CBEB28B}" dt="2020-04-20T11:07:03.620" v="97" actId="1076"/>
          <ac:grpSpMkLst>
            <pc:docMk/>
            <pc:sldMk cId="4191110109" sldId="258"/>
            <ac:grpSpMk id="286" creationId="{D1078CD2-2616-4B5C-8B88-97B48CB39B35}"/>
          </ac:grpSpMkLst>
        </pc:grpChg>
        <pc:grpChg chg="mod">
          <ac:chgData name="Omair Abdulkrem Khalid Aljabri" userId="b2c00a74-2992-4546-9b63-c13bdd3f94c6" providerId="ADAL" clId="{7BA1488D-A9BB-4659-AB24-7F675CBEB28B}" dt="2020-04-20T11:02:51.402" v="7"/>
          <ac:grpSpMkLst>
            <pc:docMk/>
            <pc:sldMk cId="4191110109" sldId="258"/>
            <ac:grpSpMk id="287" creationId="{5BDB890F-AA8E-4A56-9C0E-C8F9DD1881DB}"/>
          </ac:grpSpMkLst>
        </pc:grpChg>
        <pc:grpChg chg="add del mod">
          <ac:chgData name="Omair Abdulkrem Khalid Aljabri" userId="b2c00a74-2992-4546-9b63-c13bdd3f94c6" providerId="ADAL" clId="{7BA1488D-A9BB-4659-AB24-7F675CBEB28B}" dt="2020-04-20T11:02:51.402" v="7"/>
          <ac:grpSpMkLst>
            <pc:docMk/>
            <pc:sldMk cId="4191110109" sldId="258"/>
            <ac:grpSpMk id="288" creationId="{564D9E12-D486-468D-8F11-FCAF5934A9ED}"/>
          </ac:grpSpMkLst>
        </pc:grpChg>
        <pc:grpChg chg="mod">
          <ac:chgData name="Omair Abdulkrem Khalid Aljabri" userId="b2c00a74-2992-4546-9b63-c13bdd3f94c6" providerId="ADAL" clId="{7BA1488D-A9BB-4659-AB24-7F675CBEB28B}" dt="2020-04-20T11:02:13.307" v="0" actId="571"/>
          <ac:grpSpMkLst>
            <pc:docMk/>
            <pc:sldMk cId="4191110109" sldId="258"/>
            <ac:grpSpMk id="293" creationId="{A68BDCBA-0FE8-4FD8-A0E6-3AF4891F9A32}"/>
          </ac:grpSpMkLst>
        </pc:grpChg>
        <pc:grpChg chg="mod">
          <ac:chgData name="Omair Abdulkrem Khalid Aljabri" userId="b2c00a74-2992-4546-9b63-c13bdd3f94c6" providerId="ADAL" clId="{7BA1488D-A9BB-4659-AB24-7F675CBEB28B}" dt="2020-04-20T11:02:13.307" v="0" actId="571"/>
          <ac:grpSpMkLst>
            <pc:docMk/>
            <pc:sldMk cId="4191110109" sldId="258"/>
            <ac:grpSpMk id="295" creationId="{EA9DC5C0-2141-495B-A2F0-18F9BB43D385}"/>
          </ac:grpSpMkLst>
        </pc:grpChg>
        <pc:grpChg chg="add del mod">
          <ac:chgData name="Omair Abdulkrem Khalid Aljabri" userId="b2c00a74-2992-4546-9b63-c13bdd3f94c6" providerId="ADAL" clId="{7BA1488D-A9BB-4659-AB24-7F675CBEB28B}" dt="2020-04-20T11:07:10.291" v="100" actId="478"/>
          <ac:grpSpMkLst>
            <pc:docMk/>
            <pc:sldMk cId="4191110109" sldId="258"/>
            <ac:grpSpMk id="312" creationId="{FF192ED7-815F-4E24-9DE9-BA3D702FF595}"/>
          </ac:grpSpMkLst>
        </pc:grpChg>
        <pc:grpChg chg="mod topLvl">
          <ac:chgData name="Omair Abdulkrem Khalid Aljabri" userId="b2c00a74-2992-4546-9b63-c13bdd3f94c6" providerId="ADAL" clId="{7BA1488D-A9BB-4659-AB24-7F675CBEB28B}" dt="2020-04-20T11:16:51.654" v="173" actId="164"/>
          <ac:grpSpMkLst>
            <pc:docMk/>
            <pc:sldMk cId="4191110109" sldId="258"/>
            <ac:grpSpMk id="313" creationId="{321B9AB7-E8C6-46F9-809A-F28787C3A769}"/>
          </ac:grpSpMkLst>
        </pc:grpChg>
        <pc:grpChg chg="mod">
          <ac:chgData name="Omair Abdulkrem Khalid Aljabri" userId="b2c00a74-2992-4546-9b63-c13bdd3f94c6" providerId="ADAL" clId="{7BA1488D-A9BB-4659-AB24-7F675CBEB28B}" dt="2020-04-20T11:07:05.477" v="98" actId="571"/>
          <ac:grpSpMkLst>
            <pc:docMk/>
            <pc:sldMk cId="4191110109" sldId="258"/>
            <ac:grpSpMk id="316" creationId="{840F57D0-15CD-40CD-8B40-FC6E3733FEDB}"/>
          </ac:grpSpMkLst>
        </pc:grpChg>
        <pc:grpChg chg="add del mod">
          <ac:chgData name="Omair Abdulkrem Khalid Aljabri" userId="b2c00a74-2992-4546-9b63-c13bdd3f94c6" providerId="ADAL" clId="{7BA1488D-A9BB-4659-AB24-7F675CBEB28B}" dt="2020-04-20T11:31:04.943" v="419" actId="478"/>
          <ac:grpSpMkLst>
            <pc:docMk/>
            <pc:sldMk cId="4191110109" sldId="258"/>
            <ac:grpSpMk id="320" creationId="{4257306E-AFC3-4ACD-8284-ABB665B7D7C1}"/>
          </ac:grpSpMkLst>
        </pc:grpChg>
        <pc:grpChg chg="mod topLvl">
          <ac:chgData name="Omair Abdulkrem Khalid Aljabri" userId="b2c00a74-2992-4546-9b63-c13bdd3f94c6" providerId="ADAL" clId="{7BA1488D-A9BB-4659-AB24-7F675CBEB28B}" dt="2020-04-20T11:31:22.462" v="433" actId="164"/>
          <ac:grpSpMkLst>
            <pc:docMk/>
            <pc:sldMk cId="4191110109" sldId="258"/>
            <ac:grpSpMk id="321" creationId="{A58370C0-0CFE-4942-BE14-8FB871E10B4C}"/>
          </ac:grpSpMkLst>
        </pc:grpChg>
        <pc:grpChg chg="mod">
          <ac:chgData name="Omair Abdulkrem Khalid Aljabri" userId="b2c00a74-2992-4546-9b63-c13bdd3f94c6" providerId="ADAL" clId="{7BA1488D-A9BB-4659-AB24-7F675CBEB28B}" dt="2020-04-20T11:31:00.897" v="417" actId="571"/>
          <ac:grpSpMkLst>
            <pc:docMk/>
            <pc:sldMk cId="4191110109" sldId="258"/>
            <ac:grpSpMk id="323" creationId="{0EC5D095-D33E-4607-95C0-03E8E15DB307}"/>
          </ac:grpSpMkLst>
        </pc:grpChg>
        <pc:picChg chg="add del mod topLvl">
          <ac:chgData name="Omair Abdulkrem Khalid Aljabri" userId="b2c00a74-2992-4546-9b63-c13bdd3f94c6" providerId="ADAL" clId="{7BA1488D-A9BB-4659-AB24-7F675CBEB28B}" dt="2020-04-20T11:10:48.339" v="140" actId="478"/>
          <ac:picMkLst>
            <pc:docMk/>
            <pc:sldMk cId="4191110109" sldId="258"/>
            <ac:picMk id="31" creationId="{A40ED700-C53C-4921-BB58-36BF8905FAAE}"/>
          </ac:picMkLst>
        </pc:picChg>
        <pc:picChg chg="add del mod">
          <ac:chgData name="Omair Abdulkrem Khalid Aljabri" userId="b2c00a74-2992-4546-9b63-c13bdd3f94c6" providerId="ADAL" clId="{7BA1488D-A9BB-4659-AB24-7F675CBEB28B}" dt="2020-04-20T11:14:34.752" v="149"/>
          <ac:picMkLst>
            <pc:docMk/>
            <pc:sldMk cId="4191110109" sldId="258"/>
            <ac:picMk id="51" creationId="{95828650-A52A-4CD7-BD04-D34AA59B1B6F}"/>
          </ac:picMkLst>
        </pc:picChg>
        <pc:picChg chg="add del mod">
          <ac:chgData name="Omair Abdulkrem Khalid Aljabri" userId="b2c00a74-2992-4546-9b63-c13bdd3f94c6" providerId="ADAL" clId="{7BA1488D-A9BB-4659-AB24-7F675CBEB28B}" dt="2020-04-20T11:15:46.137" v="159"/>
          <ac:picMkLst>
            <pc:docMk/>
            <pc:sldMk cId="4191110109" sldId="258"/>
            <ac:picMk id="53" creationId="{12935AF6-DF1B-4861-98A3-E61CBFAE13D2}"/>
          </ac:picMkLst>
        </pc:picChg>
        <pc:picChg chg="add mod">
          <ac:chgData name="Omair Abdulkrem Khalid Aljabri" userId="b2c00a74-2992-4546-9b63-c13bdd3f94c6" providerId="ADAL" clId="{7BA1488D-A9BB-4659-AB24-7F675CBEB28B}" dt="2020-04-20T11:26:33.496" v="416" actId="1036"/>
          <ac:picMkLst>
            <pc:docMk/>
            <pc:sldMk cId="4191110109" sldId="258"/>
            <ac:picMk id="55" creationId="{4B1BF569-FAF9-4D8A-907A-B5D333AA5FB3}"/>
          </ac:picMkLst>
        </pc:picChg>
        <pc:picChg chg="add mod">
          <ac:chgData name="Omair Abdulkrem Khalid Aljabri" userId="b2c00a74-2992-4546-9b63-c13bdd3f94c6" providerId="ADAL" clId="{7BA1488D-A9BB-4659-AB24-7F675CBEB28B}" dt="2020-04-20T11:36:36.392" v="521" actId="14100"/>
          <ac:picMkLst>
            <pc:docMk/>
            <pc:sldMk cId="4191110109" sldId="258"/>
            <ac:picMk id="58" creationId="{C6C7B436-AF53-4B7F-8E01-8A0831591195}"/>
          </ac:picMkLst>
        </pc:picChg>
        <pc:picChg chg="del">
          <ac:chgData name="Omair Abdulkrem Khalid Aljabri" userId="b2c00a74-2992-4546-9b63-c13bdd3f94c6" providerId="ADAL" clId="{7BA1488D-A9BB-4659-AB24-7F675CBEB28B}" dt="2020-04-20T11:07:10.291" v="100" actId="478"/>
          <ac:picMkLst>
            <pc:docMk/>
            <pc:sldMk cId="4191110109" sldId="258"/>
            <ac:picMk id="314" creationId="{1DA77153-C3C7-4B28-925C-D9F6A0FE919F}"/>
          </ac:picMkLst>
        </pc:picChg>
        <pc:picChg chg="del topLvl">
          <ac:chgData name="Omair Abdulkrem Khalid Aljabri" userId="b2c00a74-2992-4546-9b63-c13bdd3f94c6" providerId="ADAL" clId="{7BA1488D-A9BB-4659-AB24-7F675CBEB28B}" dt="2020-04-20T11:07:10.291" v="100" actId="478"/>
          <ac:picMkLst>
            <pc:docMk/>
            <pc:sldMk cId="4191110109" sldId="258"/>
            <ac:picMk id="315" creationId="{5F52A12E-ED47-47C2-BA94-4C0DBE19A76D}"/>
          </ac:picMkLst>
        </pc:picChg>
        <pc:picChg chg="del topLvl">
          <ac:chgData name="Omair Abdulkrem Khalid Aljabri" userId="b2c00a74-2992-4546-9b63-c13bdd3f94c6" providerId="ADAL" clId="{7BA1488D-A9BB-4659-AB24-7F675CBEB28B}" dt="2020-04-20T11:31:04.943" v="419" actId="478"/>
          <ac:picMkLst>
            <pc:docMk/>
            <pc:sldMk cId="4191110109" sldId="258"/>
            <ac:picMk id="322" creationId="{B1D32550-1741-40F6-9CC4-4C07B9F229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8DA8-C2D9-42BD-86AF-C98AB051D99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653C-62AD-4511-B140-CDC1C709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2653C-62AD-4511-B140-CDC1C709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EC87A9C-8019-4EC7-8DB1-82F14DCD1D7A}"/>
              </a:ext>
            </a:extLst>
          </p:cNvPr>
          <p:cNvGrpSpPr/>
          <p:nvPr/>
        </p:nvGrpSpPr>
        <p:grpSpPr>
          <a:xfrm>
            <a:off x="6676290" y="2352787"/>
            <a:ext cx="5143500" cy="1226929"/>
            <a:chOff x="6879612" y="2270384"/>
            <a:chExt cx="5143500" cy="1226929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0D78F92-0BAF-4082-9BA4-41B7A86F283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DEMO - PRESENTATION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0D11F01-28EB-43B2-BF58-5486ED51C611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MADA-Verification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797F4E-E40E-403D-8066-461A7EE21D55}"/>
              </a:ext>
            </a:extLst>
          </p:cNvPr>
          <p:cNvGrpSpPr/>
          <p:nvPr/>
        </p:nvGrpSpPr>
        <p:grpSpPr>
          <a:xfrm>
            <a:off x="-5383255" y="6366"/>
            <a:ext cx="10470450" cy="6858000"/>
            <a:chOff x="1423368" y="0"/>
            <a:chExt cx="1047045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C6C77F-2B6D-4AC8-BD66-1E47831E9685}"/>
                </a:ext>
              </a:extLst>
            </p:cNvPr>
            <p:cNvGrpSpPr/>
            <p:nvPr/>
          </p:nvGrpSpPr>
          <p:grpSpPr>
            <a:xfrm>
              <a:off x="1423368" y="0"/>
              <a:ext cx="10470450" cy="6858000"/>
              <a:chOff x="-5417524" y="-68313"/>
              <a:chExt cx="1047045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C2ED8C-CD07-4981-A938-4B22C2A320ED}"/>
                  </a:ext>
                </a:extLst>
              </p:cNvPr>
              <p:cNvSpPr/>
              <p:nvPr/>
            </p:nvSpPr>
            <p:spPr>
              <a:xfrm>
                <a:off x="-5417524" y="-68313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3ABE3BE-82F2-4566-8EB2-EF2521A84E64}"/>
                  </a:ext>
                </a:extLst>
              </p:cNvPr>
              <p:cNvGrpSpPr/>
              <p:nvPr/>
            </p:nvGrpSpPr>
            <p:grpSpPr>
              <a:xfrm>
                <a:off x="4404609" y="4730822"/>
                <a:ext cx="648317" cy="1756180"/>
                <a:chOff x="4404609" y="4730822"/>
                <a:chExt cx="648317" cy="1756180"/>
              </a:xfrm>
            </p:grpSpPr>
            <p:sp>
              <p:nvSpPr>
                <p:cNvPr id="9" name="Rectangle: Top Corners Rounded 8">
                  <a:extLst>
                    <a:ext uri="{FF2B5EF4-FFF2-40B4-BE49-F238E27FC236}">
                      <a16:creationId xmlns:a16="http://schemas.microsoft.com/office/drawing/2014/main" id="{482B8DB6-9BA6-4C3A-A661-DB52036695F7}"/>
                    </a:ext>
                  </a:extLst>
                </p:cNvPr>
                <p:cNvSpPr/>
                <p:nvPr/>
              </p:nvSpPr>
              <p:spPr>
                <a:xfrm rot="5400000">
                  <a:off x="3862444" y="5272987"/>
                  <a:ext cx="1732647" cy="648317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71FDB80-F205-4CA8-A11D-47CC3EC1A209}"/>
                    </a:ext>
                  </a:extLst>
                </p:cNvPr>
                <p:cNvSpPr txBox="1"/>
                <p:nvPr/>
              </p:nvSpPr>
              <p:spPr>
                <a:xfrm rot="16200000">
                  <a:off x="3824263" y="5397541"/>
                  <a:ext cx="1732647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00" b="1" dirty="0">
                      <a:solidFill>
                        <a:srgbClr val="84AF9B"/>
                      </a:solidFill>
                      <a:latin typeface="DAGGERSQUARE"/>
                    </a:rPr>
                    <a:t>Introduction</a:t>
                  </a:r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2424A4-1B34-46F8-84B3-A214C2413A47}"/>
                </a:ext>
              </a:extLst>
            </p:cNvPr>
            <p:cNvSpPr txBox="1"/>
            <p:nvPr/>
          </p:nvSpPr>
          <p:spPr>
            <a:xfrm>
              <a:off x="5361895" y="3047039"/>
              <a:ext cx="49588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A6A6A6"/>
                  </a:solidFill>
                </a:rPr>
                <a:t>“MADA Verification” is a mobile application that helps the user to verify his bank operations smoother and quicker by using Face ID or fingerprint feature.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4C8417-885B-48FA-90C4-0AE83515642E}"/>
                </a:ext>
              </a:extLst>
            </p:cNvPr>
            <p:cNvSpPr txBox="1"/>
            <p:nvPr/>
          </p:nvSpPr>
          <p:spPr>
            <a:xfrm>
              <a:off x="5346374" y="2366087"/>
              <a:ext cx="3944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C7C7C"/>
                  </a:solidFill>
                </a:rPr>
                <a:t>Introduction: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398DFC-3FDC-425C-B00E-BB906A433D11}"/>
              </a:ext>
            </a:extLst>
          </p:cNvPr>
          <p:cNvGrpSpPr/>
          <p:nvPr/>
        </p:nvGrpSpPr>
        <p:grpSpPr>
          <a:xfrm>
            <a:off x="-8672884" y="6164145"/>
            <a:ext cx="9980378" cy="7474632"/>
            <a:chOff x="-4641317" y="6657398"/>
            <a:chExt cx="9980378" cy="7474632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38DC982F-A702-4091-93B6-4D88B42C963C}"/>
                </a:ext>
              </a:extLst>
            </p:cNvPr>
            <p:cNvGrpSpPr/>
            <p:nvPr/>
          </p:nvGrpSpPr>
          <p:grpSpPr>
            <a:xfrm>
              <a:off x="-4641317" y="6657398"/>
              <a:ext cx="9848850" cy="7474632"/>
              <a:chOff x="1423368" y="-616632"/>
              <a:chExt cx="9848850" cy="7474632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88D5E757-F207-41FB-91A8-0DA551E7FEC8}"/>
                  </a:ext>
                </a:extLst>
              </p:cNvPr>
              <p:cNvGrpSpPr/>
              <p:nvPr/>
            </p:nvGrpSpPr>
            <p:grpSpPr>
              <a:xfrm>
                <a:off x="1423368" y="-616632"/>
                <a:ext cx="9848850" cy="7474632"/>
                <a:chOff x="-5417524" y="-684945"/>
                <a:chExt cx="9848850" cy="7474632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8222E414-35CF-456F-9397-F120B4DE8EB4}"/>
                    </a:ext>
                  </a:extLst>
                </p:cNvPr>
                <p:cNvSpPr/>
                <p:nvPr/>
              </p:nvSpPr>
              <p:spPr>
                <a:xfrm>
                  <a:off x="-5417524" y="-68313"/>
                  <a:ext cx="9848850" cy="6858000"/>
                </a:xfrm>
                <a:prstGeom prst="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Rectangle: Top Corners Rounded 271">
                  <a:extLst>
                    <a:ext uri="{FF2B5EF4-FFF2-40B4-BE49-F238E27FC236}">
                      <a16:creationId xmlns:a16="http://schemas.microsoft.com/office/drawing/2014/main" id="{E600671F-83CA-445C-A782-8F7E8AED3FE7}"/>
                    </a:ext>
                  </a:extLst>
                </p:cNvPr>
                <p:cNvSpPr/>
                <p:nvPr/>
              </p:nvSpPr>
              <p:spPr>
                <a:xfrm>
                  <a:off x="2698679" y="-684945"/>
                  <a:ext cx="1732647" cy="648317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30FB76A-FE44-4AB6-8421-DD3BAC78EB97}"/>
                  </a:ext>
                </a:extLst>
              </p:cNvPr>
              <p:cNvSpPr txBox="1"/>
              <p:nvPr/>
            </p:nvSpPr>
            <p:spPr>
              <a:xfrm>
                <a:off x="4867357" y="2138603"/>
                <a:ext cx="6320866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A6A6A6"/>
                    </a:solidFill>
                  </a:rPr>
                  <a:t>We create MV to develop methods of verifying bank operations of local banks by using more advanced and fast methodologies, which are face ID and fingerprint.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988888-AA52-466B-85BC-EFC6092FDFA9}"/>
                </a:ext>
              </a:extLst>
            </p:cNvPr>
            <p:cNvSpPr txBox="1"/>
            <p:nvPr/>
          </p:nvSpPr>
          <p:spPr>
            <a:xfrm>
              <a:off x="3423875" y="6827667"/>
              <a:ext cx="1915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84AF9B"/>
                  </a:solidFill>
                </a:rPr>
                <a:t>Why MV is important?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740EA9-3299-43B5-9461-D0F93540DAF8}"/>
              </a:ext>
            </a:extLst>
          </p:cNvPr>
          <p:cNvGrpSpPr/>
          <p:nvPr/>
        </p:nvGrpSpPr>
        <p:grpSpPr>
          <a:xfrm>
            <a:off x="-9222891" y="6124549"/>
            <a:ext cx="9922674" cy="7474632"/>
            <a:chOff x="-637174" y="6040856"/>
            <a:chExt cx="9922674" cy="74746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0272AC-F06A-4DD4-8989-CA328E839C9C}"/>
                </a:ext>
              </a:extLst>
            </p:cNvPr>
            <p:cNvGrpSpPr/>
            <p:nvPr/>
          </p:nvGrpSpPr>
          <p:grpSpPr>
            <a:xfrm>
              <a:off x="-637174" y="6040856"/>
              <a:ext cx="9922674" cy="7474632"/>
              <a:chOff x="-4796181" y="2692050"/>
              <a:chExt cx="9922674" cy="7474632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F8D2BBC2-78CF-4627-B96D-C50B11DBF9AB}"/>
                  </a:ext>
                </a:extLst>
              </p:cNvPr>
              <p:cNvGrpSpPr/>
              <p:nvPr/>
            </p:nvGrpSpPr>
            <p:grpSpPr>
              <a:xfrm>
                <a:off x="-4796181" y="2692050"/>
                <a:ext cx="9922674" cy="7474632"/>
                <a:chOff x="-4641317" y="6657398"/>
                <a:chExt cx="9922674" cy="7474632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4704B0ED-6A6E-4847-B549-B8CAE25126FA}"/>
                    </a:ext>
                  </a:extLst>
                </p:cNvPr>
                <p:cNvGrpSpPr/>
                <p:nvPr/>
              </p:nvGrpSpPr>
              <p:grpSpPr>
                <a:xfrm>
                  <a:off x="-4641317" y="6657398"/>
                  <a:ext cx="9848850" cy="7474632"/>
                  <a:chOff x="-5417524" y="-684945"/>
                  <a:chExt cx="9848850" cy="7474632"/>
                </a:xfrm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AB50CBEB-BCF4-49FA-8FE5-288E4472AB61}"/>
                      </a:ext>
                    </a:extLst>
                  </p:cNvPr>
                  <p:cNvSpPr/>
                  <p:nvPr/>
                </p:nvSpPr>
                <p:spPr>
                  <a:xfrm>
                    <a:off x="-5417524" y="-68313"/>
                    <a:ext cx="9848850" cy="6858000"/>
                  </a:xfrm>
                  <a:prstGeom prst="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Rectangle: Top Corners Rounded 280">
                    <a:extLst>
                      <a:ext uri="{FF2B5EF4-FFF2-40B4-BE49-F238E27FC236}">
                        <a16:creationId xmlns:a16="http://schemas.microsoft.com/office/drawing/2014/main" id="{ED97C000-5877-4D30-985D-79FDB9524231}"/>
                      </a:ext>
                    </a:extLst>
                  </p:cNvPr>
                  <p:cNvSpPr/>
                  <p:nvPr/>
                </p:nvSpPr>
                <p:spPr>
                  <a:xfrm>
                    <a:off x="2698679" y="-684945"/>
                    <a:ext cx="1732647" cy="648317"/>
                  </a:xfrm>
                  <a:prstGeom prst="round2Same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32666DB-6157-469A-8406-90E863EE9B48}"/>
                    </a:ext>
                  </a:extLst>
                </p:cNvPr>
                <p:cNvSpPr txBox="1"/>
                <p:nvPr/>
              </p:nvSpPr>
              <p:spPr>
                <a:xfrm>
                  <a:off x="3548711" y="6811826"/>
                  <a:ext cx="17326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84AF9B"/>
                      </a:solidFill>
                    </a:rPr>
                    <a:t>Goals and Objective</a:t>
                  </a:r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8140EC5C-8E0A-4FE8-9D99-3F093E61A08F}"/>
                  </a:ext>
                </a:extLst>
              </p:cNvPr>
              <p:cNvGrpSpPr/>
              <p:nvPr/>
            </p:nvGrpSpPr>
            <p:grpSpPr>
              <a:xfrm>
                <a:off x="3133800" y="4903920"/>
                <a:ext cx="1591582" cy="1866900"/>
                <a:chOff x="7733294" y="1544604"/>
                <a:chExt cx="1591582" cy="1866900"/>
              </a:xfrm>
            </p:grpSpPr>
            <p:sp>
              <p:nvSpPr>
                <p:cNvPr id="325" name="Rectangle: Top Corners Rounded 324">
                  <a:extLst>
                    <a:ext uri="{FF2B5EF4-FFF2-40B4-BE49-F238E27FC236}">
                      <a16:creationId xmlns:a16="http://schemas.microsoft.com/office/drawing/2014/main" id="{B7A42A3D-0B42-44EC-A6A8-682C0F91A0FD}"/>
                    </a:ext>
                  </a:extLst>
                </p:cNvPr>
                <p:cNvSpPr/>
                <p:nvPr/>
              </p:nvSpPr>
              <p:spPr>
                <a:xfrm>
                  <a:off x="7733294" y="1544604"/>
                  <a:ext cx="1591582" cy="1866900"/>
                </a:xfrm>
                <a:prstGeom prst="round2SameRect">
                  <a:avLst>
                    <a:gd name="adj1" fmla="val 12063"/>
                    <a:gd name="adj2" fmla="val 0"/>
                  </a:avLst>
                </a:prstGeom>
                <a:solidFill>
                  <a:srgbClr val="EE95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5B9B199F-4918-42C4-A5DC-61778790E4A5}"/>
                    </a:ext>
                  </a:extLst>
                </p:cNvPr>
                <p:cNvSpPr txBox="1"/>
                <p:nvPr/>
              </p:nvSpPr>
              <p:spPr>
                <a:xfrm>
                  <a:off x="8081868" y="1644655"/>
                  <a:ext cx="8944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3B70E60B-AF89-4884-92D2-619C837FB396}"/>
                  </a:ext>
                </a:extLst>
              </p:cNvPr>
              <p:cNvGrpSpPr/>
              <p:nvPr/>
            </p:nvGrpSpPr>
            <p:grpSpPr>
              <a:xfrm>
                <a:off x="636923" y="4903920"/>
                <a:ext cx="1591582" cy="1866900"/>
                <a:chOff x="5236417" y="1544604"/>
                <a:chExt cx="1591582" cy="1866900"/>
              </a:xfrm>
            </p:grpSpPr>
            <p:sp>
              <p:nvSpPr>
                <p:cNvPr id="328" name="Rectangle: Top Corners Rounded 327">
                  <a:extLst>
                    <a:ext uri="{FF2B5EF4-FFF2-40B4-BE49-F238E27FC236}">
                      <a16:creationId xmlns:a16="http://schemas.microsoft.com/office/drawing/2014/main" id="{72589940-E9EB-4D68-9A2B-7B95DA491BD8}"/>
                    </a:ext>
                  </a:extLst>
                </p:cNvPr>
                <p:cNvSpPr/>
                <p:nvPr/>
              </p:nvSpPr>
              <p:spPr>
                <a:xfrm>
                  <a:off x="5236417" y="1544604"/>
                  <a:ext cx="1591582" cy="1866900"/>
                </a:xfrm>
                <a:prstGeom prst="round2SameRect">
                  <a:avLst>
                    <a:gd name="adj1" fmla="val 12063"/>
                    <a:gd name="adj2" fmla="val 0"/>
                  </a:avLst>
                </a:prstGeom>
                <a:solidFill>
                  <a:srgbClr val="03A1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55B78F55-774D-4E36-8A8C-935111F6596F}"/>
                    </a:ext>
                  </a:extLst>
                </p:cNvPr>
                <p:cNvSpPr txBox="1"/>
                <p:nvPr/>
              </p:nvSpPr>
              <p:spPr>
                <a:xfrm>
                  <a:off x="5584991" y="1644655"/>
                  <a:ext cx="8944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488A245-3B50-4820-B13B-C53917A2BA29}"/>
                  </a:ext>
                </a:extLst>
              </p:cNvPr>
              <p:cNvGrpSpPr/>
              <p:nvPr/>
            </p:nvGrpSpPr>
            <p:grpSpPr>
              <a:xfrm>
                <a:off x="-1859954" y="4903920"/>
                <a:ext cx="1591582" cy="1866900"/>
                <a:chOff x="2739540" y="1544604"/>
                <a:chExt cx="1591582" cy="1866900"/>
              </a:xfrm>
            </p:grpSpPr>
            <p:sp>
              <p:nvSpPr>
                <p:cNvPr id="331" name="Rectangle: Top Corners Rounded 330">
                  <a:extLst>
                    <a:ext uri="{FF2B5EF4-FFF2-40B4-BE49-F238E27FC236}">
                      <a16:creationId xmlns:a16="http://schemas.microsoft.com/office/drawing/2014/main" id="{EE076615-072D-452C-BB92-BD351A0A1061}"/>
                    </a:ext>
                  </a:extLst>
                </p:cNvPr>
                <p:cNvSpPr/>
                <p:nvPr/>
              </p:nvSpPr>
              <p:spPr>
                <a:xfrm>
                  <a:off x="2739540" y="1544604"/>
                  <a:ext cx="1591582" cy="1866900"/>
                </a:xfrm>
                <a:prstGeom prst="round2SameRect">
                  <a:avLst>
                    <a:gd name="adj1" fmla="val 12063"/>
                    <a:gd name="adj2" fmla="val 0"/>
                  </a:avLst>
                </a:prstGeom>
                <a:solidFill>
                  <a:srgbClr val="EF30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50782AC3-A334-4B4E-87D0-DD8E6C95DEEF}"/>
                    </a:ext>
                  </a:extLst>
                </p:cNvPr>
                <p:cNvSpPr txBox="1"/>
                <p:nvPr/>
              </p:nvSpPr>
              <p:spPr>
                <a:xfrm>
                  <a:off x="3088114" y="1644655"/>
                  <a:ext cx="8944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1</a:t>
                  </a:r>
                </a:p>
              </p:txBody>
            </p:sp>
          </p:grp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95F4BC4-FFAE-4D40-AA7E-015C8E5E97CE}"/>
                  </a:ext>
                </a:extLst>
              </p:cNvPr>
              <p:cNvSpPr txBox="1"/>
              <p:nvPr/>
            </p:nvSpPr>
            <p:spPr>
              <a:xfrm>
                <a:off x="-2226246" y="3494794"/>
                <a:ext cx="727891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7C7C7C"/>
                    </a:solidFill>
                    <a:latin typeface="Tw Cen MT" panose="020B0602020104020603" pitchFamily="34" charset="0"/>
                  </a:rPr>
                  <a:t>Goals and objective</a:t>
                </a:r>
              </a:p>
            </p:txBody>
          </p: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28B65A10-5FFC-4D2D-ABF2-B1166050384B}"/>
                  </a:ext>
                </a:extLst>
              </p:cNvPr>
              <p:cNvGrpSpPr/>
              <p:nvPr/>
            </p:nvGrpSpPr>
            <p:grpSpPr>
              <a:xfrm>
                <a:off x="695967" y="4241970"/>
                <a:ext cx="1434489" cy="190500"/>
                <a:chOff x="5904391" y="437522"/>
                <a:chExt cx="1434489" cy="190500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78C250EA-9320-4926-9CF1-CF5CA3295A6F}"/>
                    </a:ext>
                  </a:extLst>
                </p:cNvPr>
                <p:cNvSpPr/>
                <p:nvPr/>
              </p:nvSpPr>
              <p:spPr>
                <a:xfrm>
                  <a:off x="5904391" y="437522"/>
                  <a:ext cx="190500" cy="190500"/>
                </a:xfrm>
                <a:prstGeom prst="ellipse">
                  <a:avLst/>
                </a:prstGeom>
                <a:solidFill>
                  <a:srgbClr val="03A1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B7115C8E-EFE2-4F82-902B-AA8900624ABD}"/>
                    </a:ext>
                  </a:extLst>
                </p:cNvPr>
                <p:cNvSpPr/>
                <p:nvPr/>
              </p:nvSpPr>
              <p:spPr>
                <a:xfrm>
                  <a:off x="6215541" y="437522"/>
                  <a:ext cx="190500" cy="190500"/>
                </a:xfrm>
                <a:prstGeom prst="ellipse">
                  <a:avLst/>
                </a:prstGeom>
                <a:solidFill>
                  <a:srgbClr val="EE95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5402DDCD-2A31-4E65-908F-066BB6EE7BC9}"/>
                    </a:ext>
                  </a:extLst>
                </p:cNvPr>
                <p:cNvSpPr/>
                <p:nvPr/>
              </p:nvSpPr>
              <p:spPr>
                <a:xfrm>
                  <a:off x="6526327" y="437522"/>
                  <a:ext cx="190500" cy="190500"/>
                </a:xfrm>
                <a:prstGeom prst="ellipse">
                  <a:avLst/>
                </a:prstGeom>
                <a:solidFill>
                  <a:srgbClr val="EF30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60E88791-560F-479D-B57E-C0167CDC659B}"/>
                    </a:ext>
                  </a:extLst>
                </p:cNvPr>
                <p:cNvSpPr/>
                <p:nvPr/>
              </p:nvSpPr>
              <p:spPr>
                <a:xfrm>
                  <a:off x="6837113" y="437522"/>
                  <a:ext cx="190500" cy="190500"/>
                </a:xfrm>
                <a:prstGeom prst="ellipse">
                  <a:avLst/>
                </a:prstGeom>
                <a:solidFill>
                  <a:srgbClr val="1C7C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DF7883E6-967C-43F9-885D-BDD21918EE90}"/>
                    </a:ext>
                  </a:extLst>
                </p:cNvPr>
                <p:cNvSpPr/>
                <p:nvPr/>
              </p:nvSpPr>
              <p:spPr>
                <a:xfrm>
                  <a:off x="7148380" y="437522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71991FE-383F-485E-8BDB-75E1B5D7A19B}"/>
                  </a:ext>
                </a:extLst>
              </p:cNvPr>
              <p:cNvSpPr/>
              <p:nvPr/>
            </p:nvSpPr>
            <p:spPr>
              <a:xfrm flipV="1">
                <a:off x="-1859954" y="5837370"/>
                <a:ext cx="1591582" cy="2674427"/>
              </a:xfrm>
              <a:custGeom>
                <a:avLst/>
                <a:gdLst>
                  <a:gd name="connsiteX0" fmla="*/ 0 w 1591582"/>
                  <a:gd name="connsiteY0" fmla="*/ 3031986 h 3031986"/>
                  <a:gd name="connsiteX1" fmla="*/ 357641 w 1591582"/>
                  <a:gd name="connsiteY1" fmla="*/ 3031986 h 3031986"/>
                  <a:gd name="connsiteX2" fmla="*/ 795791 w 1591582"/>
                  <a:gd name="connsiteY2" fmla="*/ 2593836 h 3031986"/>
                  <a:gd name="connsiteX3" fmla="*/ 1233941 w 1591582"/>
                  <a:gd name="connsiteY3" fmla="*/ 3031986 h 3031986"/>
                  <a:gd name="connsiteX4" fmla="*/ 1591582 w 1591582"/>
                  <a:gd name="connsiteY4" fmla="*/ 3031986 h 3031986"/>
                  <a:gd name="connsiteX5" fmla="*/ 1591582 w 1591582"/>
                  <a:gd name="connsiteY5" fmla="*/ 314242 h 3031986"/>
                  <a:gd name="connsiteX6" fmla="*/ 1277340 w 1591582"/>
                  <a:gd name="connsiteY6" fmla="*/ 0 h 3031986"/>
                  <a:gd name="connsiteX7" fmla="*/ 314242 w 1591582"/>
                  <a:gd name="connsiteY7" fmla="*/ 0 h 3031986"/>
                  <a:gd name="connsiteX8" fmla="*/ 0 w 1591582"/>
                  <a:gd name="connsiteY8" fmla="*/ 314242 h 303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1582" h="3031986">
                    <a:moveTo>
                      <a:pt x="0" y="3031986"/>
                    </a:moveTo>
                    <a:lnTo>
                      <a:pt x="357641" y="3031986"/>
                    </a:lnTo>
                    <a:cubicBezTo>
                      <a:pt x="357641" y="2790002"/>
                      <a:pt x="553807" y="2593836"/>
                      <a:pt x="795791" y="2593836"/>
                    </a:cubicBezTo>
                    <a:cubicBezTo>
                      <a:pt x="1037775" y="2593836"/>
                      <a:pt x="1233941" y="2790002"/>
                      <a:pt x="1233941" y="3031986"/>
                    </a:cubicBezTo>
                    <a:lnTo>
                      <a:pt x="1591582" y="3031986"/>
                    </a:lnTo>
                    <a:lnTo>
                      <a:pt x="1591582" y="314242"/>
                    </a:lnTo>
                    <a:cubicBezTo>
                      <a:pt x="1591582" y="140691"/>
                      <a:pt x="1450891" y="0"/>
                      <a:pt x="1277340" y="0"/>
                    </a:cubicBezTo>
                    <a:lnTo>
                      <a:pt x="314242" y="0"/>
                    </a:lnTo>
                    <a:cubicBezTo>
                      <a:pt x="140691" y="0"/>
                      <a:pt x="0" y="140691"/>
                      <a:pt x="0" y="31424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127000" sx="107000" sy="107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3CB899A-01F8-466E-8284-21088BD8B64C}"/>
                  </a:ext>
                </a:extLst>
              </p:cNvPr>
              <p:cNvSpPr/>
              <p:nvPr/>
            </p:nvSpPr>
            <p:spPr>
              <a:xfrm flipV="1">
                <a:off x="636923" y="5837370"/>
                <a:ext cx="1591582" cy="2674427"/>
              </a:xfrm>
              <a:custGeom>
                <a:avLst/>
                <a:gdLst>
                  <a:gd name="connsiteX0" fmla="*/ 0 w 1591582"/>
                  <a:gd name="connsiteY0" fmla="*/ 3031986 h 3031986"/>
                  <a:gd name="connsiteX1" fmla="*/ 357641 w 1591582"/>
                  <a:gd name="connsiteY1" fmla="*/ 3031986 h 3031986"/>
                  <a:gd name="connsiteX2" fmla="*/ 795791 w 1591582"/>
                  <a:gd name="connsiteY2" fmla="*/ 2593836 h 3031986"/>
                  <a:gd name="connsiteX3" fmla="*/ 1233941 w 1591582"/>
                  <a:gd name="connsiteY3" fmla="*/ 3031986 h 3031986"/>
                  <a:gd name="connsiteX4" fmla="*/ 1591582 w 1591582"/>
                  <a:gd name="connsiteY4" fmla="*/ 3031986 h 3031986"/>
                  <a:gd name="connsiteX5" fmla="*/ 1591582 w 1591582"/>
                  <a:gd name="connsiteY5" fmla="*/ 314242 h 3031986"/>
                  <a:gd name="connsiteX6" fmla="*/ 1277340 w 1591582"/>
                  <a:gd name="connsiteY6" fmla="*/ 0 h 3031986"/>
                  <a:gd name="connsiteX7" fmla="*/ 314242 w 1591582"/>
                  <a:gd name="connsiteY7" fmla="*/ 0 h 3031986"/>
                  <a:gd name="connsiteX8" fmla="*/ 0 w 1591582"/>
                  <a:gd name="connsiteY8" fmla="*/ 314242 h 303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1582" h="3031986">
                    <a:moveTo>
                      <a:pt x="0" y="3031986"/>
                    </a:moveTo>
                    <a:lnTo>
                      <a:pt x="357641" y="3031986"/>
                    </a:lnTo>
                    <a:cubicBezTo>
                      <a:pt x="357641" y="2790002"/>
                      <a:pt x="553807" y="2593836"/>
                      <a:pt x="795791" y="2593836"/>
                    </a:cubicBezTo>
                    <a:cubicBezTo>
                      <a:pt x="1037775" y="2593836"/>
                      <a:pt x="1233941" y="2790002"/>
                      <a:pt x="1233941" y="3031986"/>
                    </a:cubicBezTo>
                    <a:lnTo>
                      <a:pt x="1591582" y="3031986"/>
                    </a:lnTo>
                    <a:lnTo>
                      <a:pt x="1591582" y="314242"/>
                    </a:lnTo>
                    <a:cubicBezTo>
                      <a:pt x="1591582" y="140691"/>
                      <a:pt x="1450891" y="0"/>
                      <a:pt x="1277340" y="0"/>
                    </a:cubicBezTo>
                    <a:lnTo>
                      <a:pt x="314242" y="0"/>
                    </a:lnTo>
                    <a:cubicBezTo>
                      <a:pt x="140691" y="0"/>
                      <a:pt x="0" y="140691"/>
                      <a:pt x="0" y="314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F2F2F2"/>
                </a:solidFill>
              </a:ln>
              <a:effectLst>
                <a:outerShdw blurRad="127000" sx="107000" sy="107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F8548118-D21C-4AA8-B309-83B3BEEC47DE}"/>
                  </a:ext>
                </a:extLst>
              </p:cNvPr>
              <p:cNvSpPr/>
              <p:nvPr/>
            </p:nvSpPr>
            <p:spPr>
              <a:xfrm flipV="1">
                <a:off x="3133800" y="5837370"/>
                <a:ext cx="1591582" cy="2674427"/>
              </a:xfrm>
              <a:custGeom>
                <a:avLst/>
                <a:gdLst>
                  <a:gd name="connsiteX0" fmla="*/ 0 w 1591582"/>
                  <a:gd name="connsiteY0" fmla="*/ 3031986 h 3031986"/>
                  <a:gd name="connsiteX1" fmla="*/ 357641 w 1591582"/>
                  <a:gd name="connsiteY1" fmla="*/ 3031986 h 3031986"/>
                  <a:gd name="connsiteX2" fmla="*/ 795791 w 1591582"/>
                  <a:gd name="connsiteY2" fmla="*/ 2593836 h 3031986"/>
                  <a:gd name="connsiteX3" fmla="*/ 1233941 w 1591582"/>
                  <a:gd name="connsiteY3" fmla="*/ 3031986 h 3031986"/>
                  <a:gd name="connsiteX4" fmla="*/ 1591582 w 1591582"/>
                  <a:gd name="connsiteY4" fmla="*/ 3031986 h 3031986"/>
                  <a:gd name="connsiteX5" fmla="*/ 1591582 w 1591582"/>
                  <a:gd name="connsiteY5" fmla="*/ 314242 h 3031986"/>
                  <a:gd name="connsiteX6" fmla="*/ 1277340 w 1591582"/>
                  <a:gd name="connsiteY6" fmla="*/ 0 h 3031986"/>
                  <a:gd name="connsiteX7" fmla="*/ 314242 w 1591582"/>
                  <a:gd name="connsiteY7" fmla="*/ 0 h 3031986"/>
                  <a:gd name="connsiteX8" fmla="*/ 0 w 1591582"/>
                  <a:gd name="connsiteY8" fmla="*/ 314242 h 303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1582" h="3031986">
                    <a:moveTo>
                      <a:pt x="0" y="3031986"/>
                    </a:moveTo>
                    <a:lnTo>
                      <a:pt x="357641" y="3031986"/>
                    </a:lnTo>
                    <a:cubicBezTo>
                      <a:pt x="357641" y="2790002"/>
                      <a:pt x="553807" y="2593836"/>
                      <a:pt x="795791" y="2593836"/>
                    </a:cubicBezTo>
                    <a:cubicBezTo>
                      <a:pt x="1037775" y="2593836"/>
                      <a:pt x="1233941" y="2790002"/>
                      <a:pt x="1233941" y="3031986"/>
                    </a:cubicBezTo>
                    <a:lnTo>
                      <a:pt x="1591582" y="3031986"/>
                    </a:lnTo>
                    <a:lnTo>
                      <a:pt x="1591582" y="314242"/>
                    </a:lnTo>
                    <a:cubicBezTo>
                      <a:pt x="1591582" y="140691"/>
                      <a:pt x="1450891" y="0"/>
                      <a:pt x="1277340" y="0"/>
                    </a:cubicBezTo>
                    <a:lnTo>
                      <a:pt x="314242" y="0"/>
                    </a:lnTo>
                    <a:cubicBezTo>
                      <a:pt x="140691" y="0"/>
                      <a:pt x="0" y="140691"/>
                      <a:pt x="0" y="314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sx="107000" sy="107000" algn="ctr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FB1BFB3D-8D02-40F3-960C-E41AEEE39708}"/>
                  </a:ext>
                </a:extLst>
              </p:cNvPr>
              <p:cNvSpPr txBox="1"/>
              <p:nvPr/>
            </p:nvSpPr>
            <p:spPr>
              <a:xfrm>
                <a:off x="-1865623" y="6498528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Save time.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FF6B614-37C6-4776-9D53-73944E062A13}"/>
                  </a:ext>
                </a:extLst>
              </p:cNvPr>
              <p:cNvSpPr txBox="1"/>
              <p:nvPr/>
            </p:nvSpPr>
            <p:spPr>
              <a:xfrm>
                <a:off x="631254" y="6318069"/>
                <a:ext cx="15915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Raise the level of privacy for verifying banks operations.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AD785D03-AEA5-43A9-8D4B-BC81592DF9CA}"/>
                  </a:ext>
                </a:extLst>
              </p:cNvPr>
              <p:cNvSpPr txBox="1"/>
              <p:nvPr/>
            </p:nvSpPr>
            <p:spPr>
              <a:xfrm>
                <a:off x="3133800" y="6318069"/>
                <a:ext cx="15915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Find an easy way to verify bank transactions.</a:t>
                </a:r>
              </a:p>
            </p:txBody>
          </p:sp>
        </p:grpSp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12ECB4B2-B323-428F-B46F-23CE46BB3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783" y="10595994"/>
              <a:ext cx="905768" cy="905768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335117D-CDA8-4198-B56B-DA3E8EFE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149" y="10632633"/>
              <a:ext cx="775929" cy="952563"/>
            </a:xfrm>
            <a:prstGeom prst="rect">
              <a:avLst/>
            </a:prstGeom>
          </p:spPr>
        </p:pic>
        <p:pic>
          <p:nvPicPr>
            <p:cNvPr id="21" name="Picture 2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582D6F-C21F-4470-B107-8F68A670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517" y="10570326"/>
              <a:ext cx="1312628" cy="918603"/>
            </a:xfrm>
            <a:prstGeom prst="rect">
              <a:avLst/>
            </a:prstGeom>
          </p:spPr>
        </p:pic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E098E0E-7DD0-4769-B416-511D58B0A1C0}"/>
              </a:ext>
            </a:extLst>
          </p:cNvPr>
          <p:cNvGrpSpPr/>
          <p:nvPr/>
        </p:nvGrpSpPr>
        <p:grpSpPr>
          <a:xfrm>
            <a:off x="-6142213" y="13430"/>
            <a:ext cx="10483015" cy="6858000"/>
            <a:chOff x="935062" y="16150"/>
            <a:chExt cx="10483015" cy="6858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5E4B4C9-64D5-4093-9EC2-CDCF3F5727D3}"/>
                </a:ext>
              </a:extLst>
            </p:cNvPr>
            <p:cNvGrpSpPr/>
            <p:nvPr/>
          </p:nvGrpSpPr>
          <p:grpSpPr>
            <a:xfrm>
              <a:off x="935062" y="16150"/>
              <a:ext cx="10483015" cy="6858000"/>
              <a:chOff x="-5417524" y="-68313"/>
              <a:chExt cx="10483015" cy="6858000"/>
            </a:xfrm>
            <a:solidFill>
              <a:srgbClr val="FACDAE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5D9D294-E4BE-4A92-BBB6-DC72B3663593}"/>
                  </a:ext>
                </a:extLst>
              </p:cNvPr>
              <p:cNvGrpSpPr/>
              <p:nvPr/>
            </p:nvGrpSpPr>
            <p:grpSpPr>
              <a:xfrm>
                <a:off x="-5417524" y="-68313"/>
                <a:ext cx="9848850" cy="6858000"/>
                <a:chOff x="10249606" y="-68313"/>
                <a:chExt cx="9848850" cy="6858000"/>
              </a:xfrm>
              <a:grp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E749222E-B505-4E9C-BE9B-D03433EE8FB6}"/>
                    </a:ext>
                  </a:extLst>
                </p:cNvPr>
                <p:cNvSpPr/>
                <p:nvPr/>
              </p:nvSpPr>
              <p:spPr>
                <a:xfrm>
                  <a:off x="10249606" y="-68313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BB7D900-3971-4F4B-92E7-53C5DAC6DABB}"/>
                    </a:ext>
                  </a:extLst>
                </p:cNvPr>
                <p:cNvGrpSpPr/>
                <p:nvPr/>
              </p:nvGrpSpPr>
              <p:grpSpPr>
                <a:xfrm>
                  <a:off x="12769451" y="1503375"/>
                  <a:ext cx="5750446" cy="4059974"/>
                  <a:chOff x="4043683" y="1503375"/>
                  <a:chExt cx="5750446" cy="4059974"/>
                </a:xfrm>
                <a:grpFill/>
              </p:grpSpPr>
              <p:sp>
                <p:nvSpPr>
                  <p:cNvPr id="79" name="Circle: Hollow 78">
                    <a:extLst>
                      <a:ext uri="{FF2B5EF4-FFF2-40B4-BE49-F238E27FC236}">
                        <a16:creationId xmlns:a16="http://schemas.microsoft.com/office/drawing/2014/main" id="{E7FE54DD-552E-4E49-A93B-2504FB55B984}"/>
                      </a:ext>
                    </a:extLst>
                  </p:cNvPr>
                  <p:cNvSpPr/>
                  <p:nvPr/>
                </p:nvSpPr>
                <p:spPr>
                  <a:xfrm>
                    <a:off x="5182569" y="2182128"/>
                    <a:ext cx="2648562" cy="2648562"/>
                  </a:xfrm>
                  <a:prstGeom prst="donut">
                    <a:avLst>
                      <a:gd name="adj" fmla="val 126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A243B5AA-CEB9-41E5-8429-F9E51E1C4AD9}"/>
                      </a:ext>
                    </a:extLst>
                  </p:cNvPr>
                  <p:cNvGrpSpPr/>
                  <p:nvPr/>
                </p:nvGrpSpPr>
                <p:grpSpPr>
                  <a:xfrm>
                    <a:off x="4043683" y="1503375"/>
                    <a:ext cx="5750446" cy="4059974"/>
                    <a:chOff x="4043683" y="1503375"/>
                    <a:chExt cx="5750446" cy="4059974"/>
                  </a:xfrm>
                  <a:grpFill/>
                </p:grpSpPr>
                <p:sp>
                  <p:nvSpPr>
                    <p:cNvPr id="81" name="Block Arc 80">
                      <a:extLst>
                        <a:ext uri="{FF2B5EF4-FFF2-40B4-BE49-F238E27FC236}">
                          <a16:creationId xmlns:a16="http://schemas.microsoft.com/office/drawing/2014/main" id="{4F1C78F7-A683-4D8F-9153-ED1B20D4272B}"/>
                        </a:ext>
                      </a:extLst>
                    </p:cNvPr>
                    <p:cNvSpPr/>
                    <p:nvPr/>
                  </p:nvSpPr>
                  <p:spPr>
                    <a:xfrm rot="17100000">
                      <a:off x="5182569" y="2182128"/>
                      <a:ext cx="2648562" cy="2648562"/>
                    </a:xfrm>
                    <a:prstGeom prst="blockArc">
                      <a:avLst>
                        <a:gd name="adj1" fmla="val 183959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Block Arc 81">
                      <a:extLst>
                        <a:ext uri="{FF2B5EF4-FFF2-40B4-BE49-F238E27FC236}">
                          <a16:creationId xmlns:a16="http://schemas.microsoft.com/office/drawing/2014/main" id="{0193F99E-F8EE-4FA3-A807-A3410C4FE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6005" y="2182128"/>
                      <a:ext cx="2648562" cy="2648562"/>
                    </a:xfrm>
                    <a:prstGeom prst="blockArc">
                      <a:avLst>
                        <a:gd name="adj1" fmla="val 5324802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Block Arc 82">
                      <a:extLst>
                        <a:ext uri="{FF2B5EF4-FFF2-40B4-BE49-F238E27FC236}">
                          <a16:creationId xmlns:a16="http://schemas.microsoft.com/office/drawing/2014/main" id="{FC4F2A65-92D2-4E4D-BCC0-712E8ECB8DB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176005" y="2182128"/>
                      <a:ext cx="2648562" cy="2648562"/>
                    </a:xfrm>
                    <a:prstGeom prst="blockArc">
                      <a:avLst>
                        <a:gd name="adj1" fmla="val 6907547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: Rounded Corners 99">
                      <a:extLst>
                        <a:ext uri="{FF2B5EF4-FFF2-40B4-BE49-F238E27FC236}">
                          <a16:creationId xmlns:a16="http://schemas.microsoft.com/office/drawing/2014/main" id="{CA496A86-FB10-47D6-91A9-5F1C9E050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3683" y="1503375"/>
                      <a:ext cx="1658824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Rectangle: Rounded Corners 97">
                      <a:extLst>
                        <a:ext uri="{FF2B5EF4-FFF2-40B4-BE49-F238E27FC236}">
                          <a16:creationId xmlns:a16="http://schemas.microsoft.com/office/drawing/2014/main" id="{BF99657E-F2EB-47F3-B166-8FD40ECD3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769" y="1519463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Rectangle: Rounded Corners 95">
                      <a:extLst>
                        <a:ext uri="{FF2B5EF4-FFF2-40B4-BE49-F238E27FC236}">
                          <a16:creationId xmlns:a16="http://schemas.microsoft.com/office/drawing/2014/main" id="{B74D63E9-D940-4C1A-9680-7BC1EBD0A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1012" y="5128501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2B275D3B-AD3E-4C6F-AAD8-367414C638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4915" y="1945568"/>
                      <a:ext cx="407654" cy="1424215"/>
                      <a:chOff x="4774915" y="1945568"/>
                      <a:chExt cx="407654" cy="1424215"/>
                    </a:xfrm>
                    <a:grpFill/>
                  </p:grpSpPr>
                  <p:cxnSp>
                    <p:nvCxnSpPr>
                      <p:cNvPr id="92" name="Straight Connector 91">
                        <a:extLst>
                          <a:ext uri="{FF2B5EF4-FFF2-40B4-BE49-F238E27FC236}">
                            <a16:creationId xmlns:a16="http://schemas.microsoft.com/office/drawing/2014/main" id="{141026BA-1D61-48F7-ADC7-5BA5AABDC6D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74915" y="3369783"/>
                        <a:ext cx="407654" cy="0"/>
                      </a:xfrm>
                      <a:prstGeom prst="line">
                        <a:avLst/>
                      </a:prstGeom>
                      <a:grpFill/>
                      <a:ln>
                        <a:solidFill>
                          <a:srgbClr val="FACDB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>
                        <a:extLst>
                          <a:ext uri="{FF2B5EF4-FFF2-40B4-BE49-F238E27FC236}">
                            <a16:creationId xmlns:a16="http://schemas.microsoft.com/office/drawing/2014/main" id="{B79CFCD9-01EE-4F50-971F-4FD41D4A7C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774915" y="1945568"/>
                        <a:ext cx="0" cy="1424215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rgbClr val="FACDB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BDD59C2-E1F1-4008-8424-0C1BD7FDA27F}"/>
                  </a:ext>
                </a:extLst>
              </p:cNvPr>
              <p:cNvGrpSpPr/>
              <p:nvPr/>
            </p:nvGrpSpPr>
            <p:grpSpPr>
              <a:xfrm>
                <a:off x="4417174" y="3894500"/>
                <a:ext cx="648317" cy="1732647"/>
                <a:chOff x="4417174" y="3894500"/>
                <a:chExt cx="648317" cy="1732647"/>
              </a:xfrm>
              <a:grpFill/>
            </p:grpSpPr>
            <p:sp>
              <p:nvSpPr>
                <p:cNvPr id="73" name="Rectangle: Top Corners Rounded 72">
                  <a:extLst>
                    <a:ext uri="{FF2B5EF4-FFF2-40B4-BE49-F238E27FC236}">
                      <a16:creationId xmlns:a16="http://schemas.microsoft.com/office/drawing/2014/main" id="{58EA4F1A-95CC-4ED0-AAD0-3E89B0D28F8A}"/>
                    </a:ext>
                  </a:extLst>
                </p:cNvPr>
                <p:cNvSpPr/>
                <p:nvPr/>
              </p:nvSpPr>
              <p:spPr>
                <a:xfrm rot="5400000">
                  <a:off x="3875009" y="4436665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3479D39-DED9-49A8-A5C7-21C66C81CB09}"/>
                    </a:ext>
                  </a:extLst>
                </p:cNvPr>
                <p:cNvSpPr txBox="1"/>
                <p:nvPr/>
              </p:nvSpPr>
              <p:spPr>
                <a:xfrm rot="16200000">
                  <a:off x="3861227" y="4537684"/>
                  <a:ext cx="1696961" cy="44627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00" b="1" dirty="0">
                      <a:solidFill>
                        <a:srgbClr val="84AF9B"/>
                      </a:solidFill>
                      <a:latin typeface="DAGGERSQUARE"/>
                    </a:rPr>
                    <a:t>Functions</a:t>
                  </a:r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1432F55-AECA-488F-AAF6-0D125FFE396F}"/>
                </a:ext>
              </a:extLst>
            </p:cNvPr>
            <p:cNvSpPr txBox="1"/>
            <p:nvPr/>
          </p:nvSpPr>
          <p:spPr>
            <a:xfrm>
              <a:off x="5542956" y="3255033"/>
              <a:ext cx="2098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AGGERSQUARE" pitchFamily="50" charset="0"/>
                </a:rPr>
                <a:t>Function-Requirements</a:t>
              </a:r>
            </a:p>
          </p:txBody>
        </p:sp>
        <p:sp>
          <p:nvSpPr>
            <p:cNvPr id="245" name="Circle: Hollow 244">
              <a:extLst>
                <a:ext uri="{FF2B5EF4-FFF2-40B4-BE49-F238E27FC236}">
                  <a16:creationId xmlns:a16="http://schemas.microsoft.com/office/drawing/2014/main" id="{4E895839-6FFC-44B8-A195-B03696DB330B}"/>
                </a:ext>
              </a:extLst>
            </p:cNvPr>
            <p:cNvSpPr/>
            <p:nvPr/>
          </p:nvSpPr>
          <p:spPr>
            <a:xfrm>
              <a:off x="5231738" y="2241344"/>
              <a:ext cx="2648562" cy="2648562"/>
            </a:xfrm>
            <a:prstGeom prst="donut">
              <a:avLst>
                <a:gd name="adj" fmla="val 12685"/>
              </a:avLst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Block Arc 245">
              <a:extLst>
                <a:ext uri="{FF2B5EF4-FFF2-40B4-BE49-F238E27FC236}">
                  <a16:creationId xmlns:a16="http://schemas.microsoft.com/office/drawing/2014/main" id="{4263FCE6-0992-46DE-9F83-9F5B4EBAD23F}"/>
                </a:ext>
              </a:extLst>
            </p:cNvPr>
            <p:cNvSpPr/>
            <p:nvPr/>
          </p:nvSpPr>
          <p:spPr>
            <a:xfrm rot="17100000">
              <a:off x="5231738" y="2241344"/>
              <a:ext cx="2648562" cy="2648562"/>
            </a:xfrm>
            <a:prstGeom prst="blockArc">
              <a:avLst>
                <a:gd name="adj1" fmla="val 183959"/>
                <a:gd name="adj2" fmla="val 10321606"/>
                <a:gd name="adj3" fmla="val 12799"/>
              </a:avLst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7" name="Block Arc 246">
              <a:extLst>
                <a:ext uri="{FF2B5EF4-FFF2-40B4-BE49-F238E27FC236}">
                  <a16:creationId xmlns:a16="http://schemas.microsoft.com/office/drawing/2014/main" id="{954CF1D2-F4C3-4F32-ACE3-1ED97B197410}"/>
                </a:ext>
              </a:extLst>
            </p:cNvPr>
            <p:cNvSpPr/>
            <p:nvPr/>
          </p:nvSpPr>
          <p:spPr>
            <a:xfrm>
              <a:off x="5225174" y="2241344"/>
              <a:ext cx="2648562" cy="2648562"/>
            </a:xfrm>
            <a:prstGeom prst="blockArc">
              <a:avLst>
                <a:gd name="adj1" fmla="val 5324802"/>
                <a:gd name="adj2" fmla="val 10321606"/>
                <a:gd name="adj3" fmla="val 12799"/>
              </a:avLst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Block Arc 247">
              <a:extLst>
                <a:ext uri="{FF2B5EF4-FFF2-40B4-BE49-F238E27FC236}">
                  <a16:creationId xmlns:a16="http://schemas.microsoft.com/office/drawing/2014/main" id="{0C33EB95-E9ED-46BB-AB1E-CFE097EF8EF7}"/>
                </a:ext>
              </a:extLst>
            </p:cNvPr>
            <p:cNvSpPr/>
            <p:nvPr/>
          </p:nvSpPr>
          <p:spPr>
            <a:xfrm rot="2700000">
              <a:off x="5225174" y="2241344"/>
              <a:ext cx="2648562" cy="2648562"/>
            </a:xfrm>
            <a:prstGeom prst="blockArc">
              <a:avLst>
                <a:gd name="adj1" fmla="val 6907547"/>
                <a:gd name="adj2" fmla="val 10321606"/>
                <a:gd name="adj3" fmla="val 12799"/>
              </a:avLst>
            </a:prstGeom>
            <a:solidFill>
              <a:srgbClr val="93D6CA"/>
            </a:solidFill>
            <a:ln>
              <a:solidFill>
                <a:srgbClr val="93D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D0B08773-7DC7-4461-963A-99C50E620715}"/>
                </a:ext>
              </a:extLst>
            </p:cNvPr>
            <p:cNvSpPr/>
            <p:nvPr/>
          </p:nvSpPr>
          <p:spPr>
            <a:xfrm>
              <a:off x="4092852" y="1627687"/>
              <a:ext cx="1658824" cy="369752"/>
            </a:xfrm>
            <a:prstGeom prst="roundRect">
              <a:avLst>
                <a:gd name="adj" fmla="val 238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18B9B3F-4FDD-44A2-B19C-E0974BD324E2}"/>
                </a:ext>
              </a:extLst>
            </p:cNvPr>
            <p:cNvSpPr txBox="1"/>
            <p:nvPr/>
          </p:nvSpPr>
          <p:spPr>
            <a:xfrm>
              <a:off x="4073247" y="1627687"/>
              <a:ext cx="1730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84AF9B"/>
                  </a:solidFill>
                  <a:latin typeface="DAGGERSQUARE" pitchFamily="50" charset="0"/>
                </a:rPr>
                <a:t>Adding Bank Card</a:t>
              </a: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03BC21F8-0483-467D-9EA8-3958E8010CF2}"/>
                </a:ext>
              </a:extLst>
            </p:cNvPr>
            <p:cNvSpPr/>
            <p:nvPr/>
          </p:nvSpPr>
          <p:spPr>
            <a:xfrm>
              <a:off x="7653938" y="1578679"/>
              <a:ext cx="2113117" cy="434848"/>
            </a:xfrm>
            <a:prstGeom prst="roundRect">
              <a:avLst>
                <a:gd name="adj" fmla="val 238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3B203037-5541-400A-83C1-FED040E79D6C}"/>
                </a:ext>
              </a:extLst>
            </p:cNvPr>
            <p:cNvSpPr txBox="1"/>
            <p:nvPr/>
          </p:nvSpPr>
          <p:spPr>
            <a:xfrm>
              <a:off x="7684322" y="1616132"/>
              <a:ext cx="2072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84AF9B"/>
                  </a:solidFill>
                  <a:latin typeface="DAGGERSQUARE" pitchFamily="50" charset="0"/>
                </a:rPr>
                <a:t>Show latest operation</a:t>
              </a:r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7E7888DC-E608-402E-A3C3-23E6FEF4F58D}"/>
                </a:ext>
              </a:extLst>
            </p:cNvPr>
            <p:cNvSpPr/>
            <p:nvPr/>
          </p:nvSpPr>
          <p:spPr>
            <a:xfrm>
              <a:off x="7730181" y="5187717"/>
              <a:ext cx="2113117" cy="434848"/>
            </a:xfrm>
            <a:prstGeom prst="roundRect">
              <a:avLst>
                <a:gd name="adj" fmla="val 238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C06859E-2B34-4D93-BB17-7CDBFE51D8B7}"/>
                </a:ext>
              </a:extLst>
            </p:cNvPr>
            <p:cNvSpPr txBox="1"/>
            <p:nvPr/>
          </p:nvSpPr>
          <p:spPr>
            <a:xfrm>
              <a:off x="7880300" y="5238337"/>
              <a:ext cx="1968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84AF9B"/>
                  </a:solidFill>
                  <a:latin typeface="DAGGERSQUARE" pitchFamily="50" charset="0"/>
                </a:rPr>
                <a:t>Show  card details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A0911B0-8769-4383-B5A2-000DB94AE620}"/>
                </a:ext>
              </a:extLst>
            </p:cNvPr>
            <p:cNvCxnSpPr/>
            <p:nvPr/>
          </p:nvCxnSpPr>
          <p:spPr>
            <a:xfrm flipV="1">
              <a:off x="6164470" y="1787360"/>
              <a:ext cx="0" cy="551336"/>
            </a:xfrm>
            <a:prstGeom prst="line">
              <a:avLst/>
            </a:prstGeom>
            <a:ln>
              <a:solidFill>
                <a:srgbClr val="84A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359CAD78-EB8C-480A-9B36-2D690A9E0B90}"/>
                </a:ext>
              </a:extLst>
            </p:cNvPr>
            <p:cNvCxnSpPr/>
            <p:nvPr/>
          </p:nvCxnSpPr>
          <p:spPr>
            <a:xfrm>
              <a:off x="6161295" y="1787360"/>
              <a:ext cx="1482810" cy="0"/>
            </a:xfrm>
            <a:prstGeom prst="straightConnector1">
              <a:avLst/>
            </a:prstGeom>
            <a:ln>
              <a:solidFill>
                <a:srgbClr val="84AF9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3555C34-5F93-4FF0-81B8-F8A57E498B32}"/>
                </a:ext>
              </a:extLst>
            </p:cNvPr>
            <p:cNvCxnSpPr/>
            <p:nvPr/>
          </p:nvCxnSpPr>
          <p:spPr>
            <a:xfrm flipH="1">
              <a:off x="4824084" y="3428999"/>
              <a:ext cx="407654" cy="0"/>
            </a:xfrm>
            <a:prstGeom prst="line">
              <a:avLst/>
            </a:prstGeom>
            <a:ln>
              <a:solidFill>
                <a:srgbClr val="93D6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7FE1FA24-1997-42F8-AB9C-61EBD2ED6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084" y="2004784"/>
              <a:ext cx="0" cy="1424215"/>
            </a:xfrm>
            <a:prstGeom prst="straightConnector1">
              <a:avLst/>
            </a:prstGeom>
            <a:ln>
              <a:solidFill>
                <a:srgbClr val="93D6C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91CC87E-753C-404D-8B2F-462A40A3BC87}"/>
                </a:ext>
              </a:extLst>
            </p:cNvPr>
            <p:cNvCxnSpPr>
              <a:cxnSpLocks/>
            </p:cNvCxnSpPr>
            <p:nvPr/>
          </p:nvCxnSpPr>
          <p:spPr>
            <a:xfrm>
              <a:off x="7868973" y="3585777"/>
              <a:ext cx="380798" cy="0"/>
            </a:xfrm>
            <a:prstGeom prst="line">
              <a:avLst/>
            </a:prstGeom>
            <a:ln>
              <a:solidFill>
                <a:srgbClr val="FC4A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5F17BD0B-A4AE-4139-92B5-37DDBEB26024}"/>
                </a:ext>
              </a:extLst>
            </p:cNvPr>
            <p:cNvCxnSpPr>
              <a:cxnSpLocks/>
            </p:cNvCxnSpPr>
            <p:nvPr/>
          </p:nvCxnSpPr>
          <p:spPr>
            <a:xfrm>
              <a:off x="8249771" y="3586412"/>
              <a:ext cx="450893" cy="1585273"/>
            </a:xfrm>
            <a:prstGeom prst="straightConnector1">
              <a:avLst/>
            </a:prstGeom>
            <a:ln>
              <a:solidFill>
                <a:srgbClr val="FC4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EBE397-27DE-459C-9A7F-88CE9D72D732}"/>
              </a:ext>
            </a:extLst>
          </p:cNvPr>
          <p:cNvGrpSpPr/>
          <p:nvPr/>
        </p:nvGrpSpPr>
        <p:grpSpPr>
          <a:xfrm>
            <a:off x="-12006159" y="6441182"/>
            <a:ext cx="9948206" cy="7475627"/>
            <a:chOff x="8153128" y="10445984"/>
            <a:chExt cx="9948206" cy="747562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FFB5CD-46D5-44DE-8CC8-AF610BFE7FE7}"/>
                </a:ext>
              </a:extLst>
            </p:cNvPr>
            <p:cNvGrpSpPr/>
            <p:nvPr/>
          </p:nvGrpSpPr>
          <p:grpSpPr>
            <a:xfrm>
              <a:off x="8153128" y="10445984"/>
              <a:ext cx="9948206" cy="7475627"/>
              <a:chOff x="8153128" y="10445984"/>
              <a:chExt cx="9948206" cy="747562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4D3E6C3E-61A8-4066-B22E-70770F89CF29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solidFill>
                <a:srgbClr val="F9CCAD"/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BE934FFE-4AB0-4932-9448-3C168524BB7C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Rectangle: Top Corners Rounded 232">
                  <a:extLst>
                    <a:ext uri="{FF2B5EF4-FFF2-40B4-BE49-F238E27FC236}">
                      <a16:creationId xmlns:a16="http://schemas.microsoft.com/office/drawing/2014/main" id="{F87C7725-B3EE-4EE1-9350-F2C8A4D9873B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3C544E-8472-4E09-985B-1964FAA10673}"/>
                  </a:ext>
                </a:extLst>
              </p:cNvPr>
              <p:cNvSpPr txBox="1"/>
              <p:nvPr/>
            </p:nvSpPr>
            <p:spPr>
              <a:xfrm>
                <a:off x="16368687" y="10618500"/>
                <a:ext cx="1732647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5" b="1" dirty="0">
                    <a:solidFill>
                      <a:srgbClr val="84AF9B"/>
                    </a:solidFill>
                  </a:rPr>
                  <a:t>Adding bank card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910935-F733-4416-BF60-85288728E5AA}"/>
                </a:ext>
              </a:extLst>
            </p:cNvPr>
            <p:cNvSpPr txBox="1"/>
            <p:nvPr/>
          </p:nvSpPr>
          <p:spPr>
            <a:xfrm>
              <a:off x="12124689" y="13146977"/>
              <a:ext cx="50870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4746D"/>
                  </a:solidFill>
                </a:rPr>
                <a:t>Adding bank card:</a:t>
              </a:r>
            </a:p>
            <a:p>
              <a:endParaRPr lang="en-US" dirty="0"/>
            </a:p>
            <a:p>
              <a:r>
                <a:rPr lang="en-US" dirty="0">
                  <a:solidFill>
                    <a:srgbClr val="C8BBA9"/>
                  </a:solidFill>
                </a:rPr>
                <a:t>This function allows user to add his bank card into the application, then he will be able to use app features.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9F69641-749B-4C15-95CA-9DDC9443B057}"/>
              </a:ext>
            </a:extLst>
          </p:cNvPr>
          <p:cNvGrpSpPr/>
          <p:nvPr/>
        </p:nvGrpSpPr>
        <p:grpSpPr>
          <a:xfrm>
            <a:off x="-12317534" y="6235929"/>
            <a:ext cx="9871225" cy="7475627"/>
            <a:chOff x="8153128" y="10445984"/>
            <a:chExt cx="9871225" cy="7475627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7F60934-896B-49A9-8EAE-B632F64862E5}"/>
                </a:ext>
              </a:extLst>
            </p:cNvPr>
            <p:cNvGrpSpPr/>
            <p:nvPr/>
          </p:nvGrpSpPr>
          <p:grpSpPr>
            <a:xfrm>
              <a:off x="8153128" y="10445984"/>
              <a:ext cx="9871225" cy="7475627"/>
              <a:chOff x="8153128" y="10445984"/>
              <a:chExt cx="9871225" cy="747562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F4B07DC1-5DBE-47B5-9030-24B69EC1EDFC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solidFill>
                <a:srgbClr val="F9CCAD"/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6FF35BA-35C3-44A2-B693-F236A754A4C6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: Top Corners Rounded 186">
                  <a:extLst>
                    <a:ext uri="{FF2B5EF4-FFF2-40B4-BE49-F238E27FC236}">
                      <a16:creationId xmlns:a16="http://schemas.microsoft.com/office/drawing/2014/main" id="{06FC385E-27D9-457A-91A7-937B675B80D6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440B577-B078-427E-8A7D-2A4103FBF40A}"/>
                  </a:ext>
                </a:extLst>
              </p:cNvPr>
              <p:cNvSpPr txBox="1"/>
              <p:nvPr/>
            </p:nvSpPr>
            <p:spPr>
              <a:xfrm>
                <a:off x="16241988" y="10614741"/>
                <a:ext cx="1782365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5" b="1" dirty="0">
                    <a:solidFill>
                      <a:srgbClr val="84AF9B"/>
                    </a:solidFill>
                  </a:rPr>
                  <a:t>Show latest operation</a:t>
                </a: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D8352B-ED3D-4E98-A258-7C96A887B0FD}"/>
                </a:ext>
              </a:extLst>
            </p:cNvPr>
            <p:cNvSpPr txBox="1"/>
            <p:nvPr/>
          </p:nvSpPr>
          <p:spPr>
            <a:xfrm>
              <a:off x="12124689" y="13437262"/>
              <a:ext cx="5087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4746D"/>
                  </a:solidFill>
                </a:rPr>
                <a:t>Show latest operation:</a:t>
              </a:r>
            </a:p>
            <a:p>
              <a:endParaRPr lang="en-US" dirty="0"/>
            </a:p>
            <a:p>
              <a:r>
                <a:rPr lang="en-US" dirty="0">
                  <a:solidFill>
                    <a:srgbClr val="B3B3A7"/>
                  </a:solidFill>
                </a:rPr>
                <a:t>This function let you see your previous operations and its makes you aware of what verified.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23192F6-745E-4FD3-B20D-18F4E310D26E}"/>
              </a:ext>
            </a:extLst>
          </p:cNvPr>
          <p:cNvGrpSpPr/>
          <p:nvPr/>
        </p:nvGrpSpPr>
        <p:grpSpPr>
          <a:xfrm>
            <a:off x="-12871325" y="6291084"/>
            <a:ext cx="9848850" cy="7475627"/>
            <a:chOff x="8153128" y="10445984"/>
            <a:chExt cx="9848850" cy="7475627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E2F26B9-C9AB-4FFD-B40D-70C5F0E414BB}"/>
                </a:ext>
              </a:extLst>
            </p:cNvPr>
            <p:cNvGrpSpPr/>
            <p:nvPr/>
          </p:nvGrpSpPr>
          <p:grpSpPr>
            <a:xfrm>
              <a:off x="8153128" y="10445984"/>
              <a:ext cx="9848850" cy="7475627"/>
              <a:chOff x="8153128" y="10445984"/>
              <a:chExt cx="9848850" cy="7475627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494A8CF-F47E-4EE9-B526-0FFFC18C8D7B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solidFill>
                <a:srgbClr val="F9CCAD"/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C3178701-511F-4AE2-B16A-9891F8E8DFE2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: Top Corners Rounded 193">
                  <a:extLst>
                    <a:ext uri="{FF2B5EF4-FFF2-40B4-BE49-F238E27FC236}">
                      <a16:creationId xmlns:a16="http://schemas.microsoft.com/office/drawing/2014/main" id="{0840B6BE-2F72-4625-91EA-09BFE33F775C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6F0D408-5F31-4057-85E1-72172A47F8D7}"/>
                  </a:ext>
                </a:extLst>
              </p:cNvPr>
              <p:cNvSpPr txBox="1"/>
              <p:nvPr/>
            </p:nvSpPr>
            <p:spPr>
              <a:xfrm>
                <a:off x="16397274" y="10613255"/>
                <a:ext cx="1472937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5" b="1" dirty="0">
                    <a:solidFill>
                      <a:srgbClr val="84AF9B"/>
                    </a:solidFill>
                  </a:rPr>
                  <a:t>Show card details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E0284A5-2F09-4DAD-B548-DAD0BCC31DF9}"/>
                </a:ext>
              </a:extLst>
            </p:cNvPr>
            <p:cNvSpPr txBox="1"/>
            <p:nvPr/>
          </p:nvSpPr>
          <p:spPr>
            <a:xfrm>
              <a:off x="12124689" y="13437262"/>
              <a:ext cx="5087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4746D"/>
                  </a:solidFill>
                </a:rPr>
                <a:t>Show card details:</a:t>
              </a:r>
            </a:p>
            <a:p>
              <a:endParaRPr lang="en-US" dirty="0"/>
            </a:p>
            <a:p>
              <a:r>
                <a:rPr lang="en-US" dirty="0">
                  <a:solidFill>
                    <a:srgbClr val="B3B3A7"/>
                  </a:solidFill>
                </a:rPr>
                <a:t>This function allows you to see your card information except the CVV code for security issue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A0B176-11E1-4CE9-A621-983EB62F98DF}"/>
              </a:ext>
            </a:extLst>
          </p:cNvPr>
          <p:cNvGrpSpPr/>
          <p:nvPr/>
        </p:nvGrpSpPr>
        <p:grpSpPr>
          <a:xfrm>
            <a:off x="-6967707" y="6165"/>
            <a:ext cx="10484019" cy="6858000"/>
            <a:chOff x="-4138873" y="859519"/>
            <a:chExt cx="10484019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ACE0EF5-ED60-43CE-8EF3-BC5C06EB7E65}"/>
                </a:ext>
              </a:extLst>
            </p:cNvPr>
            <p:cNvGrpSpPr/>
            <p:nvPr/>
          </p:nvGrpSpPr>
          <p:grpSpPr>
            <a:xfrm>
              <a:off x="-4138873" y="859519"/>
              <a:ext cx="10484019" cy="6858000"/>
              <a:chOff x="-3632130" y="-92597"/>
              <a:chExt cx="10484019" cy="685800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CE7BAB4-B1C3-41E0-8780-3011949FE624}"/>
                  </a:ext>
                </a:extLst>
              </p:cNvPr>
              <p:cNvGrpSpPr/>
              <p:nvPr/>
            </p:nvGrpSpPr>
            <p:grpSpPr>
              <a:xfrm>
                <a:off x="-3632130" y="-92597"/>
                <a:ext cx="10484019" cy="6858000"/>
                <a:chOff x="-3783847" y="-121568"/>
                <a:chExt cx="10484019" cy="6858000"/>
              </a:xfrm>
              <a:solidFill>
                <a:srgbClr val="FC9D99"/>
              </a:solidFill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5450911-4E65-4B0C-8386-4A8AE6F729E5}"/>
                    </a:ext>
                  </a:extLst>
                </p:cNvPr>
                <p:cNvGrpSpPr/>
                <p:nvPr/>
              </p:nvGrpSpPr>
              <p:grpSpPr>
                <a:xfrm>
                  <a:off x="-3783847" y="-121568"/>
                  <a:ext cx="10484019" cy="6858000"/>
                  <a:chOff x="-5417524" y="-68313"/>
                  <a:chExt cx="10484019" cy="6858000"/>
                </a:xfrm>
                <a:grpFill/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341857F7-0E6A-46BC-B610-B63C7418BAEE}"/>
                      </a:ext>
                    </a:extLst>
                  </p:cNvPr>
                  <p:cNvGrpSpPr/>
                  <p:nvPr/>
                </p:nvGrpSpPr>
                <p:grpSpPr>
                  <a:xfrm>
                    <a:off x="-5417524" y="-68313"/>
                    <a:ext cx="9848850" cy="6858000"/>
                    <a:chOff x="10249606" y="-68313"/>
                    <a:chExt cx="9848850" cy="6858000"/>
                  </a:xfrm>
                  <a:grpFill/>
                </p:grpSpPr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40131534-1EAD-4312-9BB3-337F46B29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9606" y="-68313"/>
                      <a:ext cx="9848850" cy="6858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425D51E-04B0-4D58-BF99-A4ED2A8818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01773" y="1519463"/>
                      <a:ext cx="4618124" cy="4043886"/>
                      <a:chOff x="5176005" y="1519463"/>
                      <a:chExt cx="4618124" cy="4043886"/>
                    </a:xfrm>
                    <a:grpFill/>
                  </p:grpSpPr>
                  <p:sp>
                    <p:nvSpPr>
                      <p:cNvPr id="145" name="Block Arc 144">
                        <a:extLst>
                          <a:ext uri="{FF2B5EF4-FFF2-40B4-BE49-F238E27FC236}">
                            <a16:creationId xmlns:a16="http://schemas.microsoft.com/office/drawing/2014/main" id="{F8AC4011-F0D0-4E77-91CF-F7882CA847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6005" y="2182128"/>
                        <a:ext cx="2648562" cy="2648562"/>
                      </a:xfrm>
                      <a:prstGeom prst="blockArc">
                        <a:avLst>
                          <a:gd name="adj1" fmla="val 5324802"/>
                          <a:gd name="adj2" fmla="val 10321606"/>
                          <a:gd name="adj3" fmla="val 12799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8" name="Rectangle: Rounded Corners 147">
                        <a:extLst>
                          <a:ext uri="{FF2B5EF4-FFF2-40B4-BE49-F238E27FC236}">
                            <a16:creationId xmlns:a16="http://schemas.microsoft.com/office/drawing/2014/main" id="{C435C90D-A80E-4F32-A9AB-732FD2316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4769" y="1519463"/>
                        <a:ext cx="2113117" cy="434848"/>
                      </a:xfrm>
                      <a:prstGeom prst="roundRect">
                        <a:avLst>
                          <a:gd name="adj" fmla="val 23823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9" name="Rectangle: Rounded Corners 148">
                        <a:extLst>
                          <a:ext uri="{FF2B5EF4-FFF2-40B4-BE49-F238E27FC236}">
                            <a16:creationId xmlns:a16="http://schemas.microsoft.com/office/drawing/2014/main" id="{D8B0EE76-AAB1-48DB-BD5C-204B5F054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1012" y="5128501"/>
                        <a:ext cx="2113117" cy="434848"/>
                      </a:xfrm>
                      <a:prstGeom prst="roundRect">
                        <a:avLst>
                          <a:gd name="adj" fmla="val 23823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9FFAC90E-B45A-418B-A032-6D02E429BD04}"/>
                      </a:ext>
                    </a:extLst>
                  </p:cNvPr>
                  <p:cNvGrpSpPr/>
                  <p:nvPr/>
                </p:nvGrpSpPr>
                <p:grpSpPr>
                  <a:xfrm>
                    <a:off x="4418178" y="3050306"/>
                    <a:ext cx="648317" cy="1732649"/>
                    <a:chOff x="4418178" y="3050306"/>
                    <a:chExt cx="648317" cy="1732649"/>
                  </a:xfrm>
                  <a:grpFill/>
                </p:grpSpPr>
                <p:sp>
                  <p:nvSpPr>
                    <p:cNvPr id="138" name="Rectangle: Top Corners Rounded 137">
                      <a:extLst>
                        <a:ext uri="{FF2B5EF4-FFF2-40B4-BE49-F238E27FC236}">
                          <a16:creationId xmlns:a16="http://schemas.microsoft.com/office/drawing/2014/main" id="{705A2B40-D2B6-4EBF-AC29-8EEA09F225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76013" y="3592473"/>
                      <a:ext cx="1732647" cy="648317"/>
                    </a:xfrm>
                    <a:prstGeom prst="round2Same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BD93A994-A07D-45FD-8864-EA1C91F47D1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865252" y="3691038"/>
                      <a:ext cx="1696961" cy="41549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84AF9B"/>
                          </a:solidFill>
                          <a:latin typeface="DAGGERSQUARE"/>
                        </a:rPr>
                        <a:t>Non-Function</a:t>
                      </a:r>
                    </a:p>
                  </p:txBody>
                </p:sp>
              </p:grpSp>
            </p:grpSp>
            <p:pic>
              <p:nvPicPr>
                <p:cNvPr id="59" name="Picture 58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D554B0EB-AE7A-4B2B-BC4C-104DC83DF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041033" y="2564726"/>
                  <a:ext cx="8002878" cy="327390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81A250A-4C15-49F8-B688-D2C6774096DA}"/>
                    </a:ext>
                  </a:extLst>
                </p:cNvPr>
                <p:cNvSpPr/>
                <p:nvPr/>
              </p:nvSpPr>
              <p:spPr>
                <a:xfrm>
                  <a:off x="-3340842" y="1988443"/>
                  <a:ext cx="911897" cy="42423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00C6AA8-89FB-4F22-8A52-4D132979C386}"/>
                  </a:ext>
                </a:extLst>
              </p:cNvPr>
              <p:cNvSpPr/>
              <p:nvPr/>
            </p:nvSpPr>
            <p:spPr>
              <a:xfrm>
                <a:off x="-2547905" y="1528939"/>
                <a:ext cx="2306993" cy="2380312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91AAC405-6691-4F13-9721-B3A7829325BC}"/>
                  </a:ext>
                </a:extLst>
              </p:cNvPr>
              <p:cNvSpPr/>
              <p:nvPr/>
            </p:nvSpPr>
            <p:spPr>
              <a:xfrm>
                <a:off x="-402291" y="2044821"/>
                <a:ext cx="3370328" cy="1001121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FEC3B381-76FD-4BDD-82E5-59C7C7FC90FF}"/>
                  </a:ext>
                </a:extLst>
              </p:cNvPr>
              <p:cNvSpPr/>
              <p:nvPr/>
            </p:nvSpPr>
            <p:spPr>
              <a:xfrm>
                <a:off x="2819802" y="1865754"/>
                <a:ext cx="3370328" cy="1001121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6B4D2177-484E-4C27-A14E-A63F24E41E91}"/>
                  </a:ext>
                </a:extLst>
              </p:cNvPr>
              <p:cNvSpPr/>
              <p:nvPr/>
            </p:nvSpPr>
            <p:spPr>
              <a:xfrm rot="16531380">
                <a:off x="-3590953" y="4141647"/>
                <a:ext cx="3370328" cy="1001121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C4207354-48DA-4985-A609-CC1491009BC7}"/>
                  </a:ext>
                </a:extLst>
              </p:cNvPr>
              <p:cNvSpPr/>
              <p:nvPr/>
            </p:nvSpPr>
            <p:spPr>
              <a:xfrm rot="10800000">
                <a:off x="-2778054" y="5665111"/>
                <a:ext cx="3370328" cy="1001121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6619AFD-4466-46AB-8179-0F2A5AA26D58}"/>
                  </a:ext>
                </a:extLst>
              </p:cNvPr>
              <p:cNvSpPr/>
              <p:nvPr/>
            </p:nvSpPr>
            <p:spPr>
              <a:xfrm rot="5400000">
                <a:off x="4403479" y="4709261"/>
                <a:ext cx="2931135" cy="695792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DA77899-6B31-468C-AE56-2D0AD9E2FCEE}"/>
                  </a:ext>
                </a:extLst>
              </p:cNvPr>
              <p:cNvSpPr/>
              <p:nvPr/>
            </p:nvSpPr>
            <p:spPr>
              <a:xfrm rot="5400000">
                <a:off x="3833134" y="4727561"/>
                <a:ext cx="2931135" cy="695792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8A288B29-7F7A-4C03-8DC9-D332E26673C8}"/>
                  </a:ext>
                </a:extLst>
              </p:cNvPr>
              <p:cNvSpPr/>
              <p:nvPr/>
            </p:nvSpPr>
            <p:spPr>
              <a:xfrm rot="6864593">
                <a:off x="3613877" y="4948527"/>
                <a:ext cx="2021831" cy="114442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35673F-75C9-4181-85A2-E54BEC905FC0}"/>
                </a:ext>
              </a:extLst>
            </p:cNvPr>
            <p:cNvSpPr txBox="1"/>
            <p:nvPr/>
          </p:nvSpPr>
          <p:spPr>
            <a:xfrm>
              <a:off x="-1071251" y="1663840"/>
              <a:ext cx="5147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</a:rPr>
                <a:t>Verify card information: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B22B668-03B2-44A0-A3FB-84DFD48E5242}"/>
                </a:ext>
              </a:extLst>
            </p:cNvPr>
            <p:cNvSpPr txBox="1"/>
            <p:nvPr/>
          </p:nvSpPr>
          <p:spPr>
            <a:xfrm>
              <a:off x="-1029203" y="2208331"/>
              <a:ext cx="5897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step to ensure that the card information which entered by the user to add his bank card as shown in the figure is already exists in database.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820302-28E3-45FA-93E6-D45FBAA53854}"/>
              </a:ext>
            </a:extLst>
          </p:cNvPr>
          <p:cNvGrpSpPr/>
          <p:nvPr/>
        </p:nvGrpSpPr>
        <p:grpSpPr>
          <a:xfrm>
            <a:off x="-7725270" y="-1048"/>
            <a:ext cx="10469252" cy="6858000"/>
            <a:chOff x="135830" y="163890"/>
            <a:chExt cx="10469252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0E80B35-2A4B-4BD1-A72A-4FD2525D1B5C}"/>
                </a:ext>
              </a:extLst>
            </p:cNvPr>
            <p:cNvGrpSpPr/>
            <p:nvPr/>
          </p:nvGrpSpPr>
          <p:grpSpPr>
            <a:xfrm>
              <a:off x="135830" y="163890"/>
              <a:ext cx="10469252" cy="6858000"/>
              <a:chOff x="546215" y="165706"/>
              <a:chExt cx="10469252" cy="68580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9BBCAA6-C251-4F4A-8805-806D0AC298EE}"/>
                  </a:ext>
                </a:extLst>
              </p:cNvPr>
              <p:cNvGrpSpPr/>
              <p:nvPr/>
            </p:nvGrpSpPr>
            <p:grpSpPr>
              <a:xfrm>
                <a:off x="546215" y="165706"/>
                <a:ext cx="10469252" cy="6858000"/>
                <a:chOff x="1982088" y="-706879"/>
                <a:chExt cx="10469252" cy="68580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BB93496-E0BA-4FB6-97F2-A4B38C472164}"/>
                    </a:ext>
                  </a:extLst>
                </p:cNvPr>
                <p:cNvGrpSpPr/>
                <p:nvPr/>
              </p:nvGrpSpPr>
              <p:grpSpPr>
                <a:xfrm>
                  <a:off x="1982088" y="-706879"/>
                  <a:ext cx="10469252" cy="6858000"/>
                  <a:chOff x="1966138" y="-637042"/>
                  <a:chExt cx="10469252" cy="685800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13770266-6247-4962-BF04-A5DB0513FF2A}"/>
                      </a:ext>
                    </a:extLst>
                  </p:cNvPr>
                  <p:cNvGrpSpPr/>
                  <p:nvPr/>
                </p:nvGrpSpPr>
                <p:grpSpPr>
                  <a:xfrm>
                    <a:off x="1966138" y="-637042"/>
                    <a:ext cx="10469252" cy="6858000"/>
                    <a:chOff x="-4944951" y="1226431"/>
                    <a:chExt cx="10469252" cy="6858000"/>
                  </a:xfrm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171B8F32-748D-4CD3-944F-FD3CCA7EFE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4951" y="1226431"/>
                      <a:ext cx="10469252" cy="6858000"/>
                      <a:chOff x="-4944951" y="1226431"/>
                      <a:chExt cx="10469252" cy="68580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303A3BAC-D440-4A60-A212-A2298E79E8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4951" y="1226431"/>
                        <a:ext cx="10469252" cy="6858000"/>
                        <a:chOff x="-5417524" y="-68313"/>
                        <a:chExt cx="10469252" cy="6858000"/>
                      </a:xfrm>
                      <a:solidFill>
                        <a:srgbClr val="BFBFBF"/>
                      </a:solidFill>
                      <a:effectLst>
                        <a:outerShdw blurRad="254000" dist="88900" algn="l" rotWithShape="0">
                          <a:prstClr val="black">
                            <a:alpha val="51000"/>
                          </a:prstClr>
                        </a:outerShdw>
                      </a:effectLst>
                    </p:grpSpPr>
                    <p:grpSp>
                      <p:nvGrpSpPr>
                        <p:cNvPr id="154" name="Group 153">
                          <a:extLst>
                            <a:ext uri="{FF2B5EF4-FFF2-40B4-BE49-F238E27FC236}">
                              <a16:creationId xmlns:a16="http://schemas.microsoft.com/office/drawing/2014/main" id="{8CFD1CA6-4AA6-49EC-9C6A-D4FCBABB38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417524" y="-68313"/>
                          <a:ext cx="9848850" cy="6858000"/>
                          <a:chOff x="10249606" y="-68313"/>
                          <a:chExt cx="9848850" cy="6858000"/>
                        </a:xfrm>
                        <a:grpFill/>
                      </p:grpSpPr>
                      <p:sp>
                        <p:nvSpPr>
                          <p:cNvPr id="158" name="Rectangle 157">
                            <a:extLst>
                              <a:ext uri="{FF2B5EF4-FFF2-40B4-BE49-F238E27FC236}">
                                <a16:creationId xmlns:a16="http://schemas.microsoft.com/office/drawing/2014/main" id="{A4525868-7440-41EB-A8DA-7A9C88F7C5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49606" y="-68313"/>
                            <a:ext cx="9848850" cy="6858000"/>
                          </a:xfrm>
                          <a:prstGeom prst="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grpSp>
                        <p:nvGrpSpPr>
                          <p:cNvPr id="159" name="Group 158">
                            <a:extLst>
                              <a:ext uri="{FF2B5EF4-FFF2-40B4-BE49-F238E27FC236}">
                                <a16:creationId xmlns:a16="http://schemas.microsoft.com/office/drawing/2014/main" id="{7B8002FF-7CF6-4A3B-A3D9-8C9F41E14E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69451" y="1503375"/>
                            <a:ext cx="5750446" cy="4059974"/>
                            <a:chOff x="4043683" y="1503375"/>
                            <a:chExt cx="5750446" cy="4059974"/>
                          </a:xfrm>
                          <a:grpFill/>
                        </p:grpSpPr>
                        <p:sp>
                          <p:nvSpPr>
                            <p:cNvPr id="160" name="Circle: Hollow 159">
                              <a:extLst>
                                <a:ext uri="{FF2B5EF4-FFF2-40B4-BE49-F238E27FC236}">
                                  <a16:creationId xmlns:a16="http://schemas.microsoft.com/office/drawing/2014/main" id="{7EF61538-785F-48F7-929B-46FABFD7CB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182569" y="2182128"/>
                              <a:ext cx="2648562" cy="2648562"/>
                            </a:xfrm>
                            <a:prstGeom prst="donut">
                              <a:avLst>
                                <a:gd name="adj" fmla="val 12685"/>
                              </a:avLst>
                            </a:pr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161" name="Group 160">
                              <a:extLst>
                                <a:ext uri="{FF2B5EF4-FFF2-40B4-BE49-F238E27FC236}">
                                  <a16:creationId xmlns:a16="http://schemas.microsoft.com/office/drawing/2014/main" id="{A296984F-AA53-49D5-8555-C99AE92F56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43683" y="1503375"/>
                              <a:ext cx="5750446" cy="4059974"/>
                              <a:chOff x="4043683" y="1503375"/>
                              <a:chExt cx="5750446" cy="4059974"/>
                            </a:xfrm>
                            <a:grpFill/>
                          </p:grpSpPr>
                          <p:sp>
                            <p:nvSpPr>
                              <p:cNvPr id="162" name="Block Arc 161">
                                <a:extLst>
                                  <a:ext uri="{FF2B5EF4-FFF2-40B4-BE49-F238E27FC236}">
                                    <a16:creationId xmlns:a16="http://schemas.microsoft.com/office/drawing/2014/main" id="{468A4563-FC97-40AF-9C62-E6D045F9BB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7100000">
                                <a:off x="5182569" y="2182128"/>
                                <a:ext cx="2648562" cy="2648562"/>
                              </a:xfrm>
                              <a:prstGeom prst="blockArc">
                                <a:avLst>
                                  <a:gd name="adj1" fmla="val 183959"/>
                                  <a:gd name="adj2" fmla="val 10321606"/>
                                  <a:gd name="adj3" fmla="val 12799"/>
                                </a:avLst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3" name="Block Arc 162">
                                <a:extLst>
                                  <a:ext uri="{FF2B5EF4-FFF2-40B4-BE49-F238E27FC236}">
                                    <a16:creationId xmlns:a16="http://schemas.microsoft.com/office/drawing/2014/main" id="{933464C3-94E3-4CCA-B26B-B4203CFCFB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176005" y="2182128"/>
                                <a:ext cx="2648562" cy="2648562"/>
                              </a:xfrm>
                              <a:prstGeom prst="blockArc">
                                <a:avLst>
                                  <a:gd name="adj1" fmla="val 5324802"/>
                                  <a:gd name="adj2" fmla="val 10321606"/>
                                  <a:gd name="adj3" fmla="val 12799"/>
                                </a:avLst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4" name="Block Arc 163">
                                <a:extLst>
                                  <a:ext uri="{FF2B5EF4-FFF2-40B4-BE49-F238E27FC236}">
                                    <a16:creationId xmlns:a16="http://schemas.microsoft.com/office/drawing/2014/main" id="{7AD989FD-696E-445C-AC10-BA932B6ABF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700000">
                                <a:off x="5176005" y="2182128"/>
                                <a:ext cx="2648562" cy="2648562"/>
                              </a:xfrm>
                              <a:prstGeom prst="blockArc">
                                <a:avLst>
                                  <a:gd name="adj1" fmla="val 6907547"/>
                                  <a:gd name="adj2" fmla="val 10321606"/>
                                  <a:gd name="adj3" fmla="val 12799"/>
                                </a:avLst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5" name="Rectangle: Rounded Corners 164">
                                <a:extLst>
                                  <a:ext uri="{FF2B5EF4-FFF2-40B4-BE49-F238E27FC236}">
                                    <a16:creationId xmlns:a16="http://schemas.microsoft.com/office/drawing/2014/main" id="{354BBE1C-DBCD-4533-A8F1-88FB2F513D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43683" y="1503375"/>
                                <a:ext cx="1658824" cy="434848"/>
                              </a:xfrm>
                              <a:prstGeom prst="roundRect">
                                <a:avLst>
                                  <a:gd name="adj" fmla="val 23823"/>
                                </a:avLst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" name="Rectangle: Rounded Corners 165">
                                <a:extLst>
                                  <a:ext uri="{FF2B5EF4-FFF2-40B4-BE49-F238E27FC236}">
                                    <a16:creationId xmlns:a16="http://schemas.microsoft.com/office/drawing/2014/main" id="{9B805E64-A71D-436C-ABF5-0AE0B03751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604769" y="1519463"/>
                                <a:ext cx="2113117" cy="434848"/>
                              </a:xfrm>
                              <a:prstGeom prst="roundRect">
                                <a:avLst>
                                  <a:gd name="adj" fmla="val 23823"/>
                                </a:avLst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7" name="Rectangle: Rounded Corners 166">
                                <a:extLst>
                                  <a:ext uri="{FF2B5EF4-FFF2-40B4-BE49-F238E27FC236}">
                                    <a16:creationId xmlns:a16="http://schemas.microsoft.com/office/drawing/2014/main" id="{B114E78F-36AC-4F89-AFF9-00A9F6B61F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681012" y="5128501"/>
                                <a:ext cx="2113117" cy="434848"/>
                              </a:xfrm>
                              <a:prstGeom prst="roundRect">
                                <a:avLst>
                                  <a:gd name="adj" fmla="val 23823"/>
                                </a:avLst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D7646A5C-FB7E-4E4A-A960-E7E01F4765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03411" y="2212210"/>
                          <a:ext cx="648317" cy="1732648"/>
                          <a:chOff x="4403411" y="2212210"/>
                          <a:chExt cx="648317" cy="1732648"/>
                        </a:xfrm>
                        <a:grpFill/>
                      </p:grpSpPr>
                      <p:sp>
                        <p:nvSpPr>
                          <p:cNvPr id="156" name="Rectangle: Top Corners Rounded 155">
                            <a:extLst>
                              <a:ext uri="{FF2B5EF4-FFF2-40B4-BE49-F238E27FC236}">
                                <a16:creationId xmlns:a16="http://schemas.microsoft.com/office/drawing/2014/main" id="{94914E41-2507-43EE-B616-46F49EED96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3861246" y="2754376"/>
                            <a:ext cx="1732647" cy="648317"/>
                          </a:xfrm>
                          <a:prstGeom prst="round2Same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7" name="TextBox 156">
                            <a:extLst>
                              <a:ext uri="{FF2B5EF4-FFF2-40B4-BE49-F238E27FC236}">
                                <a16:creationId xmlns:a16="http://schemas.microsoft.com/office/drawing/2014/main" id="{118E5E7C-0BA7-4C92-9D8D-8CE23DCFC9E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3840707" y="2799854"/>
                            <a:ext cx="1696961" cy="521674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800" b="1" dirty="0">
                                <a:solidFill>
                                  <a:srgbClr val="84AF9B"/>
                                </a:solidFill>
                                <a:latin typeface="DAGGERSQUARE"/>
                              </a:rPr>
                              <a:t>Design</a:t>
                            </a:r>
                          </a:p>
                        </p:txBody>
                      </p:sp>
                    </p:grpSp>
                  </p:grpSp>
                  <p:pic>
                    <p:nvPicPr>
                      <p:cNvPr id="38" name="Picture 37" descr="A close up of a sign&#10;&#10;Description automatically generated">
                        <a:extLst>
                          <a:ext uri="{FF2B5EF4-FFF2-40B4-BE49-F238E27FC236}">
                            <a16:creationId xmlns:a16="http://schemas.microsoft.com/office/drawing/2014/main" id="{97E29740-E915-45B8-AC81-D08633A05B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069740" y="2511692"/>
                        <a:ext cx="6297225" cy="4706577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177FC241-E044-430A-BF89-E8876CD91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970657" y="2352495"/>
                      <a:ext cx="608696" cy="1590099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9E4A8EC3-706F-44C7-B1A7-A4D7828D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066028" y="6067522"/>
                      <a:ext cx="608696" cy="1590099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6D10C43-AF90-4204-A056-829244DE9892}"/>
                      </a:ext>
                    </a:extLst>
                  </p:cNvPr>
                  <p:cNvSpPr/>
                  <p:nvPr/>
                </p:nvSpPr>
                <p:spPr>
                  <a:xfrm>
                    <a:off x="4589628" y="822902"/>
                    <a:ext cx="374793" cy="1456260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24D4F65-B4D3-4279-AD91-A7807E070CC1}"/>
                    </a:ext>
                  </a:extLst>
                </p:cNvPr>
                <p:cNvSpPr/>
                <p:nvPr/>
              </p:nvSpPr>
              <p:spPr>
                <a:xfrm>
                  <a:off x="4361599" y="4188743"/>
                  <a:ext cx="554093" cy="117316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CE8A12-74E4-4D93-938A-057554ED47AB}"/>
                  </a:ext>
                </a:extLst>
              </p:cNvPr>
              <p:cNvSpPr/>
              <p:nvPr/>
            </p:nvSpPr>
            <p:spPr>
              <a:xfrm>
                <a:off x="2910427" y="916193"/>
                <a:ext cx="575354" cy="111913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59D98DE-EEE7-4D24-9E6D-B608EAA5C2C9}"/>
                </a:ext>
              </a:extLst>
            </p:cNvPr>
            <p:cNvSpPr txBox="1"/>
            <p:nvPr/>
          </p:nvSpPr>
          <p:spPr>
            <a:xfrm>
              <a:off x="2455898" y="257894"/>
              <a:ext cx="727891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7C7C7C"/>
                  </a:solidFill>
                  <a:latin typeface="Tw Cen MT" panose="020B0602020104020603" pitchFamily="34" charset="0"/>
                </a:rPr>
                <a:t>High-Level Design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0DCCEF4-F473-42B4-9900-C37A7DFF88A0}"/>
                </a:ext>
              </a:extLst>
            </p:cNvPr>
            <p:cNvSpPr/>
            <p:nvPr/>
          </p:nvSpPr>
          <p:spPr>
            <a:xfrm>
              <a:off x="5378111" y="1005070"/>
              <a:ext cx="190500" cy="190500"/>
            </a:xfrm>
            <a:prstGeom prst="ellipse">
              <a:avLst/>
            </a:prstGeom>
            <a:solidFill>
              <a:srgbClr val="557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34A485C-CE8B-4447-8BB3-77604CF5341E}"/>
                </a:ext>
              </a:extLst>
            </p:cNvPr>
            <p:cNvSpPr/>
            <p:nvPr/>
          </p:nvSpPr>
          <p:spPr>
            <a:xfrm>
              <a:off x="5689261" y="1005070"/>
              <a:ext cx="190500" cy="19050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230A73E-D7A1-482D-AB37-F06E89566FB0}"/>
                </a:ext>
              </a:extLst>
            </p:cNvPr>
            <p:cNvSpPr/>
            <p:nvPr/>
          </p:nvSpPr>
          <p:spPr>
            <a:xfrm>
              <a:off x="6000047" y="1005070"/>
              <a:ext cx="190500" cy="190500"/>
            </a:xfrm>
            <a:prstGeom prst="ellipse">
              <a:avLst/>
            </a:prstGeom>
            <a:solidFill>
              <a:srgbClr val="3C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2A7869-2131-4B07-85F1-609D7BBFE02F}"/>
                </a:ext>
              </a:extLst>
            </p:cNvPr>
            <p:cNvSpPr/>
            <p:nvPr/>
          </p:nvSpPr>
          <p:spPr>
            <a:xfrm>
              <a:off x="6310833" y="1005070"/>
              <a:ext cx="190500" cy="190500"/>
            </a:xfrm>
            <a:prstGeom prst="ellipse">
              <a:avLst/>
            </a:prstGeom>
            <a:solidFill>
              <a:srgbClr val="F7C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2F89F0EE-2A77-4E4E-8837-A3AF4B1CC7BD}"/>
                </a:ext>
              </a:extLst>
            </p:cNvPr>
            <p:cNvSpPr/>
            <p:nvPr/>
          </p:nvSpPr>
          <p:spPr>
            <a:xfrm>
              <a:off x="6622100" y="1005070"/>
              <a:ext cx="190500" cy="190500"/>
            </a:xfrm>
            <a:prstGeom prst="ellipse">
              <a:avLst/>
            </a:prstGeom>
            <a:solidFill>
              <a:srgbClr val="4A50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98C86E8-1022-4E86-BD73-E490EFCA27C6}"/>
              </a:ext>
            </a:extLst>
          </p:cNvPr>
          <p:cNvSpPr/>
          <p:nvPr/>
        </p:nvSpPr>
        <p:spPr>
          <a:xfrm>
            <a:off x="3340767" y="-2250397"/>
            <a:ext cx="4679283" cy="12930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9A6D16E-32A6-4C27-81AD-DC72DBEA76CE}"/>
              </a:ext>
            </a:extLst>
          </p:cNvPr>
          <p:cNvGrpSpPr/>
          <p:nvPr/>
        </p:nvGrpSpPr>
        <p:grpSpPr>
          <a:xfrm>
            <a:off x="-14154555" y="6267271"/>
            <a:ext cx="9848850" cy="7475627"/>
            <a:chOff x="1542611" y="-617627"/>
            <a:chExt cx="9848850" cy="7475627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C91E9DE8-FD5A-4E18-AD6D-BD2D53D57F7B}"/>
                </a:ext>
              </a:extLst>
            </p:cNvPr>
            <p:cNvGrpSpPr/>
            <p:nvPr/>
          </p:nvGrpSpPr>
          <p:grpSpPr>
            <a:xfrm>
              <a:off x="1542611" y="-617627"/>
              <a:ext cx="9848850" cy="7475627"/>
              <a:chOff x="-478652" y="6412423"/>
              <a:chExt cx="9848850" cy="7475627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1230F58-3733-4470-AFE9-8BFBB34723BA}"/>
                  </a:ext>
                </a:extLst>
              </p:cNvPr>
              <p:cNvGrpSpPr/>
              <p:nvPr/>
            </p:nvGrpSpPr>
            <p:grpSpPr>
              <a:xfrm>
                <a:off x="-478652" y="6412423"/>
                <a:ext cx="9848850" cy="7475627"/>
                <a:chOff x="8153128" y="10445984"/>
                <a:chExt cx="9848850" cy="7475627"/>
              </a:xfrm>
              <a:solidFill>
                <a:srgbClr val="BFBFBF"/>
              </a:solidFill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358119D3-5BEC-4CFA-BFB3-5A3CC5CF2AF8}"/>
                    </a:ext>
                  </a:extLst>
                </p:cNvPr>
                <p:cNvGrpSpPr/>
                <p:nvPr/>
              </p:nvGrpSpPr>
              <p:grpSpPr>
                <a:xfrm>
                  <a:off x="8153128" y="10445984"/>
                  <a:ext cx="9848850" cy="7475627"/>
                  <a:chOff x="3952276" y="2265392"/>
                  <a:chExt cx="9848850" cy="7475627"/>
                </a:xfrm>
                <a:grpFill/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395694F-B623-415A-885B-BCB338DF81E7}"/>
                      </a:ext>
                    </a:extLst>
                  </p:cNvPr>
                  <p:cNvSpPr/>
                  <p:nvPr/>
                </p:nvSpPr>
                <p:spPr>
                  <a:xfrm>
                    <a:off x="3952276" y="2883019"/>
                    <a:ext cx="9848850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Rectangle: Top Corners Rounded 310">
                    <a:extLst>
                      <a:ext uri="{FF2B5EF4-FFF2-40B4-BE49-F238E27FC236}">
                        <a16:creationId xmlns:a16="http://schemas.microsoft.com/office/drawing/2014/main" id="{5C89E339-9533-43DE-8E91-6A67D80C583C}"/>
                      </a:ext>
                    </a:extLst>
                  </p:cNvPr>
                  <p:cNvSpPr/>
                  <p:nvPr/>
                </p:nvSpPr>
                <p:spPr>
                  <a:xfrm>
                    <a:off x="12068479" y="2265392"/>
                    <a:ext cx="1732647" cy="648317"/>
                  </a:xfrm>
                  <a:prstGeom prst="round2Same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F6FF7B0-8304-46D4-A840-568A25338BD0}"/>
                    </a:ext>
                  </a:extLst>
                </p:cNvPr>
                <p:cNvSpPr txBox="1"/>
                <p:nvPr/>
              </p:nvSpPr>
              <p:spPr>
                <a:xfrm>
                  <a:off x="16472274" y="10625805"/>
                  <a:ext cx="1361631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84AF9B"/>
                      </a:solidFill>
                    </a:rPr>
                    <a:t>UML-Diagram</a:t>
                  </a:r>
                </a:p>
              </p:txBody>
            </p:sp>
          </p:grpSp>
          <p:pic>
            <p:nvPicPr>
              <p:cNvPr id="306" name="Picture 30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27606FC-EC6D-47B6-889D-4F6168D2E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9346" y="7030050"/>
                <a:ext cx="4654015" cy="5509527"/>
              </a:xfrm>
              <a:prstGeom prst="rect">
                <a:avLst/>
              </a:prstGeom>
            </p:spPr>
          </p:pic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65B18698-17F3-4097-8F0D-7B3F07A1B1C7}"/>
                  </a:ext>
                </a:extLst>
              </p:cNvPr>
              <p:cNvSpPr txBox="1"/>
              <p:nvPr/>
            </p:nvSpPr>
            <p:spPr>
              <a:xfrm>
                <a:off x="2642121" y="7461195"/>
                <a:ext cx="26985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84AF9B"/>
                    </a:solidFill>
                  </a:rPr>
                  <a:t>MV Controller: </a:t>
                </a:r>
              </a:p>
              <a:p>
                <a:r>
                  <a:rPr lang="en-US" sz="1300" dirty="0"/>
                  <a:t>The MV Controller Class is the class</a:t>
                </a:r>
                <a:endParaRPr lang="ar-SA" sz="1300" dirty="0"/>
              </a:p>
              <a:p>
                <a:r>
                  <a:rPr lang="en-US" sz="1300" dirty="0"/>
                  <a:t>who is responsible to run all the</a:t>
                </a:r>
                <a:endParaRPr lang="en-US" sz="1600" dirty="0"/>
              </a:p>
              <a:p>
                <a:r>
                  <a:rPr lang="en-US" sz="1300" dirty="0"/>
                  <a:t>tasks as a driver.</a:t>
                </a:r>
              </a:p>
              <a:p>
                <a:r>
                  <a:rPr lang="en-US" sz="1600" b="1" dirty="0">
                    <a:solidFill>
                      <a:srgbClr val="84AF9B"/>
                    </a:solidFill>
                  </a:rPr>
                  <a:t>MV View:</a:t>
                </a:r>
                <a:br>
                  <a:rPr lang="en-US" sz="1600" dirty="0"/>
                </a:br>
                <a:r>
                  <a:rPr lang="en-US" sz="1300" dirty="0"/>
                  <a:t>The MV View Class is the class who will displays the user actions.</a:t>
                </a:r>
              </a:p>
            </p:txBody>
          </p: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58850A8-55B6-4E6E-A48A-BAE923591171}"/>
                </a:ext>
              </a:extLst>
            </p:cNvPr>
            <p:cNvSpPr txBox="1"/>
            <p:nvPr/>
          </p:nvSpPr>
          <p:spPr>
            <a:xfrm>
              <a:off x="4166249" y="2235564"/>
              <a:ext cx="2752131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84AF9B"/>
                  </a:solidFill>
                </a:rPr>
                <a:t> Bank Card:</a:t>
              </a:r>
            </a:p>
            <a:p>
              <a:r>
                <a:rPr lang="en-US" sz="1300" dirty="0"/>
                <a:t> The bank card class is the class who is responsible for create a new Card for user.</a:t>
              </a:r>
            </a:p>
            <a:p>
              <a:r>
                <a:rPr lang="en-US" sz="1600" b="1" dirty="0">
                  <a:solidFill>
                    <a:srgbClr val="84AF9B"/>
                  </a:solidFill>
                </a:rPr>
                <a:t>MADA Verification:</a:t>
              </a:r>
            </a:p>
            <a:p>
              <a:r>
                <a:rPr lang="en-US" sz="1300" dirty="0"/>
                <a:t>The MADA Verification Class is the class who is responsible for obtaining and arranging data from the database and using it on the program.</a:t>
              </a:r>
            </a:p>
            <a:p>
              <a:r>
                <a:rPr lang="en-US" sz="1600" b="1" dirty="0">
                  <a:solidFill>
                    <a:srgbClr val="84AF9B"/>
                  </a:solidFill>
                </a:rPr>
                <a:t>Date: </a:t>
              </a:r>
            </a:p>
            <a:p>
              <a:r>
                <a:rPr lang="en-US" sz="1300" dirty="0"/>
                <a:t>The Date Class is the class who is hold date settings.</a:t>
              </a:r>
            </a:p>
            <a:p>
              <a:r>
                <a:rPr lang="en-US" sz="1600" b="1" dirty="0">
                  <a:solidFill>
                    <a:srgbClr val="84AF9B"/>
                  </a:solidFill>
                </a:rPr>
                <a:t>MV Services:</a:t>
              </a:r>
            </a:p>
            <a:p>
              <a:r>
                <a:rPr lang="en-US" sz="1300" dirty="0"/>
                <a:t>The MV Services Class is the class </a:t>
              </a:r>
            </a:p>
            <a:p>
              <a:r>
                <a:rPr lang="en-US" sz="1300" dirty="0"/>
                <a:t>who is providing application services.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423311-0188-4EB8-B53F-BCAB5544135E}"/>
              </a:ext>
            </a:extLst>
          </p:cNvPr>
          <p:cNvGrpSpPr/>
          <p:nvPr/>
        </p:nvGrpSpPr>
        <p:grpSpPr>
          <a:xfrm>
            <a:off x="-14883280" y="6281153"/>
            <a:ext cx="9848850" cy="7475627"/>
            <a:chOff x="3190583" y="5388888"/>
            <a:chExt cx="9848850" cy="7475627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FA930E-4B8D-44D2-A362-78AFE0B23380}"/>
                </a:ext>
              </a:extLst>
            </p:cNvPr>
            <p:cNvGrpSpPr/>
            <p:nvPr/>
          </p:nvGrpSpPr>
          <p:grpSpPr>
            <a:xfrm>
              <a:off x="3190583" y="5388888"/>
              <a:ext cx="9848850" cy="7475627"/>
              <a:chOff x="8153128" y="10445984"/>
              <a:chExt cx="9848850" cy="7475627"/>
            </a:xfrm>
            <a:solidFill>
              <a:srgbClr val="BFBFBF"/>
            </a:solidFill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C8B25A20-F07F-4E04-9B99-3440CA0D9AE9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grpFill/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40410F6-E234-4F73-AE92-29819F919B21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Rectangle: Top Corners Rounded 218">
                  <a:extLst>
                    <a:ext uri="{FF2B5EF4-FFF2-40B4-BE49-F238E27FC236}">
                      <a16:creationId xmlns:a16="http://schemas.microsoft.com/office/drawing/2014/main" id="{D7283C8B-05DE-4D0D-864E-DF26A51DC549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84B7E24-74F0-4858-8F81-D4AA3F883E09}"/>
                  </a:ext>
                </a:extLst>
              </p:cNvPr>
              <p:cNvSpPr txBox="1"/>
              <p:nvPr/>
            </p:nvSpPr>
            <p:spPr>
              <a:xfrm>
                <a:off x="16429747" y="10642001"/>
                <a:ext cx="1547834" cy="3039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75" b="1" dirty="0">
                    <a:solidFill>
                      <a:srgbClr val="84AF9B"/>
                    </a:solidFill>
                  </a:rPr>
                  <a:t>Sequence-Diagram</a:t>
                </a:r>
              </a:p>
            </p:txBody>
          </p:sp>
        </p:grpSp>
        <p:pic>
          <p:nvPicPr>
            <p:cNvPr id="33" name="Picture 3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946E656-3527-4653-A390-7E80BDF2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032" y="6145378"/>
              <a:ext cx="6919258" cy="538627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BDDA7B-1161-4AEB-88D0-518FAF490C65}"/>
              </a:ext>
            </a:extLst>
          </p:cNvPr>
          <p:cNvGrpSpPr/>
          <p:nvPr/>
        </p:nvGrpSpPr>
        <p:grpSpPr>
          <a:xfrm>
            <a:off x="-17019224" y="6281153"/>
            <a:ext cx="9848850" cy="7475627"/>
            <a:chOff x="-6942105" y="2552463"/>
            <a:chExt cx="9848850" cy="7475627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834FE34-BDB5-4244-B487-D3396E13DF69}"/>
                </a:ext>
              </a:extLst>
            </p:cNvPr>
            <p:cNvGrpSpPr/>
            <p:nvPr/>
          </p:nvGrpSpPr>
          <p:grpSpPr>
            <a:xfrm>
              <a:off x="-6942105" y="2552463"/>
              <a:ext cx="9848850" cy="7475627"/>
              <a:chOff x="8153128" y="10445984"/>
              <a:chExt cx="9848850" cy="7475627"/>
            </a:xfrm>
            <a:solidFill>
              <a:srgbClr val="BFBFBF"/>
            </a:solidFill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87F6C42F-6887-4FDD-B846-A539E5B10D2D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grpFill/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19BFB021-9B94-4755-BB19-3D82784D2E3F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Rectangle: Top Corners Rounded 278">
                  <a:extLst>
                    <a:ext uri="{FF2B5EF4-FFF2-40B4-BE49-F238E27FC236}">
                      <a16:creationId xmlns:a16="http://schemas.microsoft.com/office/drawing/2014/main" id="{53B26547-9D6E-4712-90C6-EEA434E4D555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C132AC9-3D40-4FED-A547-97B531B88CFE}"/>
                  </a:ext>
                </a:extLst>
              </p:cNvPr>
              <p:cNvSpPr txBox="1"/>
              <p:nvPr/>
            </p:nvSpPr>
            <p:spPr>
              <a:xfrm>
                <a:off x="16429747" y="10642001"/>
                <a:ext cx="1547834" cy="3039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75" b="1" dirty="0">
                    <a:solidFill>
                      <a:srgbClr val="84AF9B"/>
                    </a:solidFill>
                  </a:rPr>
                  <a:t>UseCase-Diaram</a:t>
                </a:r>
              </a:p>
            </p:txBody>
          </p:sp>
        </p:grpSp>
        <p:pic>
          <p:nvPicPr>
            <p:cNvPr id="49" name="Picture 48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CF4E452E-03FB-46B8-89AA-A8F300EB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1817" y="3370424"/>
              <a:ext cx="6913490" cy="5851148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AF4B7DD-3F9E-4680-AB54-36B1F936CA96}"/>
              </a:ext>
            </a:extLst>
          </p:cNvPr>
          <p:cNvGrpSpPr/>
          <p:nvPr/>
        </p:nvGrpSpPr>
        <p:grpSpPr>
          <a:xfrm>
            <a:off x="-8548746" y="-10441"/>
            <a:ext cx="10497167" cy="6858000"/>
            <a:chOff x="-9195444" y="315313"/>
            <a:chExt cx="10497167" cy="6858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ABE0670-881C-4B05-B641-1174454A3628}"/>
                </a:ext>
              </a:extLst>
            </p:cNvPr>
            <p:cNvGrpSpPr/>
            <p:nvPr/>
          </p:nvGrpSpPr>
          <p:grpSpPr>
            <a:xfrm>
              <a:off x="-9195444" y="315313"/>
              <a:ext cx="10497167" cy="6858000"/>
              <a:chOff x="-5417524" y="-68313"/>
              <a:chExt cx="10497167" cy="6858000"/>
            </a:xfrm>
            <a:solidFill>
              <a:srgbClr val="7C7C7C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38414C5-C632-4066-9172-B7912ED78600}"/>
                  </a:ext>
                </a:extLst>
              </p:cNvPr>
              <p:cNvSpPr/>
              <p:nvPr/>
            </p:nvSpPr>
            <p:spPr>
              <a:xfrm>
                <a:off x="-5417524" y="-68313"/>
                <a:ext cx="9848850" cy="6858000"/>
              </a:xfrm>
              <a:prstGeom prst="rect">
                <a:avLst/>
              </a:prstGeom>
              <a:grpFill/>
              <a:ln>
                <a:solidFill>
                  <a:srgbClr val="7C7C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06795AF-1629-4016-B26E-8389584EEDDD}"/>
                  </a:ext>
                </a:extLst>
              </p:cNvPr>
              <p:cNvGrpSpPr/>
              <p:nvPr/>
            </p:nvGrpSpPr>
            <p:grpSpPr>
              <a:xfrm>
                <a:off x="4431326" y="1355587"/>
                <a:ext cx="648317" cy="1732648"/>
                <a:chOff x="4431326" y="1355587"/>
                <a:chExt cx="648317" cy="1732648"/>
              </a:xfrm>
              <a:grpFill/>
            </p:grpSpPr>
            <p:sp>
              <p:nvSpPr>
                <p:cNvPr id="94" name="Rectangle: Top Corners Rounded 93">
                  <a:extLst>
                    <a:ext uri="{FF2B5EF4-FFF2-40B4-BE49-F238E27FC236}">
                      <a16:creationId xmlns:a16="http://schemas.microsoft.com/office/drawing/2014/main" id="{673F2DFD-DB14-49D8-98E4-84E5B00C39F1}"/>
                    </a:ext>
                  </a:extLst>
                </p:cNvPr>
                <p:cNvSpPr/>
                <p:nvPr/>
              </p:nvSpPr>
              <p:spPr>
                <a:xfrm rot="5400000">
                  <a:off x="3889161" y="1897753"/>
                  <a:ext cx="1732647" cy="648317"/>
                </a:xfrm>
                <a:prstGeom prst="round2SameRect">
                  <a:avLst/>
                </a:prstGeom>
                <a:grpFill/>
                <a:ln>
                  <a:solidFill>
                    <a:srgbClr val="7C7C7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331594E-E749-4A1D-87F5-3DC9E78E1585}"/>
                    </a:ext>
                  </a:extLst>
                </p:cNvPr>
                <p:cNvSpPr txBox="1"/>
                <p:nvPr/>
              </p:nvSpPr>
              <p:spPr>
                <a:xfrm rot="16200000">
                  <a:off x="3868622" y="1943231"/>
                  <a:ext cx="1696961" cy="521674"/>
                </a:xfrm>
                <a:prstGeom prst="rect">
                  <a:avLst/>
                </a:prstGeom>
                <a:grpFill/>
                <a:ln>
                  <a:solidFill>
                    <a:srgbClr val="7C7C7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84AF9B"/>
                      </a:solidFill>
                      <a:latin typeface="DAGGERSQUARE"/>
                    </a:rPr>
                    <a:t>Interface</a:t>
                  </a:r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3250558-BA94-4B88-88F1-45F0CA7F97F5}"/>
                </a:ext>
              </a:extLst>
            </p:cNvPr>
            <p:cNvSpPr txBox="1"/>
            <p:nvPr/>
          </p:nvSpPr>
          <p:spPr>
            <a:xfrm>
              <a:off x="-5745709" y="1843650"/>
              <a:ext cx="4796939" cy="3585597"/>
            </a:xfrm>
            <a:prstGeom prst="rect">
              <a:avLst/>
            </a:prstGeom>
            <a:noFill/>
            <a:effectLst>
              <a:outerShdw blurRad="50800" dist="114300" dir="10800000" algn="tl" rotWithShape="0">
                <a:prstClr val="black">
                  <a:alpha val="9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800" dirty="0">
                  <a:solidFill>
                    <a:srgbClr val="84AF9B"/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sz="18700" dirty="0">
                  <a:solidFill>
                    <a:srgbClr val="84AF9B"/>
                  </a:solidFill>
                  <a:latin typeface="Berlin Sans FB Demi" panose="020E0802020502020306" pitchFamily="34" charset="0"/>
                </a:rPr>
                <a:t>MV</a:t>
              </a:r>
              <a:endParaRPr lang="en-US" sz="18700" dirty="0">
                <a:latin typeface="Berlin Sans FB Demi" panose="020E0802020502020306" pitchFamily="34" charset="0"/>
              </a:endParaRPr>
            </a:p>
            <a:p>
              <a:r>
                <a:rPr lang="en-US" sz="4000" dirty="0">
                  <a:solidFill>
                    <a:schemeClr val="bg2"/>
                  </a:solidFill>
                  <a:latin typeface="Berlin Sans FB Demi" panose="020E0802020502020306" pitchFamily="34" charset="0"/>
                </a:rPr>
                <a:t>MADA-Verification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5C57368-D954-4DFC-8B0C-D283F75FADC4}"/>
                </a:ext>
              </a:extLst>
            </p:cNvPr>
            <p:cNvSpPr txBox="1"/>
            <p:nvPr/>
          </p:nvSpPr>
          <p:spPr>
            <a:xfrm>
              <a:off x="-2327134" y="5135560"/>
              <a:ext cx="118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interface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6C6A86-E783-47AC-8DD0-DA7C6869C32B}"/>
              </a:ext>
            </a:extLst>
          </p:cNvPr>
          <p:cNvGrpSpPr/>
          <p:nvPr/>
        </p:nvGrpSpPr>
        <p:grpSpPr>
          <a:xfrm>
            <a:off x="-9933492" y="6163150"/>
            <a:ext cx="9848850" cy="7475627"/>
            <a:chOff x="-8542852" y="6245112"/>
            <a:chExt cx="9848850" cy="7475627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A81E72F-D745-4D8D-896C-FD726F4DE170}"/>
                </a:ext>
              </a:extLst>
            </p:cNvPr>
            <p:cNvGrpSpPr/>
            <p:nvPr/>
          </p:nvGrpSpPr>
          <p:grpSpPr>
            <a:xfrm>
              <a:off x="-8542852" y="6245112"/>
              <a:ext cx="9848850" cy="7475627"/>
              <a:chOff x="8153128" y="10445984"/>
              <a:chExt cx="9848850" cy="7475627"/>
            </a:xfrm>
            <a:solidFill>
              <a:srgbClr val="7C7C7C"/>
            </a:solidFill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5876083-34A0-47A7-94E5-7C6586184F9C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grpFill/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EE53A408-A428-4AC9-ABFD-974C20D829F6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Rectangle: Top Corners Rounded 199">
                  <a:extLst>
                    <a:ext uri="{FF2B5EF4-FFF2-40B4-BE49-F238E27FC236}">
                      <a16:creationId xmlns:a16="http://schemas.microsoft.com/office/drawing/2014/main" id="{2B846443-E2A9-408A-ADF0-164D272CDFA6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ADEA41-E3E8-466B-B590-B37A4CC603AC}"/>
                  </a:ext>
                </a:extLst>
              </p:cNvPr>
              <p:cNvSpPr txBox="1"/>
              <p:nvPr/>
            </p:nvSpPr>
            <p:spPr>
              <a:xfrm>
                <a:off x="16404109" y="10616363"/>
                <a:ext cx="1547834" cy="3039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75" b="1" dirty="0">
                    <a:solidFill>
                      <a:srgbClr val="84AF9B"/>
                    </a:solidFill>
                  </a:rPr>
                  <a:t>Adding bank  card</a:t>
                </a:r>
              </a:p>
            </p:txBody>
          </p:sp>
        </p:grpSp>
        <p:pic>
          <p:nvPicPr>
            <p:cNvPr id="196" name="Picture 19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4472541-050F-45AB-912E-1F16C39B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34263" y="7010980"/>
              <a:ext cx="2563883" cy="5273678"/>
            </a:xfrm>
            <a:prstGeom prst="rect">
              <a:avLst/>
            </a:prstGeom>
          </p:spPr>
        </p:pic>
        <p:pic>
          <p:nvPicPr>
            <p:cNvPr id="228" name="Picture 22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1EFD202-850E-442B-AFB1-327AE46A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94535" y="7010980"/>
              <a:ext cx="2563883" cy="5273678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F240B486-18D3-443C-8980-21B22AA16228}"/>
              </a:ext>
            </a:extLst>
          </p:cNvPr>
          <p:cNvSpPr txBox="1"/>
          <p:nvPr/>
        </p:nvSpPr>
        <p:spPr>
          <a:xfrm>
            <a:off x="-10433415" y="2198086"/>
            <a:ext cx="22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Mohammed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B300F18-1F80-45D8-9692-5F5ADE3EF561}"/>
              </a:ext>
            </a:extLst>
          </p:cNvPr>
          <p:cNvSpPr txBox="1"/>
          <p:nvPr/>
        </p:nvSpPr>
        <p:spPr>
          <a:xfrm>
            <a:off x="-10355170" y="2905654"/>
            <a:ext cx="226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1234-5678-9101-1121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ADD7595-CDA3-464B-9B38-DEF663DD9E3E}"/>
              </a:ext>
            </a:extLst>
          </p:cNvPr>
          <p:cNvSpPr txBox="1"/>
          <p:nvPr/>
        </p:nvSpPr>
        <p:spPr>
          <a:xfrm>
            <a:off x="-10341084" y="3609294"/>
            <a:ext cx="220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01/23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04A69D7-D5AA-4671-85C7-4AA475393AB9}"/>
              </a:ext>
            </a:extLst>
          </p:cNvPr>
          <p:cNvSpPr txBox="1"/>
          <p:nvPr/>
        </p:nvSpPr>
        <p:spPr>
          <a:xfrm>
            <a:off x="-10322034" y="4365869"/>
            <a:ext cx="240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3C5436-5EEF-4986-A1A5-4DF022448549}"/>
              </a:ext>
            </a:extLst>
          </p:cNvPr>
          <p:cNvGrpSpPr/>
          <p:nvPr/>
        </p:nvGrpSpPr>
        <p:grpSpPr>
          <a:xfrm>
            <a:off x="-12872871" y="2483347"/>
            <a:ext cx="2216046" cy="2257875"/>
            <a:chOff x="-7289792" y="8223979"/>
            <a:chExt cx="2216046" cy="2257875"/>
          </a:xfrm>
        </p:grpSpPr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113434E7-212C-46E5-BED2-6D9C6FFE323A}"/>
                </a:ext>
              </a:extLst>
            </p:cNvPr>
            <p:cNvSpPr/>
            <p:nvPr/>
          </p:nvSpPr>
          <p:spPr>
            <a:xfrm>
              <a:off x="-7289792" y="8223979"/>
              <a:ext cx="2216046" cy="2257875"/>
            </a:xfrm>
            <a:prstGeom prst="flowChartConnector">
              <a:avLst/>
            </a:prstGeom>
            <a:solidFill>
              <a:srgbClr val="00B0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3" name="Graphic 222" descr="Checkmark">
              <a:extLst>
                <a:ext uri="{FF2B5EF4-FFF2-40B4-BE49-F238E27FC236}">
                  <a16:creationId xmlns:a16="http://schemas.microsoft.com/office/drawing/2014/main" id="{C88FD547-2D0E-4172-9FCD-17BCC1AEF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30971" y="8743023"/>
              <a:ext cx="1194494" cy="124139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4AEC2549-86A4-4D7D-B5A7-473E1AD78FAC}"/>
              </a:ext>
            </a:extLst>
          </p:cNvPr>
          <p:cNvSpPr txBox="1"/>
          <p:nvPr/>
        </p:nvSpPr>
        <p:spPr>
          <a:xfrm>
            <a:off x="-13439647" y="2208331"/>
            <a:ext cx="22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Mohammed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A8113CB-1E95-4E77-AE96-E29D9D2E059D}"/>
              </a:ext>
            </a:extLst>
          </p:cNvPr>
          <p:cNvSpPr txBox="1"/>
          <p:nvPr/>
        </p:nvSpPr>
        <p:spPr>
          <a:xfrm>
            <a:off x="-13400599" y="2900072"/>
            <a:ext cx="226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1234-5678</a:t>
            </a:r>
            <a:r>
              <a:rPr lang="ar-SA" dirty="0"/>
              <a:t>9110-</a:t>
            </a:r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554C586-5D3C-43BF-B741-B764845BA3AA}"/>
              </a:ext>
            </a:extLst>
          </p:cNvPr>
          <p:cNvSpPr txBox="1"/>
          <p:nvPr/>
        </p:nvSpPr>
        <p:spPr>
          <a:xfrm>
            <a:off x="-13405912" y="3600793"/>
            <a:ext cx="220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4F8630E-7103-48E4-8271-94EF438CCE85}"/>
              </a:ext>
            </a:extLst>
          </p:cNvPr>
          <p:cNvSpPr txBox="1"/>
          <p:nvPr/>
        </p:nvSpPr>
        <p:spPr>
          <a:xfrm>
            <a:off x="-13367812" y="4357368"/>
            <a:ext cx="240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CGF123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3BBC211-9C28-4F8C-A232-008DFB1D439C}"/>
              </a:ext>
            </a:extLst>
          </p:cNvPr>
          <p:cNvGrpSpPr/>
          <p:nvPr/>
        </p:nvGrpSpPr>
        <p:grpSpPr>
          <a:xfrm>
            <a:off x="-15623097" y="2352787"/>
            <a:ext cx="2403619" cy="2276823"/>
            <a:chOff x="-2692672" y="2160891"/>
            <a:chExt cx="2603772" cy="2552700"/>
          </a:xfrm>
        </p:grpSpPr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9C046095-E4AB-4AC8-866C-91D611113ACD}"/>
                </a:ext>
              </a:extLst>
            </p:cNvPr>
            <p:cNvSpPr/>
            <p:nvPr/>
          </p:nvSpPr>
          <p:spPr>
            <a:xfrm>
              <a:off x="-2692672" y="2160891"/>
              <a:ext cx="2603772" cy="25527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7" name="Graphic 236" descr="Close">
              <a:extLst>
                <a:ext uri="{FF2B5EF4-FFF2-40B4-BE49-F238E27FC236}">
                  <a16:creationId xmlns:a16="http://schemas.microsoft.com/office/drawing/2014/main" id="{EDE99D37-69D5-4713-82CD-2E4D3C30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2110026" y="2621892"/>
              <a:ext cx="1438479" cy="1438479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3F29EA2C-4B1C-47D4-B799-12E35F527B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187731" y="41115"/>
            <a:ext cx="7546861" cy="604686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CE16334-91AE-4BD2-A0BC-32BE562597F7}"/>
              </a:ext>
            </a:extLst>
          </p:cNvPr>
          <p:cNvGrpSpPr/>
          <p:nvPr/>
        </p:nvGrpSpPr>
        <p:grpSpPr>
          <a:xfrm>
            <a:off x="-11346327" y="6176688"/>
            <a:ext cx="9990699" cy="7475627"/>
            <a:chOff x="-11318039" y="6146569"/>
            <a:chExt cx="9990699" cy="7475627"/>
          </a:xfrm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321B9AB7-E8C6-46F9-809A-F28787C3A769}"/>
                </a:ext>
              </a:extLst>
            </p:cNvPr>
            <p:cNvGrpSpPr/>
            <p:nvPr/>
          </p:nvGrpSpPr>
          <p:grpSpPr>
            <a:xfrm>
              <a:off x="-11318039" y="6146569"/>
              <a:ext cx="9990699" cy="7475627"/>
              <a:chOff x="8153128" y="10445984"/>
              <a:chExt cx="9990699" cy="7475627"/>
            </a:xfrm>
            <a:solidFill>
              <a:srgbClr val="7C7C7C"/>
            </a:solidFill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840F57D0-15CD-40CD-8B40-FC6E3733FEDB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grpFill/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292E451D-53F0-4000-8ACA-0744A830BE96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9" name="Rectangle: Top Corners Rounded 318">
                  <a:extLst>
                    <a:ext uri="{FF2B5EF4-FFF2-40B4-BE49-F238E27FC236}">
                      <a16:creationId xmlns:a16="http://schemas.microsoft.com/office/drawing/2014/main" id="{9D4BE569-CE60-4CB8-A196-FA248BDE6EF7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28D13DF-29A4-4C36-B15B-377CA7E74E58}"/>
                  </a:ext>
                </a:extLst>
              </p:cNvPr>
              <p:cNvSpPr txBox="1"/>
              <p:nvPr/>
            </p:nvSpPr>
            <p:spPr>
              <a:xfrm>
                <a:off x="16414282" y="10597313"/>
                <a:ext cx="1729545" cy="304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80" b="1" dirty="0">
                    <a:solidFill>
                      <a:srgbClr val="84AF9B"/>
                    </a:solidFill>
                  </a:rPr>
                  <a:t>Show Card Details</a:t>
                </a:r>
              </a:p>
            </p:txBody>
          </p:sp>
        </p:grpSp>
        <p:pic>
          <p:nvPicPr>
            <p:cNvPr id="56" name="Picture 5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24864C6-AE41-45C2-82AE-BBD0D38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93368" y="6836859"/>
              <a:ext cx="6727078" cy="543613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BF69B0-C1FC-4FBF-ACE3-68058C2EF19B}"/>
              </a:ext>
            </a:extLst>
          </p:cNvPr>
          <p:cNvGrpSpPr/>
          <p:nvPr/>
        </p:nvGrpSpPr>
        <p:grpSpPr>
          <a:xfrm>
            <a:off x="-12486721" y="6176979"/>
            <a:ext cx="9903439" cy="7475627"/>
            <a:chOff x="-6609775" y="6853251"/>
            <a:chExt cx="9903439" cy="7475627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161E2E8-B612-4E2E-8F74-C41482CA5339}"/>
                </a:ext>
              </a:extLst>
            </p:cNvPr>
            <p:cNvGrpSpPr/>
            <p:nvPr/>
          </p:nvGrpSpPr>
          <p:grpSpPr>
            <a:xfrm>
              <a:off x="-6609775" y="6853251"/>
              <a:ext cx="9903439" cy="7475627"/>
              <a:chOff x="8153128" y="10445984"/>
              <a:chExt cx="9903439" cy="7475627"/>
            </a:xfrm>
            <a:solidFill>
              <a:srgbClr val="7C7C7C"/>
            </a:solidFill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26A4F429-62B1-44D8-BF79-CDB82D0A021A}"/>
                  </a:ext>
                </a:extLst>
              </p:cNvPr>
              <p:cNvGrpSpPr/>
              <p:nvPr/>
            </p:nvGrpSpPr>
            <p:grpSpPr>
              <a:xfrm>
                <a:off x="8153128" y="10445984"/>
                <a:ext cx="9848850" cy="7475627"/>
                <a:chOff x="3952276" y="2265392"/>
                <a:chExt cx="9848850" cy="7475627"/>
              </a:xfrm>
              <a:grpFill/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8285802F-0621-4FDC-BF13-456F2B23A8F2}"/>
                    </a:ext>
                  </a:extLst>
                </p:cNvPr>
                <p:cNvSpPr/>
                <p:nvPr/>
              </p:nvSpPr>
              <p:spPr>
                <a:xfrm>
                  <a:off x="3952276" y="2883019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6C8DFD8B-9798-49C0-8294-5E7ABBF6BF54}"/>
                    </a:ext>
                  </a:extLst>
                </p:cNvPr>
                <p:cNvSpPr/>
                <p:nvPr/>
              </p:nvSpPr>
              <p:spPr>
                <a:xfrm>
                  <a:off x="12068479" y="2265392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DF453F0-1766-45A4-A798-890EB9429140}"/>
                  </a:ext>
                </a:extLst>
              </p:cNvPr>
              <p:cNvSpPr txBox="1"/>
              <p:nvPr/>
            </p:nvSpPr>
            <p:spPr>
              <a:xfrm>
                <a:off x="16210113" y="10597479"/>
                <a:ext cx="1846454" cy="304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80" b="1" dirty="0">
                    <a:solidFill>
                      <a:srgbClr val="84AF9B"/>
                    </a:solidFill>
                  </a:rPr>
                  <a:t>Show latest operations</a:t>
                </a:r>
              </a:p>
            </p:txBody>
          </p:sp>
        </p:grpSp>
        <p:pic>
          <p:nvPicPr>
            <p:cNvPr id="63" name="Picture 6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DD58763-4491-4A3B-95B1-8769F1199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35876" y="7528177"/>
              <a:ext cx="6648838" cy="545098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0A4811-DBC8-4EB8-8E25-70CDE8C8FE33}"/>
              </a:ext>
            </a:extLst>
          </p:cNvPr>
          <p:cNvGrpSpPr/>
          <p:nvPr/>
        </p:nvGrpSpPr>
        <p:grpSpPr>
          <a:xfrm>
            <a:off x="-9352682" y="-12818"/>
            <a:ext cx="10481665" cy="6858000"/>
            <a:chOff x="-9264191" y="-50918"/>
            <a:chExt cx="10481665" cy="6858000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1335FB8-8A9C-4B29-B632-DBFB67A5D5BE}"/>
                </a:ext>
              </a:extLst>
            </p:cNvPr>
            <p:cNvGrpSpPr/>
            <p:nvPr/>
          </p:nvGrpSpPr>
          <p:grpSpPr>
            <a:xfrm>
              <a:off x="-9264191" y="-50918"/>
              <a:ext cx="10481665" cy="6858000"/>
              <a:chOff x="-5417524" y="-68313"/>
              <a:chExt cx="10481665" cy="6858000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1BB066FF-2FB8-44A9-82D9-3E10A6408D2A}"/>
                  </a:ext>
                </a:extLst>
              </p:cNvPr>
              <p:cNvGrpSpPr/>
              <p:nvPr/>
            </p:nvGrpSpPr>
            <p:grpSpPr>
              <a:xfrm>
                <a:off x="-5417524" y="-68313"/>
                <a:ext cx="9848850" cy="6858000"/>
                <a:chOff x="10249606" y="-68313"/>
                <a:chExt cx="9848850" cy="6858000"/>
              </a:xfrm>
              <a:grpFill/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489E2251-815F-4FAF-B164-DC6AC731CFF2}"/>
                    </a:ext>
                  </a:extLst>
                </p:cNvPr>
                <p:cNvSpPr/>
                <p:nvPr/>
              </p:nvSpPr>
              <p:spPr>
                <a:xfrm>
                  <a:off x="10249606" y="-68313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8B538D68-AC75-4E97-BC51-2108AE344E10}"/>
                    </a:ext>
                  </a:extLst>
                </p:cNvPr>
                <p:cNvGrpSpPr/>
                <p:nvPr/>
              </p:nvGrpSpPr>
              <p:grpSpPr>
                <a:xfrm>
                  <a:off x="12769451" y="1503375"/>
                  <a:ext cx="5750446" cy="4059974"/>
                  <a:chOff x="4043683" y="1503375"/>
                  <a:chExt cx="5750446" cy="4059974"/>
                </a:xfrm>
                <a:grpFill/>
              </p:grpSpPr>
              <p:sp>
                <p:nvSpPr>
                  <p:cNvPr id="238" name="Circle: Hollow 237">
                    <a:extLst>
                      <a:ext uri="{FF2B5EF4-FFF2-40B4-BE49-F238E27FC236}">
                        <a16:creationId xmlns:a16="http://schemas.microsoft.com/office/drawing/2014/main" id="{44076EF6-F752-4821-8D8A-E6943DDE0183}"/>
                      </a:ext>
                    </a:extLst>
                  </p:cNvPr>
                  <p:cNvSpPr/>
                  <p:nvPr/>
                </p:nvSpPr>
                <p:spPr>
                  <a:xfrm>
                    <a:off x="5182569" y="2182128"/>
                    <a:ext cx="2648562" cy="2648562"/>
                  </a:xfrm>
                  <a:prstGeom prst="donut">
                    <a:avLst>
                      <a:gd name="adj" fmla="val 126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92E06009-179D-4123-A905-166E4630DFB9}"/>
                      </a:ext>
                    </a:extLst>
                  </p:cNvPr>
                  <p:cNvGrpSpPr/>
                  <p:nvPr/>
                </p:nvGrpSpPr>
                <p:grpSpPr>
                  <a:xfrm>
                    <a:off x="4043683" y="1503375"/>
                    <a:ext cx="5750446" cy="4059974"/>
                    <a:chOff x="4043683" y="1503375"/>
                    <a:chExt cx="5750446" cy="4059974"/>
                  </a:xfrm>
                  <a:grpFill/>
                </p:grpSpPr>
                <p:sp>
                  <p:nvSpPr>
                    <p:cNvPr id="240" name="Block Arc 239">
                      <a:extLst>
                        <a:ext uri="{FF2B5EF4-FFF2-40B4-BE49-F238E27FC236}">
                          <a16:creationId xmlns:a16="http://schemas.microsoft.com/office/drawing/2014/main" id="{F35A5902-5BC5-45FC-8A3D-2DCE886B1012}"/>
                        </a:ext>
                      </a:extLst>
                    </p:cNvPr>
                    <p:cNvSpPr/>
                    <p:nvPr/>
                  </p:nvSpPr>
                  <p:spPr>
                    <a:xfrm rot="17100000">
                      <a:off x="5182569" y="2182128"/>
                      <a:ext cx="2648562" cy="2648562"/>
                    </a:xfrm>
                    <a:prstGeom prst="blockArc">
                      <a:avLst>
                        <a:gd name="adj1" fmla="val 183959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Block Arc 240">
                      <a:extLst>
                        <a:ext uri="{FF2B5EF4-FFF2-40B4-BE49-F238E27FC236}">
                          <a16:creationId xmlns:a16="http://schemas.microsoft.com/office/drawing/2014/main" id="{ED133DFC-7ABC-43A9-AED1-7733AFD95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6005" y="2182128"/>
                      <a:ext cx="2648562" cy="2648562"/>
                    </a:xfrm>
                    <a:prstGeom prst="blockArc">
                      <a:avLst>
                        <a:gd name="adj1" fmla="val 5324802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2" name="Block Arc 241">
                      <a:extLst>
                        <a:ext uri="{FF2B5EF4-FFF2-40B4-BE49-F238E27FC236}">
                          <a16:creationId xmlns:a16="http://schemas.microsoft.com/office/drawing/2014/main" id="{4AEECF14-95DC-4CFC-918B-70BD38307AD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176005" y="2182128"/>
                      <a:ext cx="2648562" cy="2648562"/>
                    </a:xfrm>
                    <a:prstGeom prst="blockArc">
                      <a:avLst>
                        <a:gd name="adj1" fmla="val 6907547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Rectangle: Rounded Corners 242">
                      <a:extLst>
                        <a:ext uri="{FF2B5EF4-FFF2-40B4-BE49-F238E27FC236}">
                          <a16:creationId xmlns:a16="http://schemas.microsoft.com/office/drawing/2014/main" id="{0372F591-8694-4AD5-AD7B-121F8BE3A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3683" y="1503375"/>
                      <a:ext cx="1658824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Rectangle: Rounded Corners 261">
                      <a:extLst>
                        <a:ext uri="{FF2B5EF4-FFF2-40B4-BE49-F238E27FC236}">
                          <a16:creationId xmlns:a16="http://schemas.microsoft.com/office/drawing/2014/main" id="{A25336C2-4D71-490D-9170-8320D7A4A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769" y="1519463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: Rounded Corners 262">
                      <a:extLst>
                        <a:ext uri="{FF2B5EF4-FFF2-40B4-BE49-F238E27FC236}">
                          <a16:creationId xmlns:a16="http://schemas.microsoft.com/office/drawing/2014/main" id="{C4A2A809-2E2D-43CA-8151-8B9DBD0EF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1012" y="5128501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FD88120-90F8-41EA-A931-04C3F884F28E}"/>
                  </a:ext>
                </a:extLst>
              </p:cNvPr>
              <p:cNvGrpSpPr/>
              <p:nvPr/>
            </p:nvGrpSpPr>
            <p:grpSpPr>
              <a:xfrm>
                <a:off x="4415824" y="237210"/>
                <a:ext cx="648317" cy="1881857"/>
                <a:chOff x="4415824" y="237210"/>
                <a:chExt cx="648317" cy="1881857"/>
              </a:xfrm>
              <a:grpFill/>
            </p:grpSpPr>
            <p:sp>
              <p:nvSpPr>
                <p:cNvPr id="213" name="Rectangle: Top Corners Rounded 212">
                  <a:extLst>
                    <a:ext uri="{FF2B5EF4-FFF2-40B4-BE49-F238E27FC236}">
                      <a16:creationId xmlns:a16="http://schemas.microsoft.com/office/drawing/2014/main" id="{DFBC55CE-1A5E-4325-AC21-B870E1632C1A}"/>
                    </a:ext>
                  </a:extLst>
                </p:cNvPr>
                <p:cNvSpPr/>
                <p:nvPr/>
              </p:nvSpPr>
              <p:spPr>
                <a:xfrm rot="5400000">
                  <a:off x="3873659" y="846505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ADF62309-7B8F-462A-8644-0B66386F516E}"/>
                    </a:ext>
                  </a:extLst>
                </p:cNvPr>
                <p:cNvSpPr txBox="1"/>
                <p:nvPr/>
              </p:nvSpPr>
              <p:spPr>
                <a:xfrm rot="16200000">
                  <a:off x="3760672" y="916529"/>
                  <a:ext cx="18818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84AF9B"/>
                      </a:solidFill>
                      <a:latin typeface="DAGGERSQUARE"/>
                    </a:rPr>
                    <a:t>Conclusion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37E452-0DB4-4109-BE3B-93B2F800BB10}"/>
                </a:ext>
              </a:extLst>
            </p:cNvPr>
            <p:cNvSpPr txBox="1"/>
            <p:nvPr/>
          </p:nvSpPr>
          <p:spPr>
            <a:xfrm>
              <a:off x="-6683663" y="2179999"/>
              <a:ext cx="681667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80A996"/>
                  </a:solidFill>
                </a:rPr>
                <a:t>MV is new software to replace the old methodologies of verifying bank operations to a new modern method</a:t>
              </a:r>
              <a:r>
                <a:rPr lang="ar-SA" dirty="0">
                  <a:solidFill>
                    <a:srgbClr val="80A996"/>
                  </a:solidFill>
                </a:rPr>
                <a:t>.</a:t>
              </a:r>
              <a:endParaRPr lang="en-US" dirty="0">
                <a:solidFill>
                  <a:srgbClr val="80A996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0A996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80A996"/>
                  </a:solidFill>
                </a:rPr>
                <a:t>MV will have a secure environment to protect all the data and transactions of the users</a:t>
              </a:r>
              <a:r>
                <a:rPr lang="ar-SA" dirty="0">
                  <a:solidFill>
                    <a:srgbClr val="80A996"/>
                  </a:solidFill>
                </a:rPr>
                <a:t>.</a:t>
              </a:r>
              <a:endParaRPr lang="en-US" dirty="0">
                <a:solidFill>
                  <a:srgbClr val="80A996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0A996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80A996"/>
                  </a:solidFill>
                </a:rPr>
                <a:t>The app will be flexible to use, anyone who can use smartphones will understand the application within the first time</a:t>
              </a:r>
              <a:r>
                <a:rPr lang="ar-SA" dirty="0">
                  <a:solidFill>
                    <a:srgbClr val="80A996"/>
                  </a:solidFill>
                </a:rPr>
                <a:t>.</a:t>
              </a:r>
              <a:endParaRPr lang="en-US" dirty="0">
                <a:solidFill>
                  <a:srgbClr val="80A996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0A99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6D31F-0D0C-43EC-8A2B-C66D981228CD}"/>
                </a:ext>
              </a:extLst>
            </p:cNvPr>
            <p:cNvSpPr txBox="1"/>
            <p:nvPr/>
          </p:nvSpPr>
          <p:spPr>
            <a:xfrm>
              <a:off x="-6766199" y="1652996"/>
              <a:ext cx="3578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84AF9B"/>
                  </a:solidFill>
                  <a:latin typeface="DAGGERSQUARE"/>
                </a:rPr>
                <a:t>Conclusion</a:t>
              </a:r>
            </a:p>
          </p:txBody>
        </p: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1212FDA-AA69-4221-B01C-94D1DAAE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70223" y="84745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960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960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11EB5B-22F4-4925-92BB-4A186FF164CF}"/>
              </a:ext>
            </a:extLst>
          </p:cNvPr>
          <p:cNvGrpSpPr/>
          <p:nvPr/>
        </p:nvGrpSpPr>
        <p:grpSpPr>
          <a:xfrm>
            <a:off x="-9844669" y="6204454"/>
            <a:ext cx="9923032" cy="7501591"/>
            <a:chOff x="-9481805" y="6161005"/>
            <a:chExt cx="9923032" cy="7501591"/>
          </a:xfrm>
        </p:grpSpPr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8110668-3A48-47EE-A201-D77FEE228EF6}"/>
                </a:ext>
              </a:extLst>
            </p:cNvPr>
            <p:cNvGrpSpPr/>
            <p:nvPr/>
          </p:nvGrpSpPr>
          <p:grpSpPr>
            <a:xfrm>
              <a:off x="-9481805" y="6161005"/>
              <a:ext cx="9923032" cy="7501591"/>
              <a:chOff x="-5417524" y="-711904"/>
              <a:chExt cx="9923032" cy="7501591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F7C8905C-7B16-41EF-B299-8D4870616726}"/>
                  </a:ext>
                </a:extLst>
              </p:cNvPr>
              <p:cNvGrpSpPr/>
              <p:nvPr/>
            </p:nvGrpSpPr>
            <p:grpSpPr>
              <a:xfrm>
                <a:off x="-5417524" y="-68313"/>
                <a:ext cx="9848850" cy="6858000"/>
                <a:chOff x="10249606" y="-68313"/>
                <a:chExt cx="9848850" cy="6858000"/>
              </a:xfrm>
              <a:grpFill/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0C0F1245-FD74-441C-BBE4-745E8249BF65}"/>
                    </a:ext>
                  </a:extLst>
                </p:cNvPr>
                <p:cNvSpPr/>
                <p:nvPr/>
              </p:nvSpPr>
              <p:spPr>
                <a:xfrm>
                  <a:off x="10249606" y="-68313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7D3D3C6B-D0ED-48FF-83D1-FD4DD4BFCC19}"/>
                    </a:ext>
                  </a:extLst>
                </p:cNvPr>
                <p:cNvGrpSpPr/>
                <p:nvPr/>
              </p:nvGrpSpPr>
              <p:grpSpPr>
                <a:xfrm>
                  <a:off x="12769451" y="1503375"/>
                  <a:ext cx="5750446" cy="4059974"/>
                  <a:chOff x="4043683" y="1503375"/>
                  <a:chExt cx="5750446" cy="4059974"/>
                </a:xfrm>
                <a:grpFill/>
              </p:grpSpPr>
              <p:sp>
                <p:nvSpPr>
                  <p:cNvPr id="363" name="Circle: Hollow 362">
                    <a:extLst>
                      <a:ext uri="{FF2B5EF4-FFF2-40B4-BE49-F238E27FC236}">
                        <a16:creationId xmlns:a16="http://schemas.microsoft.com/office/drawing/2014/main" id="{AD001228-ABE6-4410-B520-72F5247AB602}"/>
                      </a:ext>
                    </a:extLst>
                  </p:cNvPr>
                  <p:cNvSpPr/>
                  <p:nvPr/>
                </p:nvSpPr>
                <p:spPr>
                  <a:xfrm>
                    <a:off x="5182569" y="2182128"/>
                    <a:ext cx="2648562" cy="2648562"/>
                  </a:xfrm>
                  <a:prstGeom prst="donut">
                    <a:avLst>
                      <a:gd name="adj" fmla="val 126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952FB706-5505-43DB-9EFD-F8114E491179}"/>
                      </a:ext>
                    </a:extLst>
                  </p:cNvPr>
                  <p:cNvGrpSpPr/>
                  <p:nvPr/>
                </p:nvGrpSpPr>
                <p:grpSpPr>
                  <a:xfrm>
                    <a:off x="4043683" y="1503375"/>
                    <a:ext cx="5750446" cy="4059974"/>
                    <a:chOff x="4043683" y="1503375"/>
                    <a:chExt cx="5750446" cy="4059974"/>
                  </a:xfrm>
                  <a:grpFill/>
                </p:grpSpPr>
                <p:sp>
                  <p:nvSpPr>
                    <p:cNvPr id="365" name="Block Arc 364">
                      <a:extLst>
                        <a:ext uri="{FF2B5EF4-FFF2-40B4-BE49-F238E27FC236}">
                          <a16:creationId xmlns:a16="http://schemas.microsoft.com/office/drawing/2014/main" id="{66FFC4AB-B083-41FF-9E61-2E8F7EA10EB5}"/>
                        </a:ext>
                      </a:extLst>
                    </p:cNvPr>
                    <p:cNvSpPr/>
                    <p:nvPr/>
                  </p:nvSpPr>
                  <p:spPr>
                    <a:xfrm rot="17100000">
                      <a:off x="5182569" y="2182128"/>
                      <a:ext cx="2648562" cy="2648562"/>
                    </a:xfrm>
                    <a:prstGeom prst="blockArc">
                      <a:avLst>
                        <a:gd name="adj1" fmla="val 183959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6" name="Block Arc 365">
                      <a:extLst>
                        <a:ext uri="{FF2B5EF4-FFF2-40B4-BE49-F238E27FC236}">
                          <a16:creationId xmlns:a16="http://schemas.microsoft.com/office/drawing/2014/main" id="{B4DA37A1-27ED-4E38-8D0D-06F1059FB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6005" y="2182128"/>
                      <a:ext cx="2648562" cy="2648562"/>
                    </a:xfrm>
                    <a:prstGeom prst="blockArc">
                      <a:avLst>
                        <a:gd name="adj1" fmla="val 5324802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7" name="Block Arc 366">
                      <a:extLst>
                        <a:ext uri="{FF2B5EF4-FFF2-40B4-BE49-F238E27FC236}">
                          <a16:creationId xmlns:a16="http://schemas.microsoft.com/office/drawing/2014/main" id="{624BD24F-AB55-4F05-80DD-E54066F645C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176005" y="2182128"/>
                      <a:ext cx="2648562" cy="2648562"/>
                    </a:xfrm>
                    <a:prstGeom prst="blockArc">
                      <a:avLst>
                        <a:gd name="adj1" fmla="val 6907547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8" name="Rectangle: Rounded Corners 367">
                      <a:extLst>
                        <a:ext uri="{FF2B5EF4-FFF2-40B4-BE49-F238E27FC236}">
                          <a16:creationId xmlns:a16="http://schemas.microsoft.com/office/drawing/2014/main" id="{A5E79C19-B0E3-4A7A-ACB2-E318C2DE1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3683" y="1503375"/>
                      <a:ext cx="1658824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: Rounded Corners 368">
                      <a:extLst>
                        <a:ext uri="{FF2B5EF4-FFF2-40B4-BE49-F238E27FC236}">
                          <a16:creationId xmlns:a16="http://schemas.microsoft.com/office/drawing/2014/main" id="{AD2E586A-F6E7-416D-9CC5-27D3478B0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769" y="1519463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Rectangle: Rounded Corners 369">
                      <a:extLst>
                        <a:ext uri="{FF2B5EF4-FFF2-40B4-BE49-F238E27FC236}">
                          <a16:creationId xmlns:a16="http://schemas.microsoft.com/office/drawing/2014/main" id="{345C2615-E7B3-4C4B-9805-461B3A3A0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1012" y="5128501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0F456338-E221-419C-87F3-8383D321914C}"/>
                  </a:ext>
                </a:extLst>
              </p:cNvPr>
              <p:cNvGrpSpPr/>
              <p:nvPr/>
            </p:nvGrpSpPr>
            <p:grpSpPr>
              <a:xfrm>
                <a:off x="2623651" y="-711904"/>
                <a:ext cx="1881857" cy="648317"/>
                <a:chOff x="2623651" y="-711904"/>
                <a:chExt cx="1881857" cy="648317"/>
              </a:xfrm>
              <a:grpFill/>
            </p:grpSpPr>
            <p:sp>
              <p:nvSpPr>
                <p:cNvPr id="359" name="Rectangle: Top Corners Rounded 358">
                  <a:extLst>
                    <a:ext uri="{FF2B5EF4-FFF2-40B4-BE49-F238E27FC236}">
                      <a16:creationId xmlns:a16="http://schemas.microsoft.com/office/drawing/2014/main" id="{63765619-EFF0-4088-BD85-D00737ACED6B}"/>
                    </a:ext>
                  </a:extLst>
                </p:cNvPr>
                <p:cNvSpPr/>
                <p:nvPr/>
              </p:nvSpPr>
              <p:spPr>
                <a:xfrm>
                  <a:off x="2698257" y="-711904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E86FEF1E-9DCF-48EF-B8B3-2B5E138E6C38}"/>
                    </a:ext>
                  </a:extLst>
                </p:cNvPr>
                <p:cNvSpPr txBox="1"/>
                <p:nvPr/>
              </p:nvSpPr>
              <p:spPr>
                <a:xfrm>
                  <a:off x="2623651" y="-651114"/>
                  <a:ext cx="188185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100" b="1" dirty="0">
                      <a:solidFill>
                        <a:srgbClr val="84AF9B"/>
                      </a:solidFill>
                      <a:latin typeface="DAGGERSQUARE"/>
                    </a:rPr>
                    <a:t>Challenges</a:t>
                  </a: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2F00AA-BB94-444F-AD83-6A35A40E3B4D}"/>
                </a:ext>
              </a:extLst>
            </p:cNvPr>
            <p:cNvSpPr txBox="1"/>
            <p:nvPr/>
          </p:nvSpPr>
          <p:spPr>
            <a:xfrm>
              <a:off x="-6613318" y="8910413"/>
              <a:ext cx="4673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84AF9B"/>
                  </a:solidFill>
                </a:rPr>
                <a:t>Challenges and future work</a:t>
              </a:r>
              <a:r>
                <a:rPr lang="ar-SA" sz="2800" b="1" dirty="0">
                  <a:solidFill>
                    <a:srgbClr val="84AF9B"/>
                  </a:solidFill>
                </a:rPr>
                <a:t>:</a:t>
              </a:r>
              <a:endParaRPr lang="en-US" sz="2800" dirty="0">
                <a:solidFill>
                  <a:srgbClr val="84AF9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EFAC9F-9F15-4A0F-9E86-7B4B1ABBB981}"/>
                </a:ext>
              </a:extLst>
            </p:cNvPr>
            <p:cNvSpPr txBox="1"/>
            <p:nvPr/>
          </p:nvSpPr>
          <p:spPr>
            <a:xfrm>
              <a:off x="-6492362" y="9573120"/>
              <a:ext cx="67262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84AF9B"/>
                  </a:solidFill>
                </a:rPr>
                <a:t>Develop the application on IOS and windows operating systems</a:t>
              </a:r>
              <a:r>
                <a:rPr lang="ar-SA" dirty="0">
                  <a:solidFill>
                    <a:srgbClr val="84AF9B"/>
                  </a:solidFill>
                </a:rPr>
                <a:t>.</a:t>
              </a:r>
              <a:endParaRPr lang="en-US" dirty="0">
                <a:solidFill>
                  <a:srgbClr val="84AF9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ar-SA" dirty="0">
                <a:solidFill>
                  <a:srgbClr val="84AF9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84AF9B"/>
                  </a:solidFill>
                </a:rPr>
                <a:t>Expand the vision to make the software work with global banks</a:t>
              </a:r>
              <a:endParaRPr lang="ar-SA" dirty="0">
                <a:solidFill>
                  <a:srgbClr val="84AF9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ar-SA" dirty="0">
                <a:solidFill>
                  <a:srgbClr val="84AF9B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98A948-8504-4F87-BC47-073B31A6BD2E}"/>
              </a:ext>
            </a:extLst>
          </p:cNvPr>
          <p:cNvGrpSpPr/>
          <p:nvPr/>
        </p:nvGrpSpPr>
        <p:grpSpPr>
          <a:xfrm>
            <a:off x="-11709741" y="6192056"/>
            <a:ext cx="9985722" cy="7501591"/>
            <a:chOff x="-23389927" y="-6986172"/>
            <a:chExt cx="9985722" cy="750159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BC0A8D1-D043-4B58-B659-2FEDFADAC0CB}"/>
                </a:ext>
              </a:extLst>
            </p:cNvPr>
            <p:cNvGrpSpPr/>
            <p:nvPr/>
          </p:nvGrpSpPr>
          <p:grpSpPr>
            <a:xfrm>
              <a:off x="-23389927" y="-6986172"/>
              <a:ext cx="9985722" cy="7501591"/>
              <a:chOff x="-11843293" y="6160403"/>
              <a:chExt cx="9985722" cy="7501591"/>
            </a:xfrm>
          </p:grpSpPr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F566C3DF-E086-4285-BAB2-8BAA2C2F0D15}"/>
                  </a:ext>
                </a:extLst>
              </p:cNvPr>
              <p:cNvGrpSpPr/>
              <p:nvPr/>
            </p:nvGrpSpPr>
            <p:grpSpPr>
              <a:xfrm>
                <a:off x="-11843293" y="6160403"/>
                <a:ext cx="9985722" cy="7501591"/>
                <a:chOff x="-5417524" y="-711904"/>
                <a:chExt cx="9985722" cy="7501591"/>
              </a:xfrm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9D184195-3C86-4800-9967-D825434FF970}"/>
                    </a:ext>
                  </a:extLst>
                </p:cNvPr>
                <p:cNvGrpSpPr/>
                <p:nvPr/>
              </p:nvGrpSpPr>
              <p:grpSpPr>
                <a:xfrm>
                  <a:off x="-5417524" y="-68313"/>
                  <a:ext cx="9848850" cy="6858000"/>
                  <a:chOff x="10249606" y="-68313"/>
                  <a:chExt cx="9848850" cy="6858000"/>
                </a:xfrm>
                <a:grpFill/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F139998A-A40A-487E-8C56-3168646D1BBE}"/>
                      </a:ext>
                    </a:extLst>
                  </p:cNvPr>
                  <p:cNvSpPr/>
                  <p:nvPr/>
                </p:nvSpPr>
                <p:spPr>
                  <a:xfrm>
                    <a:off x="10249606" y="-68313"/>
                    <a:ext cx="9848850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58C67DA4-0EB0-4C83-9002-81041F099EAC}"/>
                      </a:ext>
                    </a:extLst>
                  </p:cNvPr>
                  <p:cNvGrpSpPr/>
                  <p:nvPr/>
                </p:nvGrpSpPr>
                <p:grpSpPr>
                  <a:xfrm>
                    <a:off x="12769451" y="1503375"/>
                    <a:ext cx="5750446" cy="4059974"/>
                    <a:chOff x="4043683" y="1503375"/>
                    <a:chExt cx="5750446" cy="4059974"/>
                  </a:xfrm>
                  <a:grpFill/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8652DD24-AD7D-4ABB-96AE-BE3280DF2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2569" y="2182128"/>
                      <a:ext cx="2648562" cy="2648562"/>
                    </a:xfrm>
                    <a:prstGeom prst="donut">
                      <a:avLst>
                        <a:gd name="adj" fmla="val 1268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382" name="Group 381">
                      <a:extLst>
                        <a:ext uri="{FF2B5EF4-FFF2-40B4-BE49-F238E27FC236}">
                          <a16:creationId xmlns:a16="http://schemas.microsoft.com/office/drawing/2014/main" id="{DA8DB5D3-F7C3-4A89-A02B-C69237615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3683" y="1503375"/>
                      <a:ext cx="5750446" cy="4059974"/>
                      <a:chOff x="4043683" y="1503375"/>
                      <a:chExt cx="5750446" cy="4059974"/>
                    </a:xfrm>
                    <a:grpFill/>
                  </p:grpSpPr>
                  <p:sp>
                    <p:nvSpPr>
                      <p:cNvPr id="383" name="Block Arc 382">
                        <a:extLst>
                          <a:ext uri="{FF2B5EF4-FFF2-40B4-BE49-F238E27FC236}">
                            <a16:creationId xmlns:a16="http://schemas.microsoft.com/office/drawing/2014/main" id="{55FCCDE9-8D12-491F-9662-98CB7FDDB2E4}"/>
                          </a:ext>
                        </a:extLst>
                      </p:cNvPr>
                      <p:cNvSpPr/>
                      <p:nvPr/>
                    </p:nvSpPr>
                    <p:spPr>
                      <a:xfrm rot="17100000">
                        <a:off x="5182569" y="2182128"/>
                        <a:ext cx="2648562" cy="2648562"/>
                      </a:xfrm>
                      <a:prstGeom prst="blockArc">
                        <a:avLst>
                          <a:gd name="adj1" fmla="val 183959"/>
                          <a:gd name="adj2" fmla="val 10321606"/>
                          <a:gd name="adj3" fmla="val 12799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4" name="Block Arc 383">
                        <a:extLst>
                          <a:ext uri="{FF2B5EF4-FFF2-40B4-BE49-F238E27FC236}">
                            <a16:creationId xmlns:a16="http://schemas.microsoft.com/office/drawing/2014/main" id="{436743AE-E6A2-4A9F-908F-6550067670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6005" y="2182128"/>
                        <a:ext cx="2648562" cy="2648562"/>
                      </a:xfrm>
                      <a:prstGeom prst="blockArc">
                        <a:avLst>
                          <a:gd name="adj1" fmla="val 5324802"/>
                          <a:gd name="adj2" fmla="val 10321606"/>
                          <a:gd name="adj3" fmla="val 12799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5" name="Block Arc 384">
                        <a:extLst>
                          <a:ext uri="{FF2B5EF4-FFF2-40B4-BE49-F238E27FC236}">
                            <a16:creationId xmlns:a16="http://schemas.microsoft.com/office/drawing/2014/main" id="{25B8F145-9609-4A26-B59B-647C165381F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5176005" y="2182128"/>
                        <a:ext cx="2648562" cy="2648562"/>
                      </a:xfrm>
                      <a:prstGeom prst="blockArc">
                        <a:avLst>
                          <a:gd name="adj1" fmla="val 6907547"/>
                          <a:gd name="adj2" fmla="val 10321606"/>
                          <a:gd name="adj3" fmla="val 12799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6" name="Rectangle: Rounded Corners 385">
                        <a:extLst>
                          <a:ext uri="{FF2B5EF4-FFF2-40B4-BE49-F238E27FC236}">
                            <a16:creationId xmlns:a16="http://schemas.microsoft.com/office/drawing/2014/main" id="{02E83B32-D737-4D05-BA26-B888CCC9A4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43683" y="1503375"/>
                        <a:ext cx="1658824" cy="434848"/>
                      </a:xfrm>
                      <a:prstGeom prst="roundRect">
                        <a:avLst>
                          <a:gd name="adj" fmla="val 23823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: Rounded Corners 386">
                        <a:extLst>
                          <a:ext uri="{FF2B5EF4-FFF2-40B4-BE49-F238E27FC236}">
                            <a16:creationId xmlns:a16="http://schemas.microsoft.com/office/drawing/2014/main" id="{22612DCF-4F99-4D24-A296-7D3951C17A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4769" y="1519463"/>
                        <a:ext cx="2113117" cy="434848"/>
                      </a:xfrm>
                      <a:prstGeom prst="roundRect">
                        <a:avLst>
                          <a:gd name="adj" fmla="val 23823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: Rounded Corners 387">
                        <a:extLst>
                          <a:ext uri="{FF2B5EF4-FFF2-40B4-BE49-F238E27FC236}">
                            <a16:creationId xmlns:a16="http://schemas.microsoft.com/office/drawing/2014/main" id="{30325471-6713-4725-A79A-F878EF207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1012" y="5128501"/>
                        <a:ext cx="2113117" cy="434848"/>
                      </a:xfrm>
                      <a:prstGeom prst="roundRect">
                        <a:avLst>
                          <a:gd name="adj" fmla="val 23823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E7CA9B80-8636-45A3-BA5A-D4ABBB89EE90}"/>
                    </a:ext>
                  </a:extLst>
                </p:cNvPr>
                <p:cNvGrpSpPr/>
                <p:nvPr/>
              </p:nvGrpSpPr>
              <p:grpSpPr>
                <a:xfrm>
                  <a:off x="2546321" y="-711904"/>
                  <a:ext cx="2021877" cy="648317"/>
                  <a:chOff x="2546321" y="-711904"/>
                  <a:chExt cx="2021877" cy="648317"/>
                </a:xfrm>
                <a:grpFill/>
              </p:grpSpPr>
              <p:sp>
                <p:nvSpPr>
                  <p:cNvPr id="377" name="Rectangle: Top Corners Rounded 376">
                    <a:extLst>
                      <a:ext uri="{FF2B5EF4-FFF2-40B4-BE49-F238E27FC236}">
                        <a16:creationId xmlns:a16="http://schemas.microsoft.com/office/drawing/2014/main" id="{3C1C7FDA-442F-446B-B1B3-6D0445B52435}"/>
                      </a:ext>
                    </a:extLst>
                  </p:cNvPr>
                  <p:cNvSpPr/>
                  <p:nvPr/>
                </p:nvSpPr>
                <p:spPr>
                  <a:xfrm>
                    <a:off x="2698257" y="-711904"/>
                    <a:ext cx="1732647" cy="648317"/>
                  </a:xfrm>
                  <a:prstGeom prst="round2Same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8" name="TextBox 377">
                    <a:extLst>
                      <a:ext uri="{FF2B5EF4-FFF2-40B4-BE49-F238E27FC236}">
                        <a16:creationId xmlns:a16="http://schemas.microsoft.com/office/drawing/2014/main" id="{10F97056-870E-4363-927A-264D035DB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546321" y="-614771"/>
                    <a:ext cx="2021877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84AF9B"/>
                        </a:solidFill>
                        <a:latin typeface="DAGGERSQUARE"/>
                      </a:rPr>
                      <a:t>Team Members</a:t>
                    </a:r>
                  </a:p>
                </p:txBody>
              </p:sp>
            </p:grpSp>
          </p:grp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FC96D6AF-3196-47C2-B68F-C902A69A644C}"/>
                  </a:ext>
                </a:extLst>
              </p:cNvPr>
              <p:cNvSpPr txBox="1"/>
              <p:nvPr/>
            </p:nvSpPr>
            <p:spPr>
              <a:xfrm>
                <a:off x="-9126758" y="7117925"/>
                <a:ext cx="3578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4AF9B"/>
                    </a:solidFill>
                    <a:latin typeface="DAGGERSQUARE"/>
                  </a:rPr>
                  <a:t>Team Members:</a:t>
                </a:r>
              </a:p>
            </p:txBody>
          </p:sp>
        </p:grpSp>
        <p:pic>
          <p:nvPicPr>
            <p:cNvPr id="102" name="Picture 10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20D302E-3942-44CE-868C-CBAA7C47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84166" y="-5476855"/>
              <a:ext cx="6658616" cy="2328223"/>
            </a:xfrm>
            <a:prstGeom prst="rect">
              <a:avLst/>
            </a:prstGeom>
          </p:spPr>
        </p:pic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1456E4B4-263D-4C0C-874E-F35F0897E6D4}"/>
                </a:ext>
              </a:extLst>
            </p:cNvPr>
            <p:cNvSpPr txBox="1"/>
            <p:nvPr/>
          </p:nvSpPr>
          <p:spPr>
            <a:xfrm>
              <a:off x="-20623513" y="-2816848"/>
              <a:ext cx="3578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84AF9B"/>
                  </a:solidFill>
                  <a:latin typeface="DAGGERSQUARE"/>
                </a:rPr>
                <a:t>Repository of project: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2CDBC528-C798-4A54-9301-9EAA08CEC054}"/>
                </a:ext>
              </a:extLst>
            </p:cNvPr>
            <p:cNvSpPr txBox="1"/>
            <p:nvPr/>
          </p:nvSpPr>
          <p:spPr>
            <a:xfrm>
              <a:off x="-20648914" y="-2244705"/>
              <a:ext cx="7109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https://github.com/asg1999/</a:t>
              </a:r>
              <a:r>
                <a:rPr lang="en-US" sz="2800" dirty="0">
                  <a:solidFill>
                    <a:srgbClr val="84AF9B"/>
                  </a:solidFill>
                </a:rPr>
                <a:t>MV-verification</a:t>
              </a:r>
              <a:r>
                <a:rPr lang="en-US" sz="2800" dirty="0"/>
                <a:t>.git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5F5F10-3126-4FE8-8B9B-52CCC4226955}"/>
              </a:ext>
            </a:extLst>
          </p:cNvPr>
          <p:cNvGrpSpPr/>
          <p:nvPr/>
        </p:nvGrpSpPr>
        <p:grpSpPr>
          <a:xfrm>
            <a:off x="-13722606" y="6232911"/>
            <a:ext cx="9975712" cy="7501591"/>
            <a:chOff x="-13901729" y="6160403"/>
            <a:chExt cx="9975712" cy="7501591"/>
          </a:xfrm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0705F283-4224-4B5A-9D8C-4325DD289942}"/>
                </a:ext>
              </a:extLst>
            </p:cNvPr>
            <p:cNvGrpSpPr/>
            <p:nvPr/>
          </p:nvGrpSpPr>
          <p:grpSpPr>
            <a:xfrm>
              <a:off x="-13901729" y="6160403"/>
              <a:ext cx="9975712" cy="7501591"/>
              <a:chOff x="-5417524" y="-711904"/>
              <a:chExt cx="9975712" cy="7501591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3E26860-0E1A-428F-908B-7177B1957586}"/>
                  </a:ext>
                </a:extLst>
              </p:cNvPr>
              <p:cNvGrpSpPr/>
              <p:nvPr/>
            </p:nvGrpSpPr>
            <p:grpSpPr>
              <a:xfrm>
                <a:off x="-5417524" y="-68313"/>
                <a:ext cx="9848850" cy="6858000"/>
                <a:chOff x="10249606" y="-68313"/>
                <a:chExt cx="9848850" cy="6858000"/>
              </a:xfrm>
              <a:grpFill/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E4661F3-6D40-43B1-98DA-52741D84C5B9}"/>
                    </a:ext>
                  </a:extLst>
                </p:cNvPr>
                <p:cNvSpPr/>
                <p:nvPr/>
              </p:nvSpPr>
              <p:spPr>
                <a:xfrm>
                  <a:off x="10249606" y="-68313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7DD4B85F-3E3B-4E2F-A5E4-50273C846167}"/>
                    </a:ext>
                  </a:extLst>
                </p:cNvPr>
                <p:cNvGrpSpPr/>
                <p:nvPr/>
              </p:nvGrpSpPr>
              <p:grpSpPr>
                <a:xfrm>
                  <a:off x="12769451" y="1503375"/>
                  <a:ext cx="5750446" cy="4059974"/>
                  <a:chOff x="4043683" y="1503375"/>
                  <a:chExt cx="5750446" cy="4059974"/>
                </a:xfrm>
                <a:grpFill/>
              </p:grpSpPr>
              <p:sp>
                <p:nvSpPr>
                  <p:cNvPr id="299" name="Circle: Hollow 298">
                    <a:extLst>
                      <a:ext uri="{FF2B5EF4-FFF2-40B4-BE49-F238E27FC236}">
                        <a16:creationId xmlns:a16="http://schemas.microsoft.com/office/drawing/2014/main" id="{70E53CBA-0C09-4F69-B79A-1BD0B285086D}"/>
                      </a:ext>
                    </a:extLst>
                  </p:cNvPr>
                  <p:cNvSpPr/>
                  <p:nvPr/>
                </p:nvSpPr>
                <p:spPr>
                  <a:xfrm>
                    <a:off x="5182569" y="2182128"/>
                    <a:ext cx="2648562" cy="2648562"/>
                  </a:xfrm>
                  <a:prstGeom prst="donut">
                    <a:avLst>
                      <a:gd name="adj" fmla="val 1268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1E574F25-3B80-4BBE-B9FA-139AEC6E66B6}"/>
                      </a:ext>
                    </a:extLst>
                  </p:cNvPr>
                  <p:cNvGrpSpPr/>
                  <p:nvPr/>
                </p:nvGrpSpPr>
                <p:grpSpPr>
                  <a:xfrm>
                    <a:off x="4043683" y="1503375"/>
                    <a:ext cx="5750446" cy="4059974"/>
                    <a:chOff x="4043683" y="1503375"/>
                    <a:chExt cx="5750446" cy="4059974"/>
                  </a:xfrm>
                  <a:grpFill/>
                </p:grpSpPr>
                <p:sp>
                  <p:nvSpPr>
                    <p:cNvPr id="301" name="Block Arc 300">
                      <a:extLst>
                        <a:ext uri="{FF2B5EF4-FFF2-40B4-BE49-F238E27FC236}">
                          <a16:creationId xmlns:a16="http://schemas.microsoft.com/office/drawing/2014/main" id="{9056A5EC-A5F7-4323-AA22-66AD2914F717}"/>
                        </a:ext>
                      </a:extLst>
                    </p:cNvPr>
                    <p:cNvSpPr/>
                    <p:nvPr/>
                  </p:nvSpPr>
                  <p:spPr>
                    <a:xfrm rot="17100000">
                      <a:off x="5182569" y="2182128"/>
                      <a:ext cx="2648562" cy="2648562"/>
                    </a:xfrm>
                    <a:prstGeom prst="blockArc">
                      <a:avLst>
                        <a:gd name="adj1" fmla="val 183959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2" name="Block Arc 311">
                      <a:extLst>
                        <a:ext uri="{FF2B5EF4-FFF2-40B4-BE49-F238E27FC236}">
                          <a16:creationId xmlns:a16="http://schemas.microsoft.com/office/drawing/2014/main" id="{74E2308B-9AB1-43FA-A070-FD2F6CE49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6005" y="2182128"/>
                      <a:ext cx="2648562" cy="2648562"/>
                    </a:xfrm>
                    <a:prstGeom prst="blockArc">
                      <a:avLst>
                        <a:gd name="adj1" fmla="val 5324802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4" name="Block Arc 313">
                      <a:extLst>
                        <a:ext uri="{FF2B5EF4-FFF2-40B4-BE49-F238E27FC236}">
                          <a16:creationId xmlns:a16="http://schemas.microsoft.com/office/drawing/2014/main" id="{621E655F-F81C-4869-97AA-B514D17120D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176005" y="2182128"/>
                      <a:ext cx="2648562" cy="2648562"/>
                    </a:xfrm>
                    <a:prstGeom prst="blockArc">
                      <a:avLst>
                        <a:gd name="adj1" fmla="val 6907547"/>
                        <a:gd name="adj2" fmla="val 10321606"/>
                        <a:gd name="adj3" fmla="val 12799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5" name="Rectangle: Rounded Corners 314">
                      <a:extLst>
                        <a:ext uri="{FF2B5EF4-FFF2-40B4-BE49-F238E27FC236}">
                          <a16:creationId xmlns:a16="http://schemas.microsoft.com/office/drawing/2014/main" id="{40AF61B6-B339-44E3-8F2B-8A921B1F7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3683" y="1503375"/>
                      <a:ext cx="1658824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Rectangle: Rounded Corners 319">
                      <a:extLst>
                        <a:ext uri="{FF2B5EF4-FFF2-40B4-BE49-F238E27FC236}">
                          <a16:creationId xmlns:a16="http://schemas.microsoft.com/office/drawing/2014/main" id="{2A224BD7-6ACC-4331-B6FE-223121588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769" y="1519463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Rectangle: Rounded Corners 320">
                      <a:extLst>
                        <a:ext uri="{FF2B5EF4-FFF2-40B4-BE49-F238E27FC236}">
                          <a16:creationId xmlns:a16="http://schemas.microsoft.com/office/drawing/2014/main" id="{15D194FB-C4DF-46F6-B188-89C495B26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1012" y="5128501"/>
                      <a:ext cx="2113117" cy="434848"/>
                    </a:xfrm>
                    <a:prstGeom prst="roundRect">
                      <a:avLst>
                        <a:gd name="adj" fmla="val 2382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F949C3A-F7B7-4200-86A2-8F76849D3DAA}"/>
                  </a:ext>
                </a:extLst>
              </p:cNvPr>
              <p:cNvGrpSpPr/>
              <p:nvPr/>
            </p:nvGrpSpPr>
            <p:grpSpPr>
              <a:xfrm>
                <a:off x="2556330" y="-711904"/>
                <a:ext cx="2001858" cy="648317"/>
                <a:chOff x="2556330" y="-711904"/>
                <a:chExt cx="2001858" cy="648317"/>
              </a:xfrm>
              <a:grpFill/>
            </p:grpSpPr>
            <p:sp>
              <p:nvSpPr>
                <p:cNvPr id="295" name="Rectangle: Top Corners Rounded 294">
                  <a:extLst>
                    <a:ext uri="{FF2B5EF4-FFF2-40B4-BE49-F238E27FC236}">
                      <a16:creationId xmlns:a16="http://schemas.microsoft.com/office/drawing/2014/main" id="{66FE7255-1A24-4725-A89C-1AD6AECCEAEA}"/>
                    </a:ext>
                  </a:extLst>
                </p:cNvPr>
                <p:cNvSpPr/>
                <p:nvPr/>
              </p:nvSpPr>
              <p:spPr>
                <a:xfrm>
                  <a:off x="2698257" y="-711904"/>
                  <a:ext cx="1732647" cy="648317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0D5BC49A-F68E-48EE-8C80-2077217CCDE2}"/>
                    </a:ext>
                  </a:extLst>
                </p:cNvPr>
                <p:cNvSpPr txBox="1"/>
                <p:nvPr/>
              </p:nvSpPr>
              <p:spPr>
                <a:xfrm>
                  <a:off x="2556330" y="-614771"/>
                  <a:ext cx="200185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84AF9B"/>
                      </a:solidFill>
                      <a:latin typeface="DAGGERSQUARE"/>
                    </a:rPr>
                    <a:t>Finally</a:t>
                  </a: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8FE32A-CF0B-4001-AEE2-389206465690}"/>
                </a:ext>
              </a:extLst>
            </p:cNvPr>
            <p:cNvSpPr txBox="1"/>
            <p:nvPr/>
          </p:nvSpPr>
          <p:spPr>
            <a:xfrm>
              <a:off x="-11145907" y="8517698"/>
              <a:ext cx="7045684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dirty="0">
                  <a:solidFill>
                    <a:srgbClr val="84AF9B"/>
                  </a:solidFill>
                </a:rPr>
                <a:t>Thank you for your attention</a:t>
              </a:r>
            </a:p>
            <a:p>
              <a:endParaRPr lang="en-US" sz="5000" dirty="0">
                <a:solidFill>
                  <a:srgbClr val="84AF9B"/>
                </a:solidFill>
              </a:endParaRPr>
            </a:p>
            <a:p>
              <a:r>
                <a:rPr lang="en-US" sz="5000" dirty="0">
                  <a:solidFill>
                    <a:srgbClr val="84AF9B"/>
                  </a:solidFill>
                </a:rPr>
                <a:t>           </a:t>
              </a:r>
              <a:r>
                <a:rPr lang="en-US" sz="4880" dirty="0">
                  <a:solidFill>
                    <a:srgbClr val="84AF9B"/>
                  </a:solidFill>
                </a:rPr>
                <a:t>Any Questions?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1111E-6 L 0.57227 -0.0004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1875 1.85185E-6 L 0.83203 0.00463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27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625 0.00834 L 0.73151 0.01204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5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203 0.00463 L 0.82826 -0.88287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4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151 0.01204 L 0.87448 -0.8794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4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26 -0.88287 L 0.8276 0.11041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96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7565 -0.87754 L 0.73307 0.0092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44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57605 0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23" y="4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3594 0 L 1.04453 -0.02639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30" y="-1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22187 0.00278 L 0.92304 0.00324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5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1562 1.11111E-6 L 0.82071 -0.00232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453 -0.02639 L 1.04649 -0.91481 " pathEditMode="relative" rAng="0" ptsTypes="AA">
                                      <p:cBhvr>
                                        <p:cTn id="3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836 -0.00509 L 1.07265 -0.88634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4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446 -0.01065 L 1.11706 -0.89028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-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649 -0.91481 L 1.04011 0.08634 " pathEditMode="relative" rAng="0" ptsTypes="AA">
                                      <p:cBhvr>
                                        <p:cTn id="4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500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5 -0.88726 L 0.91836 -0.00509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4432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097 -0.8912 L 0.81445 -0.01065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4432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57917 0.00324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5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58386 0.00139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93" y="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0.00277 L 1.09206 -0.00348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09" y="-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75 3.7037E-7 L 1.00625 -0.00301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62" y="-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414 -0.00208 L 1.03438 -0.00093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1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3178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9206 -0.00625 L 1.09271 -0.88681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625 -0.00023 L 1.15352 -0.89005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-4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907 -0.00093 L 1.32852 -0.89097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-4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9271 -0.88681 L 1.09336 0.28773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72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248 -0.88889 L 1.00625 -0.00023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4442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773 -0.88889 L 1.03907 -0.00093 " pathEditMode="relative" rAng="0" ptsTypes="AA">
                                      <p:cBhvr>
                                        <p:cTn id="86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3" y="4312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208 L 0.58619 0.00069 " pathEditMode="relative" rAng="0" ptsTypes="AA">
                                      <p:cBhvr>
                                        <p:cTn id="88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3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70833E-6 0.01389 L 0.6724 0.01481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20" y="4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2461 0.00209 L 0.64114 0.01204 " pathEditMode="relative" rAng="0" ptsTypes="AA">
                                      <p:cBhvr>
                                        <p:cTn id="92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33" y="48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93 0.00209 L 0.58802 0.01204 " pathEditMode="relative" rAng="0" ptsTypes="AA">
                                      <p:cBhvr>
                                        <p:cTn id="94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24 0.01481 L 0.67422 -0.88727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3.7037E-6 L 1.31823 0.0224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02" y="11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0312 0.00278 L 1.3112 0.02037 " pathEditMode="relative" rAng="0" ptsTypes="AA">
                                      <p:cBhvr>
                                        <p:cTn id="104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04" y="88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875 -0.00834 L 1.31471 0.0189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80" y="136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2969 -3.7037E-7 L 1.31211 0.01435 " pathEditMode="relative" rAng="0" ptsTypes="AA">
                                      <p:cBhvr>
                                        <p:cTn id="108" dur="2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96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-0.00556 L 1.52161 -0.00139 " pathEditMode="relative" rAng="0" ptsTypes="AA">
                                      <p:cBhvr>
                                        <p:cTn id="1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2.96296E-6 L 1.31823 0.02245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02" y="111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0312 0.00277 L 1.3112 0.02037 " pathEditMode="relative" rAng="0" ptsTypes="AA">
                                      <p:cBhvr>
                                        <p:cTn id="118" dur="1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04" y="88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875 -0.00834 L 1.31471 0.01898 " pathEditMode="relative" rAng="0" ptsTypes="AA">
                                      <p:cBhvr>
                                        <p:cTn id="120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80" y="136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2968 -2.96296E-6 L 1.31211 0.01435 " pathEditMode="relative" rAng="0" ptsTypes="AA">
                                      <p:cBhvr>
                                        <p:cTn id="122" dur="1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96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0.01667 L 1.48893 0.0097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8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114 0.01204 L 0.79023 -0.88958 " pathEditMode="relative" rAng="0" ptsTypes="AA">
                                      <p:cBhvr>
                                        <p:cTn id="130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-4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02 0.01204 L 0.88451 -0.88819 " pathEditMode="relative" rAng="0" ptsTypes="AA">
                                      <p:cBhvr>
                                        <p:cTn id="134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4502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162 -0.00139 L -0.25 -3.7037E-7 " pathEditMode="relative" rAng="0" ptsTypes="AA">
                                      <p:cBhvr>
                                        <p:cTn id="13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25" y="-46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112 0.02037 L -0.25 -2.96296E-6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422 -0.88727 L 0.67422 0.16342 " pathEditMode="relative" rAng="0" ptsTypes="AA">
                                      <p:cBhvr>
                                        <p:cTn id="14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2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8411 -0.88912 L 0.66289 0.17824 " pathEditMode="relative" rAng="0" ptsTypes="AA">
                                      <p:cBhvr>
                                        <p:cTn id="144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53356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38 -0.88912 L 0.58802 0.01204 " pathEditMode="relative" rAng="0" ptsTypes="AA">
                                      <p:cBhvr>
                                        <p:cTn id="146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4" y="4504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1.85185E-6 L 0.59128 0.00046 " pathEditMode="relative" rAng="0" ptsTypes="AA">
                                      <p:cBhvr>
                                        <p:cTn id="14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48" y="2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2917 0.0037 L 0.59049 0.00556 " pathEditMode="relative" rAng="0" ptsTypes="AA">
                                      <p:cBhvr>
                                        <p:cTn id="15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73" y="93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45833E-6 1.48148E-6 L 0.59661 0.00741 " pathEditMode="relative" rAng="0" ptsTypes="AA">
                                      <p:cBhvr>
                                        <p:cTn id="152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37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75E-6 2.96296E-6 L 0.61498 0.00023 " pathEditMode="relative" rAng="0" ptsTypes="AA">
                                      <p:cBhvr>
                                        <p:cTn id="154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984 0.00579 L 0.58945 -0.87477 " pathEditMode="relative" rAng="0" ptsTypes="AA">
                                      <p:cBhvr>
                                        <p:cTn id="158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93 0.01018 L 0.74206 -0.87546 " pathEditMode="relative" rAng="0" ptsTypes="AA">
                                      <p:cBhvr>
                                        <p:cTn id="162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4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71 -0.00047 L 0.90821 -0.88218 " pathEditMode="relative" rAng="0" ptsTypes="AA">
                                      <p:cBhvr>
                                        <p:cTn id="166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-4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24" grpId="0"/>
      <p:bldP spid="225" grpId="0"/>
      <p:bldP spid="225" grpId="1"/>
      <p:bldP spid="226" grpId="0"/>
      <p:bldP spid="227" grpId="0"/>
      <p:bldP spid="229" grpId="0"/>
      <p:bldP spid="230" grpId="0"/>
      <p:bldP spid="231" grpId="0"/>
      <p:bldP spid="2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491</Words>
  <Application>Microsoft Office PowerPoint</Application>
  <PresentationFormat>Widescreen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DAGGERSQUARE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Omair Aljabri</cp:lastModifiedBy>
  <cp:revision>41</cp:revision>
  <dcterms:created xsi:type="dcterms:W3CDTF">2017-11-09T17:58:25Z</dcterms:created>
  <dcterms:modified xsi:type="dcterms:W3CDTF">2021-04-07T16:30:26Z</dcterms:modified>
</cp:coreProperties>
</file>